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8" r:id="rId2"/>
    <p:sldId id="425" r:id="rId3"/>
    <p:sldId id="426" r:id="rId4"/>
    <p:sldId id="427" r:id="rId5"/>
    <p:sldId id="428" r:id="rId6"/>
    <p:sldId id="430" r:id="rId7"/>
    <p:sldId id="444" r:id="rId8"/>
    <p:sldId id="446" r:id="rId9"/>
    <p:sldId id="445" r:id="rId10"/>
    <p:sldId id="447" r:id="rId11"/>
    <p:sldId id="429" r:id="rId12"/>
    <p:sldId id="433" r:id="rId13"/>
    <p:sldId id="434" r:id="rId14"/>
    <p:sldId id="443" r:id="rId15"/>
    <p:sldId id="435" r:id="rId16"/>
    <p:sldId id="442" r:id="rId17"/>
    <p:sldId id="436" r:id="rId18"/>
    <p:sldId id="438" r:id="rId19"/>
    <p:sldId id="437" r:id="rId20"/>
    <p:sldId id="432" r:id="rId21"/>
    <p:sldId id="441" r:id="rId22"/>
    <p:sldId id="440" r:id="rId23"/>
    <p:sldId id="439" r:id="rId24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D00"/>
    <a:srgbClr val="F9E3D3"/>
    <a:srgbClr val="BFE1FF"/>
    <a:srgbClr val="B5CA82"/>
    <a:srgbClr val="91AC6B"/>
    <a:srgbClr val="41BEFF"/>
    <a:srgbClr val="0099FF"/>
    <a:srgbClr val="CA213F"/>
    <a:srgbClr val="E53418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03C37C-18CB-4C95-8A6B-ED1EDF721A9A}" v="2" dt="2021-11-29T20:07:39.7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kob Raith" userId="1e1c8e0f65039055" providerId="Windows Live" clId="Web-{B27B989F-C71F-4F8F-B9DC-B9F0F3536BDD}"/>
    <pc:docChg chg="modSld">
      <pc:chgData name="Jakob Raith" userId="1e1c8e0f65039055" providerId="Windows Live" clId="Web-{B27B989F-C71F-4F8F-B9DC-B9F0F3536BDD}" dt="2021-11-11T08:49:38.498" v="24" actId="20577"/>
      <pc:docMkLst>
        <pc:docMk/>
      </pc:docMkLst>
      <pc:sldChg chg="modSp">
        <pc:chgData name="Jakob Raith" userId="1e1c8e0f65039055" providerId="Windows Live" clId="Web-{B27B989F-C71F-4F8F-B9DC-B9F0F3536BDD}" dt="2021-11-11T08:49:38.498" v="24" actId="20577"/>
        <pc:sldMkLst>
          <pc:docMk/>
          <pc:sldMk cId="2843586188" sldId="425"/>
        </pc:sldMkLst>
        <pc:spChg chg="mod">
          <ac:chgData name="Jakob Raith" userId="1e1c8e0f65039055" providerId="Windows Live" clId="Web-{B27B989F-C71F-4F8F-B9DC-B9F0F3536BDD}" dt="2021-11-11T08:47:04.194" v="20" actId="20577"/>
          <ac:spMkLst>
            <pc:docMk/>
            <pc:sldMk cId="2843586188" sldId="425"/>
            <ac:spMk id="2" creationId="{00000000-0000-0000-0000-000000000000}"/>
          </ac:spMkLst>
        </pc:spChg>
        <pc:spChg chg="mod">
          <ac:chgData name="Jakob Raith" userId="1e1c8e0f65039055" providerId="Windows Live" clId="Web-{B27B989F-C71F-4F8F-B9DC-B9F0F3536BDD}" dt="2021-11-11T08:49:38.498" v="24" actId="20577"/>
          <ac:spMkLst>
            <pc:docMk/>
            <pc:sldMk cId="2843586188" sldId="425"/>
            <ac:spMk id="3" creationId="{00000000-0000-0000-0000-000000000000}"/>
          </ac:spMkLst>
        </pc:spChg>
      </pc:sldChg>
      <pc:sldChg chg="modSp">
        <pc:chgData name="Jakob Raith" userId="1e1c8e0f65039055" providerId="Windows Live" clId="Web-{B27B989F-C71F-4F8F-B9DC-B9F0F3536BDD}" dt="2021-11-11T07:56:53.248" v="3"/>
        <pc:sldMkLst>
          <pc:docMk/>
          <pc:sldMk cId="2277158641" sldId="443"/>
        </pc:sldMkLst>
        <pc:graphicFrameChg chg="mod modGraphic">
          <ac:chgData name="Jakob Raith" userId="1e1c8e0f65039055" providerId="Windows Live" clId="Web-{B27B989F-C71F-4F8F-B9DC-B9F0F3536BDD}" dt="2021-11-11T07:56:53.248" v="3"/>
          <ac:graphicFrameMkLst>
            <pc:docMk/>
            <pc:sldMk cId="2277158641" sldId="443"/>
            <ac:graphicFrameMk id="4" creationId="{7C98E42C-C731-4161-AE69-99292717F8D0}"/>
          </ac:graphicFrameMkLst>
        </pc:graphicFrameChg>
      </pc:sldChg>
    </pc:docChg>
  </pc:docChgLst>
  <pc:docChgLst>
    <pc:chgData name="Jakob Raith" userId="1e1c8e0f65039055" providerId="LiveId" clId="{5DBCFC09-6CB0-4B3F-AFF1-428D16A68DAB}"/>
    <pc:docChg chg="undo custSel addSld delSld modSld sldOrd">
      <pc:chgData name="Jakob Raith" userId="1e1c8e0f65039055" providerId="LiveId" clId="{5DBCFC09-6CB0-4B3F-AFF1-428D16A68DAB}" dt="2021-11-11T07:10:45.489" v="6066" actId="20577"/>
      <pc:docMkLst>
        <pc:docMk/>
      </pc:docMkLst>
      <pc:sldChg chg="delSp modSp mod">
        <pc:chgData name="Jakob Raith" userId="1e1c8e0f65039055" providerId="LiveId" clId="{5DBCFC09-6CB0-4B3F-AFF1-428D16A68DAB}" dt="2021-11-02T12:47:08.781" v="161"/>
        <pc:sldMkLst>
          <pc:docMk/>
          <pc:sldMk cId="2789097623" sldId="258"/>
        </pc:sldMkLst>
        <pc:spChg chg="mod">
          <ac:chgData name="Jakob Raith" userId="1e1c8e0f65039055" providerId="LiveId" clId="{5DBCFC09-6CB0-4B3F-AFF1-428D16A68DAB}" dt="2021-11-02T12:46:03.115" v="153" actId="20577"/>
          <ac:spMkLst>
            <pc:docMk/>
            <pc:sldMk cId="2789097623" sldId="258"/>
            <ac:spMk id="5" creationId="{00000000-0000-0000-0000-000000000000}"/>
          </ac:spMkLst>
        </pc:spChg>
        <pc:spChg chg="del mod">
          <ac:chgData name="Jakob Raith" userId="1e1c8e0f65039055" providerId="LiveId" clId="{5DBCFC09-6CB0-4B3F-AFF1-428D16A68DAB}" dt="2021-11-02T12:46:23.484" v="156"/>
          <ac:spMkLst>
            <pc:docMk/>
            <pc:sldMk cId="2789097623" sldId="258"/>
            <ac:spMk id="8" creationId="{00000000-0000-0000-0000-000000000000}"/>
          </ac:spMkLst>
        </pc:spChg>
        <pc:spChg chg="mod">
          <ac:chgData name="Jakob Raith" userId="1e1c8e0f65039055" providerId="LiveId" clId="{5DBCFC09-6CB0-4B3F-AFF1-428D16A68DAB}" dt="2021-11-02T12:47:08.781" v="161"/>
          <ac:spMkLst>
            <pc:docMk/>
            <pc:sldMk cId="2789097623" sldId="258"/>
            <ac:spMk id="3074" creationId="{00000000-0000-0000-0000-000000000000}"/>
          </ac:spMkLst>
        </pc:spChg>
      </pc:sldChg>
      <pc:sldChg chg="modSp mod modTransition modAnim modNotesTx">
        <pc:chgData name="Jakob Raith" userId="1e1c8e0f65039055" providerId="LiveId" clId="{5DBCFC09-6CB0-4B3F-AFF1-428D16A68DAB}" dt="2021-11-10T13:59:39.123" v="3382" actId="20577"/>
        <pc:sldMkLst>
          <pc:docMk/>
          <pc:sldMk cId="2843586188" sldId="425"/>
        </pc:sldMkLst>
        <pc:spChg chg="mod">
          <ac:chgData name="Jakob Raith" userId="1e1c8e0f65039055" providerId="LiveId" clId="{5DBCFC09-6CB0-4B3F-AFF1-428D16A68DAB}" dt="2021-11-08T14:08:44.777" v="939" actId="20577"/>
          <ac:spMkLst>
            <pc:docMk/>
            <pc:sldMk cId="2843586188" sldId="425"/>
            <ac:spMk id="3" creationId="{00000000-0000-0000-0000-000000000000}"/>
          </ac:spMkLst>
        </pc:spChg>
        <pc:spChg chg="mod">
          <ac:chgData name="Jakob Raith" userId="1e1c8e0f65039055" providerId="LiveId" clId="{5DBCFC09-6CB0-4B3F-AFF1-428D16A68DAB}" dt="2021-11-08T13:40:28.888" v="520" actId="12788"/>
          <ac:spMkLst>
            <pc:docMk/>
            <pc:sldMk cId="2843586188" sldId="425"/>
            <ac:spMk id="4" creationId="{00000000-0000-0000-0000-000000000000}"/>
          </ac:spMkLst>
        </pc:spChg>
      </pc:sldChg>
      <pc:sldChg chg="addSp delSp modSp mod modTransition modAnim modNotesTx">
        <pc:chgData name="Jakob Raith" userId="1e1c8e0f65039055" providerId="LiveId" clId="{5DBCFC09-6CB0-4B3F-AFF1-428D16A68DAB}" dt="2021-11-10T14:02:59.900" v="3541" actId="20577"/>
        <pc:sldMkLst>
          <pc:docMk/>
          <pc:sldMk cId="2025529986" sldId="426"/>
        </pc:sldMkLst>
        <pc:spChg chg="mod">
          <ac:chgData name="Jakob Raith" userId="1e1c8e0f65039055" providerId="LiveId" clId="{5DBCFC09-6CB0-4B3F-AFF1-428D16A68DAB}" dt="2021-11-10T13:59:58.271" v="3391" actId="20577"/>
          <ac:spMkLst>
            <pc:docMk/>
            <pc:sldMk cId="2025529986" sldId="426"/>
            <ac:spMk id="2" creationId="{00000000-0000-0000-0000-000000000000}"/>
          </ac:spMkLst>
        </pc:spChg>
        <pc:spChg chg="mod">
          <ac:chgData name="Jakob Raith" userId="1e1c8e0f65039055" providerId="LiveId" clId="{5DBCFC09-6CB0-4B3F-AFF1-428D16A68DAB}" dt="2021-11-08T14:21:33.625" v="1564" actId="20577"/>
          <ac:spMkLst>
            <pc:docMk/>
            <pc:sldMk cId="2025529986" sldId="426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0:48.132" v="523" actId="478"/>
          <ac:spMkLst>
            <pc:docMk/>
            <pc:sldMk cId="2025529986" sldId="426"/>
            <ac:spMk id="4" creationId="{00000000-0000-0000-0000-000000000000}"/>
          </ac:spMkLst>
        </pc:spChg>
        <pc:spChg chg="add del mod">
          <ac:chgData name="Jakob Raith" userId="1e1c8e0f65039055" providerId="LiveId" clId="{5DBCFC09-6CB0-4B3F-AFF1-428D16A68DAB}" dt="2021-11-08T13:40:45.962" v="522"/>
          <ac:spMkLst>
            <pc:docMk/>
            <pc:sldMk cId="2025529986" sldId="426"/>
            <ac:spMk id="6" creationId="{CFDDDF7D-7E4F-40CC-A14F-D8AB2E671398}"/>
          </ac:spMkLst>
        </pc:spChg>
        <pc:spChg chg="add mod">
          <ac:chgData name="Jakob Raith" userId="1e1c8e0f65039055" providerId="LiveId" clId="{5DBCFC09-6CB0-4B3F-AFF1-428D16A68DAB}" dt="2021-11-08T13:40:48.546" v="524"/>
          <ac:spMkLst>
            <pc:docMk/>
            <pc:sldMk cId="2025529986" sldId="426"/>
            <ac:spMk id="7" creationId="{C6524A24-B7D3-4959-A32F-FA7712C42D89}"/>
          </ac:spMkLst>
        </pc:spChg>
      </pc:sldChg>
      <pc:sldChg chg="addSp delSp modSp mod modAnim modNotesTx">
        <pc:chgData name="Jakob Raith" userId="1e1c8e0f65039055" providerId="LiveId" clId="{5DBCFC09-6CB0-4B3F-AFF1-428D16A68DAB}" dt="2021-11-11T07:10:45.489" v="6066" actId="20577"/>
        <pc:sldMkLst>
          <pc:docMk/>
          <pc:sldMk cId="2106847010" sldId="427"/>
        </pc:sldMkLst>
        <pc:spChg chg="mod">
          <ac:chgData name="Jakob Raith" userId="1e1c8e0f65039055" providerId="LiveId" clId="{5DBCFC09-6CB0-4B3F-AFF1-428D16A68DAB}" dt="2021-11-08T14:20:17.549" v="1346" actId="20577"/>
          <ac:spMkLst>
            <pc:docMk/>
            <pc:sldMk cId="2106847010" sldId="427"/>
            <ac:spMk id="2" creationId="{00000000-0000-0000-0000-000000000000}"/>
          </ac:spMkLst>
        </pc:spChg>
        <pc:spChg chg="mod">
          <ac:chgData name="Jakob Raith" userId="1e1c8e0f65039055" providerId="LiveId" clId="{5DBCFC09-6CB0-4B3F-AFF1-428D16A68DAB}" dt="2021-11-10T14:37:26.214" v="6044" actId="20577"/>
          <ac:spMkLst>
            <pc:docMk/>
            <pc:sldMk cId="2106847010" sldId="427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0:52.437" v="525" actId="478"/>
          <ac:spMkLst>
            <pc:docMk/>
            <pc:sldMk cId="2106847010" sldId="427"/>
            <ac:spMk id="4" creationId="{00000000-0000-0000-0000-000000000000}"/>
          </ac:spMkLst>
        </pc:spChg>
        <pc:spChg chg="add mod">
          <ac:chgData name="Jakob Raith" userId="1e1c8e0f65039055" providerId="LiveId" clId="{5DBCFC09-6CB0-4B3F-AFF1-428D16A68DAB}" dt="2021-11-08T13:40:52.724" v="526"/>
          <ac:spMkLst>
            <pc:docMk/>
            <pc:sldMk cId="2106847010" sldId="427"/>
            <ac:spMk id="6" creationId="{0C7D1E78-F10E-4ACE-996E-3ACB0DFE4B1D}"/>
          </ac:spMkLst>
        </pc:spChg>
      </pc:sldChg>
      <pc:sldChg chg="addSp delSp modSp mod modAnim modNotesTx">
        <pc:chgData name="Jakob Raith" userId="1e1c8e0f65039055" providerId="LiveId" clId="{5DBCFC09-6CB0-4B3F-AFF1-428D16A68DAB}" dt="2021-11-10T14:37:12.192" v="6034" actId="20577"/>
        <pc:sldMkLst>
          <pc:docMk/>
          <pc:sldMk cId="3868456801" sldId="428"/>
        </pc:sldMkLst>
        <pc:spChg chg="mod">
          <ac:chgData name="Jakob Raith" userId="1e1c8e0f65039055" providerId="LiveId" clId="{5DBCFC09-6CB0-4B3F-AFF1-428D16A68DAB}" dt="2021-11-10T14:37:12.192" v="6034" actId="20577"/>
          <ac:spMkLst>
            <pc:docMk/>
            <pc:sldMk cId="3868456801" sldId="428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0:56.897" v="527" actId="478"/>
          <ac:spMkLst>
            <pc:docMk/>
            <pc:sldMk cId="3868456801" sldId="428"/>
            <ac:spMk id="4" creationId="{00000000-0000-0000-0000-000000000000}"/>
          </ac:spMkLst>
        </pc:spChg>
        <pc:spChg chg="add mod">
          <ac:chgData name="Jakob Raith" userId="1e1c8e0f65039055" providerId="LiveId" clId="{5DBCFC09-6CB0-4B3F-AFF1-428D16A68DAB}" dt="2021-11-08T13:40:57.175" v="528"/>
          <ac:spMkLst>
            <pc:docMk/>
            <pc:sldMk cId="3868456801" sldId="428"/>
            <ac:spMk id="6" creationId="{C29CEB84-0AF9-4343-9A69-EC85A5FFD529}"/>
          </ac:spMkLst>
        </pc:spChg>
      </pc:sldChg>
      <pc:sldChg chg="addSp delSp modSp mod modAnim modNotesTx">
        <pc:chgData name="Jakob Raith" userId="1e1c8e0f65039055" providerId="LiveId" clId="{5DBCFC09-6CB0-4B3F-AFF1-428D16A68DAB}" dt="2021-11-10T14:36:16.053" v="6004" actId="20577"/>
        <pc:sldMkLst>
          <pc:docMk/>
          <pc:sldMk cId="1236471153" sldId="429"/>
        </pc:sldMkLst>
        <pc:spChg chg="mod">
          <ac:chgData name="Jakob Raith" userId="1e1c8e0f65039055" providerId="LiveId" clId="{5DBCFC09-6CB0-4B3F-AFF1-428D16A68DAB}" dt="2021-11-08T14:37:10.926" v="2063" actId="20577"/>
          <ac:spMkLst>
            <pc:docMk/>
            <pc:sldMk cId="1236471153" sldId="429"/>
            <ac:spMk id="2" creationId="{00000000-0000-0000-0000-000000000000}"/>
          </ac:spMkLst>
        </pc:spChg>
        <pc:spChg chg="mod">
          <ac:chgData name="Jakob Raith" userId="1e1c8e0f65039055" providerId="LiveId" clId="{5DBCFC09-6CB0-4B3F-AFF1-428D16A68DAB}" dt="2021-11-10T14:36:16.053" v="6004" actId="20577"/>
          <ac:spMkLst>
            <pc:docMk/>
            <pc:sldMk cId="1236471153" sldId="429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1:08.788" v="531" actId="478"/>
          <ac:spMkLst>
            <pc:docMk/>
            <pc:sldMk cId="1236471153" sldId="429"/>
            <ac:spMk id="4" creationId="{00000000-0000-0000-0000-000000000000}"/>
          </ac:spMkLst>
        </pc:spChg>
        <pc:spChg chg="add mod">
          <ac:chgData name="Jakob Raith" userId="1e1c8e0f65039055" providerId="LiveId" clId="{5DBCFC09-6CB0-4B3F-AFF1-428D16A68DAB}" dt="2021-11-08T13:41:09.058" v="532"/>
          <ac:spMkLst>
            <pc:docMk/>
            <pc:sldMk cId="1236471153" sldId="429"/>
            <ac:spMk id="6" creationId="{16860843-5A7C-4585-84EA-FA50010708FF}"/>
          </ac:spMkLst>
        </pc:spChg>
        <pc:spChg chg="add mod">
          <ac:chgData name="Jakob Raith" userId="1e1c8e0f65039055" providerId="LiveId" clId="{5DBCFC09-6CB0-4B3F-AFF1-428D16A68DAB}" dt="2021-11-10T12:32:41.699" v="3119" actId="1076"/>
          <ac:spMkLst>
            <pc:docMk/>
            <pc:sldMk cId="1236471153" sldId="429"/>
            <ac:spMk id="13" creationId="{97925E65-14B6-457A-9E75-B75DF51560D0}"/>
          </ac:spMkLst>
        </pc:spChg>
        <pc:spChg chg="add del mod">
          <ac:chgData name="Jakob Raith" userId="1e1c8e0f65039055" providerId="LiveId" clId="{5DBCFC09-6CB0-4B3F-AFF1-428D16A68DAB}" dt="2021-11-10T12:13:50.096" v="2878"/>
          <ac:spMkLst>
            <pc:docMk/>
            <pc:sldMk cId="1236471153" sldId="429"/>
            <ac:spMk id="14" creationId="{1B02A86D-E15F-4E7F-ABBD-C440D21D06CE}"/>
          </ac:spMkLst>
        </pc:spChg>
        <pc:spChg chg="add del mod">
          <ac:chgData name="Jakob Raith" userId="1e1c8e0f65039055" providerId="LiveId" clId="{5DBCFC09-6CB0-4B3F-AFF1-428D16A68DAB}" dt="2021-11-10T12:13:50.080" v="2876"/>
          <ac:spMkLst>
            <pc:docMk/>
            <pc:sldMk cId="1236471153" sldId="429"/>
            <ac:spMk id="15" creationId="{F29092CF-E3BA-45BA-8EB7-BA44E40C199C}"/>
          </ac:spMkLst>
        </pc:spChg>
        <pc:spChg chg="add mod">
          <ac:chgData name="Jakob Raith" userId="1e1c8e0f65039055" providerId="LiveId" clId="{5DBCFC09-6CB0-4B3F-AFF1-428D16A68DAB}" dt="2021-11-10T12:29:47.896" v="3088" actId="14100"/>
          <ac:spMkLst>
            <pc:docMk/>
            <pc:sldMk cId="1236471153" sldId="429"/>
            <ac:spMk id="24" creationId="{5B0954E2-C31C-4DF1-87E5-9CC8BA359848}"/>
          </ac:spMkLst>
        </pc:spChg>
        <pc:spChg chg="add mod">
          <ac:chgData name="Jakob Raith" userId="1e1c8e0f65039055" providerId="LiveId" clId="{5DBCFC09-6CB0-4B3F-AFF1-428D16A68DAB}" dt="2021-11-10T12:31:15.846" v="3105" actId="20577"/>
          <ac:spMkLst>
            <pc:docMk/>
            <pc:sldMk cId="1236471153" sldId="429"/>
            <ac:spMk id="31" creationId="{16D6E075-4AFF-4D6B-9477-4DA98DDE9273}"/>
          </ac:spMkLst>
        </pc:spChg>
        <pc:spChg chg="add mod">
          <ac:chgData name="Jakob Raith" userId="1e1c8e0f65039055" providerId="LiveId" clId="{5DBCFC09-6CB0-4B3F-AFF1-428D16A68DAB}" dt="2021-11-10T12:31:24.360" v="3111" actId="20577"/>
          <ac:spMkLst>
            <pc:docMk/>
            <pc:sldMk cId="1236471153" sldId="429"/>
            <ac:spMk id="33" creationId="{2C6DC08B-1BA5-4563-A157-D29CE3BDE159}"/>
          </ac:spMkLst>
        </pc:spChg>
        <pc:spChg chg="add del mod">
          <ac:chgData name="Jakob Raith" userId="1e1c8e0f65039055" providerId="LiveId" clId="{5DBCFC09-6CB0-4B3F-AFF1-428D16A68DAB}" dt="2021-11-10T12:32:04.994" v="3116" actId="478"/>
          <ac:spMkLst>
            <pc:docMk/>
            <pc:sldMk cId="1236471153" sldId="429"/>
            <ac:spMk id="35" creationId="{814797AD-1B56-4759-AA30-055E74A6980F}"/>
          </ac:spMkLst>
        </pc:spChg>
        <pc:spChg chg="add mod">
          <ac:chgData name="Jakob Raith" userId="1e1c8e0f65039055" providerId="LiveId" clId="{5DBCFC09-6CB0-4B3F-AFF1-428D16A68DAB}" dt="2021-11-10T12:32:57.484" v="3126" actId="207"/>
          <ac:spMkLst>
            <pc:docMk/>
            <pc:sldMk cId="1236471153" sldId="429"/>
            <ac:spMk id="36" creationId="{53C4E7EC-0804-455B-9270-6D0F3D7D012F}"/>
          </ac:spMkLst>
        </pc:spChg>
        <pc:spChg chg="add del mod">
          <ac:chgData name="Jakob Raith" userId="1e1c8e0f65039055" providerId="LiveId" clId="{5DBCFC09-6CB0-4B3F-AFF1-428D16A68DAB}" dt="2021-11-10T12:32:52.585" v="3125" actId="478"/>
          <ac:spMkLst>
            <pc:docMk/>
            <pc:sldMk cId="1236471153" sldId="429"/>
            <ac:spMk id="37" creationId="{A7058DB0-FE64-4544-ADFD-E2B2EBF91B1D}"/>
          </ac:spMkLst>
        </pc:spChg>
        <pc:spChg chg="add mod">
          <ac:chgData name="Jakob Raith" userId="1e1c8e0f65039055" providerId="LiveId" clId="{5DBCFC09-6CB0-4B3F-AFF1-428D16A68DAB}" dt="2021-11-10T12:33:03.685" v="3128" actId="1076"/>
          <ac:spMkLst>
            <pc:docMk/>
            <pc:sldMk cId="1236471153" sldId="429"/>
            <ac:spMk id="38" creationId="{40BBA492-784A-4642-9265-2B5B9A6BFA17}"/>
          </ac:spMkLst>
        </pc:spChg>
        <pc:picChg chg="add del mod">
          <ac:chgData name="Jakob Raith" userId="1e1c8e0f65039055" providerId="LiveId" clId="{5DBCFC09-6CB0-4B3F-AFF1-428D16A68DAB}" dt="2021-11-10T12:10:17.479" v="2846" actId="478"/>
          <ac:picMkLst>
            <pc:docMk/>
            <pc:sldMk cId="1236471153" sldId="429"/>
            <ac:picMk id="8" creationId="{985E3E0F-FBA3-4C8C-AA0C-BA043B448D33}"/>
          </ac:picMkLst>
        </pc:picChg>
        <pc:picChg chg="add del mod">
          <ac:chgData name="Jakob Raith" userId="1e1c8e0f65039055" providerId="LiveId" clId="{5DBCFC09-6CB0-4B3F-AFF1-428D16A68DAB}" dt="2021-11-10T12:11:56.649" v="2851" actId="478"/>
          <ac:picMkLst>
            <pc:docMk/>
            <pc:sldMk cId="1236471153" sldId="429"/>
            <ac:picMk id="10" creationId="{8E4404E0-FBAF-42B9-9264-EF64EB303126}"/>
          </ac:picMkLst>
        </pc:picChg>
        <pc:picChg chg="add del mod">
          <ac:chgData name="Jakob Raith" userId="1e1c8e0f65039055" providerId="LiveId" clId="{5DBCFC09-6CB0-4B3F-AFF1-428D16A68DAB}" dt="2021-11-10T12:10:14.605" v="2844" actId="478"/>
          <ac:picMkLst>
            <pc:docMk/>
            <pc:sldMk cId="1236471153" sldId="429"/>
            <ac:picMk id="12" creationId="{6A63B598-1EFB-47D0-871D-DC4DAAB3361C}"/>
          </ac:picMkLst>
        </pc:picChg>
        <pc:picChg chg="add mod">
          <ac:chgData name="Jakob Raith" userId="1e1c8e0f65039055" providerId="LiveId" clId="{5DBCFC09-6CB0-4B3F-AFF1-428D16A68DAB}" dt="2021-11-10T12:12:12.208" v="2855" actId="1076"/>
          <ac:picMkLst>
            <pc:docMk/>
            <pc:sldMk cId="1236471153" sldId="429"/>
            <ac:picMk id="17" creationId="{55F0BF28-4B20-414C-BEC2-9B2CEE556D4D}"/>
          </ac:picMkLst>
        </pc:picChg>
        <pc:picChg chg="add mod">
          <ac:chgData name="Jakob Raith" userId="1e1c8e0f65039055" providerId="LiveId" clId="{5DBCFC09-6CB0-4B3F-AFF1-428D16A68DAB}" dt="2021-11-10T12:14:10.694" v="2881" actId="1076"/>
          <ac:picMkLst>
            <pc:docMk/>
            <pc:sldMk cId="1236471153" sldId="429"/>
            <ac:picMk id="19" creationId="{4CE4A60E-0847-4757-869C-9EEC5B76FA90}"/>
          </ac:picMkLst>
        </pc:picChg>
        <pc:picChg chg="add mod">
          <ac:chgData name="Jakob Raith" userId="1e1c8e0f65039055" providerId="LiveId" clId="{5DBCFC09-6CB0-4B3F-AFF1-428D16A68DAB}" dt="2021-11-10T12:14:13.099" v="2882" actId="1076"/>
          <ac:picMkLst>
            <pc:docMk/>
            <pc:sldMk cId="1236471153" sldId="429"/>
            <ac:picMk id="21" creationId="{2B16F600-A03E-4B9C-AFA3-703A92BACF80}"/>
          </ac:picMkLst>
        </pc:picChg>
        <pc:picChg chg="add del mod">
          <ac:chgData name="Jakob Raith" userId="1e1c8e0f65039055" providerId="LiveId" clId="{5DBCFC09-6CB0-4B3F-AFF1-428D16A68DAB}" dt="2021-11-10T12:13:24.323" v="2864" actId="478"/>
          <ac:picMkLst>
            <pc:docMk/>
            <pc:sldMk cId="1236471153" sldId="429"/>
            <ac:picMk id="23" creationId="{E90FDBF0-930C-46C8-AD0D-81C13BD4550A}"/>
          </ac:picMkLst>
        </pc:picChg>
        <pc:picChg chg="add mod">
          <ac:chgData name="Jakob Raith" userId="1e1c8e0f65039055" providerId="LiveId" clId="{5DBCFC09-6CB0-4B3F-AFF1-428D16A68DAB}" dt="2021-11-10T12:31:33.076" v="3113" actId="1076"/>
          <ac:picMkLst>
            <pc:docMk/>
            <pc:sldMk cId="1236471153" sldId="429"/>
            <ac:picMk id="26" creationId="{ACFBC7BF-4C54-45E5-839B-A02550CEA09C}"/>
          </ac:picMkLst>
        </pc:picChg>
        <pc:picChg chg="add mod">
          <ac:chgData name="Jakob Raith" userId="1e1c8e0f65039055" providerId="LiveId" clId="{5DBCFC09-6CB0-4B3F-AFF1-428D16A68DAB}" dt="2021-11-10T12:31:29.515" v="3112" actId="1076"/>
          <ac:picMkLst>
            <pc:docMk/>
            <pc:sldMk cId="1236471153" sldId="429"/>
            <ac:picMk id="28" creationId="{389FF8FC-50E7-4861-B248-DBE5DC13ACAA}"/>
          </ac:picMkLst>
        </pc:picChg>
        <pc:picChg chg="add mod">
          <ac:chgData name="Jakob Raith" userId="1e1c8e0f65039055" providerId="LiveId" clId="{5DBCFC09-6CB0-4B3F-AFF1-428D16A68DAB}" dt="2021-11-10T12:30:44.822" v="3093" actId="1076"/>
          <ac:picMkLst>
            <pc:docMk/>
            <pc:sldMk cId="1236471153" sldId="429"/>
            <ac:picMk id="30" creationId="{15807FE3-8A60-4A7F-80D6-69E81DCAFFBA}"/>
          </ac:picMkLst>
        </pc:picChg>
        <pc:picChg chg="add del mod">
          <ac:chgData name="Jakob Raith" userId="1e1c8e0f65039055" providerId="LiveId" clId="{5DBCFC09-6CB0-4B3F-AFF1-428D16A68DAB}" dt="2021-11-10T12:30:54.179" v="3097" actId="478"/>
          <ac:picMkLst>
            <pc:docMk/>
            <pc:sldMk cId="1236471153" sldId="429"/>
            <ac:picMk id="32" creationId="{CA07CF53-BADE-4ED8-89D0-497510A60B2F}"/>
          </ac:picMkLst>
        </pc:picChg>
        <pc:picChg chg="add del mod">
          <ac:chgData name="Jakob Raith" userId="1e1c8e0f65039055" providerId="LiveId" clId="{5DBCFC09-6CB0-4B3F-AFF1-428D16A68DAB}" dt="2021-11-10T12:30:53.008" v="3096" actId="478"/>
          <ac:picMkLst>
            <pc:docMk/>
            <pc:sldMk cId="1236471153" sldId="429"/>
            <ac:picMk id="34" creationId="{3168E6E2-8EAE-4194-8443-D1B123D457FE}"/>
          </ac:picMkLst>
        </pc:picChg>
      </pc:sldChg>
      <pc:sldChg chg="addSp delSp modSp mod modAnim modNotesTx">
        <pc:chgData name="Jakob Raith" userId="1e1c8e0f65039055" providerId="LiveId" clId="{5DBCFC09-6CB0-4B3F-AFF1-428D16A68DAB}" dt="2021-11-10T14:36:42.940" v="6012" actId="20577"/>
        <pc:sldMkLst>
          <pc:docMk/>
          <pc:sldMk cId="1769579393" sldId="430"/>
        </pc:sldMkLst>
        <pc:spChg chg="mod">
          <ac:chgData name="Jakob Raith" userId="1e1c8e0f65039055" providerId="LiveId" clId="{5DBCFC09-6CB0-4B3F-AFF1-428D16A68DAB}" dt="2021-11-10T14:36:42.940" v="6012" actId="20577"/>
          <ac:spMkLst>
            <pc:docMk/>
            <pc:sldMk cId="1769579393" sldId="430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1:05.538" v="529" actId="478"/>
          <ac:spMkLst>
            <pc:docMk/>
            <pc:sldMk cId="1769579393" sldId="430"/>
            <ac:spMk id="4" creationId="{00000000-0000-0000-0000-000000000000}"/>
          </ac:spMkLst>
        </pc:spChg>
        <pc:spChg chg="add mod">
          <ac:chgData name="Jakob Raith" userId="1e1c8e0f65039055" providerId="LiveId" clId="{5DBCFC09-6CB0-4B3F-AFF1-428D16A68DAB}" dt="2021-11-08T13:41:05.803" v="530"/>
          <ac:spMkLst>
            <pc:docMk/>
            <pc:sldMk cId="1769579393" sldId="430"/>
            <ac:spMk id="6" creationId="{E480BA04-3102-4D3A-BE47-798996D6B6C8}"/>
          </ac:spMkLst>
        </pc:spChg>
        <pc:picChg chg="add del mod">
          <ac:chgData name="Jakob Raith" userId="1e1c8e0f65039055" providerId="LiveId" clId="{5DBCFC09-6CB0-4B3F-AFF1-428D16A68DAB}" dt="2021-11-10T11:57:58.436" v="2683" actId="21"/>
          <ac:picMkLst>
            <pc:docMk/>
            <pc:sldMk cId="1769579393" sldId="430"/>
            <ac:picMk id="8" creationId="{A2B5D986-27E7-45EB-9891-989F07B49E44}"/>
          </ac:picMkLst>
        </pc:picChg>
      </pc:sldChg>
      <pc:sldChg chg="addSp delSp modSp mod ord">
        <pc:chgData name="Jakob Raith" userId="1e1c8e0f65039055" providerId="LiveId" clId="{5DBCFC09-6CB0-4B3F-AFF1-428D16A68DAB}" dt="2021-11-08T13:48:57.342" v="680" actId="14100"/>
        <pc:sldMkLst>
          <pc:docMk/>
          <pc:sldMk cId="2826504569" sldId="432"/>
        </pc:sldMkLst>
        <pc:spChg chg="del">
          <ac:chgData name="Jakob Raith" userId="1e1c8e0f65039055" providerId="LiveId" clId="{5DBCFC09-6CB0-4B3F-AFF1-428D16A68DAB}" dt="2021-11-08T13:48:46.096" v="677" actId="478"/>
          <ac:spMkLst>
            <pc:docMk/>
            <pc:sldMk cId="2826504569" sldId="432"/>
            <ac:spMk id="2" creationId="{00000000-0000-0000-0000-000000000000}"/>
          </ac:spMkLst>
        </pc:spChg>
        <pc:spChg chg="mod">
          <ac:chgData name="Jakob Raith" userId="1e1c8e0f65039055" providerId="LiveId" clId="{5DBCFC09-6CB0-4B3F-AFF1-428D16A68DAB}" dt="2021-11-08T13:48:57.342" v="680" actId="14100"/>
          <ac:spMkLst>
            <pc:docMk/>
            <pc:sldMk cId="2826504569" sldId="432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1:47.607" v="545" actId="478"/>
          <ac:spMkLst>
            <pc:docMk/>
            <pc:sldMk cId="2826504569" sldId="432"/>
            <ac:spMk id="4" creationId="{00000000-0000-0000-0000-000000000000}"/>
          </ac:spMkLst>
        </pc:spChg>
        <pc:spChg chg="add mod">
          <ac:chgData name="Jakob Raith" userId="1e1c8e0f65039055" providerId="LiveId" clId="{5DBCFC09-6CB0-4B3F-AFF1-428D16A68DAB}" dt="2021-11-08T13:41:47.923" v="546"/>
          <ac:spMkLst>
            <pc:docMk/>
            <pc:sldMk cId="2826504569" sldId="432"/>
            <ac:spMk id="6" creationId="{2C07D330-5519-44E3-8D0D-05E642332C6F}"/>
          </ac:spMkLst>
        </pc:spChg>
        <pc:spChg chg="add del mod">
          <ac:chgData name="Jakob Raith" userId="1e1c8e0f65039055" providerId="LiveId" clId="{5DBCFC09-6CB0-4B3F-AFF1-428D16A68DAB}" dt="2021-11-08T13:48:48.207" v="678" actId="478"/>
          <ac:spMkLst>
            <pc:docMk/>
            <pc:sldMk cId="2826504569" sldId="432"/>
            <ac:spMk id="7" creationId="{EA64B3BA-62E8-430A-BD73-5A942A92CE9D}"/>
          </ac:spMkLst>
        </pc:spChg>
      </pc:sldChg>
      <pc:sldChg chg="addSp delSp modSp mod modAnim modNotesTx">
        <pc:chgData name="Jakob Raith" userId="1e1c8e0f65039055" providerId="LiveId" clId="{5DBCFC09-6CB0-4B3F-AFF1-428D16A68DAB}" dt="2021-11-10T14:27:56.058" v="5376" actId="20577"/>
        <pc:sldMkLst>
          <pc:docMk/>
          <pc:sldMk cId="92932218" sldId="433"/>
        </pc:sldMkLst>
        <pc:spChg chg="mod">
          <ac:chgData name="Jakob Raith" userId="1e1c8e0f65039055" providerId="LiveId" clId="{5DBCFC09-6CB0-4B3F-AFF1-428D16A68DAB}" dt="2021-11-08T14:34:18.689" v="2062" actId="20577"/>
          <ac:spMkLst>
            <pc:docMk/>
            <pc:sldMk cId="92932218" sldId="433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1:11.678" v="533" actId="478"/>
          <ac:spMkLst>
            <pc:docMk/>
            <pc:sldMk cId="92932218" sldId="433"/>
            <ac:spMk id="4" creationId="{00000000-0000-0000-0000-000000000000}"/>
          </ac:spMkLst>
        </pc:spChg>
        <pc:spChg chg="add mod">
          <ac:chgData name="Jakob Raith" userId="1e1c8e0f65039055" providerId="LiveId" clId="{5DBCFC09-6CB0-4B3F-AFF1-428D16A68DAB}" dt="2021-11-08T13:41:11.982" v="534"/>
          <ac:spMkLst>
            <pc:docMk/>
            <pc:sldMk cId="92932218" sldId="433"/>
            <ac:spMk id="6" creationId="{CE580566-A263-4D10-9490-7F1D4E089F9F}"/>
          </ac:spMkLst>
        </pc:spChg>
        <pc:spChg chg="add del mod">
          <ac:chgData name="Jakob Raith" userId="1e1c8e0f65039055" providerId="LiveId" clId="{5DBCFC09-6CB0-4B3F-AFF1-428D16A68DAB}" dt="2021-11-10T12:15:51.295" v="2889" actId="11529"/>
          <ac:spMkLst>
            <pc:docMk/>
            <pc:sldMk cId="92932218" sldId="433"/>
            <ac:spMk id="9" creationId="{27D1A72D-1610-4562-837A-0A94DE85CCE1}"/>
          </ac:spMkLst>
        </pc:spChg>
        <pc:spChg chg="add mod">
          <ac:chgData name="Jakob Raith" userId="1e1c8e0f65039055" providerId="LiveId" clId="{5DBCFC09-6CB0-4B3F-AFF1-428D16A68DAB}" dt="2021-11-10T12:19:59.602" v="2978" actId="114"/>
          <ac:spMkLst>
            <pc:docMk/>
            <pc:sldMk cId="92932218" sldId="433"/>
            <ac:spMk id="18" creationId="{958A3D6C-471B-421D-AB8B-D55C6F2BFDFA}"/>
          </ac:spMkLst>
        </pc:spChg>
        <pc:spChg chg="add mod">
          <ac:chgData name="Jakob Raith" userId="1e1c8e0f65039055" providerId="LiveId" clId="{5DBCFC09-6CB0-4B3F-AFF1-428D16A68DAB}" dt="2021-11-10T12:20:17.925" v="2981" actId="14100"/>
          <ac:spMkLst>
            <pc:docMk/>
            <pc:sldMk cId="92932218" sldId="433"/>
            <ac:spMk id="21" creationId="{383EFBCF-153B-4E89-8E81-B84A7EEED60D}"/>
          </ac:spMkLst>
        </pc:spChg>
        <pc:spChg chg="add mod">
          <ac:chgData name="Jakob Raith" userId="1e1c8e0f65039055" providerId="LiveId" clId="{5DBCFC09-6CB0-4B3F-AFF1-428D16A68DAB}" dt="2021-11-10T12:20:44.784" v="2995" actId="1076"/>
          <ac:spMkLst>
            <pc:docMk/>
            <pc:sldMk cId="92932218" sldId="433"/>
            <ac:spMk id="23" creationId="{3D89EB65-0C1C-49B8-92B1-35E9F0B80AAE}"/>
          </ac:spMkLst>
        </pc:spChg>
        <pc:spChg chg="add mod">
          <ac:chgData name="Jakob Raith" userId="1e1c8e0f65039055" providerId="LiveId" clId="{5DBCFC09-6CB0-4B3F-AFF1-428D16A68DAB}" dt="2021-11-10T12:22:14.163" v="3011" actId="207"/>
          <ac:spMkLst>
            <pc:docMk/>
            <pc:sldMk cId="92932218" sldId="433"/>
            <ac:spMk id="35" creationId="{582356AF-6B75-4948-BF8F-17A1FE0A0243}"/>
          </ac:spMkLst>
        </pc:spChg>
        <pc:spChg chg="add mod">
          <ac:chgData name="Jakob Raith" userId="1e1c8e0f65039055" providerId="LiveId" clId="{5DBCFC09-6CB0-4B3F-AFF1-428D16A68DAB}" dt="2021-11-10T12:22:37.673" v="3017" actId="14100"/>
          <ac:spMkLst>
            <pc:docMk/>
            <pc:sldMk cId="92932218" sldId="433"/>
            <ac:spMk id="37" creationId="{2A093763-F732-45F9-9CDE-DC0761B6F63A}"/>
          </ac:spMkLst>
        </pc:spChg>
        <pc:spChg chg="add mod">
          <ac:chgData name="Jakob Raith" userId="1e1c8e0f65039055" providerId="LiveId" clId="{5DBCFC09-6CB0-4B3F-AFF1-428D16A68DAB}" dt="2021-11-10T12:22:51.296" v="3022" actId="14100"/>
          <ac:spMkLst>
            <pc:docMk/>
            <pc:sldMk cId="92932218" sldId="433"/>
            <ac:spMk id="38" creationId="{E6C9E17F-93A9-49A3-9215-507A9EC5BDDB}"/>
          </ac:spMkLst>
        </pc:spChg>
        <pc:picChg chg="add mod">
          <ac:chgData name="Jakob Raith" userId="1e1c8e0f65039055" providerId="LiveId" clId="{5DBCFC09-6CB0-4B3F-AFF1-428D16A68DAB}" dt="2021-11-10T12:22:53.779" v="3024" actId="1076"/>
          <ac:picMkLst>
            <pc:docMk/>
            <pc:sldMk cId="92932218" sldId="433"/>
            <ac:picMk id="8" creationId="{19A28502-FF77-4D69-8B72-E55E8B635725}"/>
          </ac:picMkLst>
        </pc:picChg>
        <pc:cxnChg chg="add mod">
          <ac:chgData name="Jakob Raith" userId="1e1c8e0f65039055" providerId="LiveId" clId="{5DBCFC09-6CB0-4B3F-AFF1-428D16A68DAB}" dt="2021-11-10T12:24:06.445" v="3028" actId="208"/>
          <ac:cxnSpMkLst>
            <pc:docMk/>
            <pc:sldMk cId="92932218" sldId="433"/>
            <ac:cxnSpMk id="11" creationId="{A5846BBE-D44C-4556-A859-DF18814C7509}"/>
          </ac:cxnSpMkLst>
        </pc:cxnChg>
        <pc:cxnChg chg="add mod">
          <ac:chgData name="Jakob Raith" userId="1e1c8e0f65039055" providerId="LiveId" clId="{5DBCFC09-6CB0-4B3F-AFF1-428D16A68DAB}" dt="2021-11-10T12:24:25.457" v="3030" actId="208"/>
          <ac:cxnSpMkLst>
            <pc:docMk/>
            <pc:sldMk cId="92932218" sldId="433"/>
            <ac:cxnSpMk id="12" creationId="{4926B8E7-FA24-4083-8FAF-81E672FD2D62}"/>
          </ac:cxnSpMkLst>
        </pc:cxnChg>
        <pc:cxnChg chg="add mod">
          <ac:chgData name="Jakob Raith" userId="1e1c8e0f65039055" providerId="LiveId" clId="{5DBCFC09-6CB0-4B3F-AFF1-428D16A68DAB}" dt="2021-11-10T12:24:25.457" v="3030" actId="208"/>
          <ac:cxnSpMkLst>
            <pc:docMk/>
            <pc:sldMk cId="92932218" sldId="433"/>
            <ac:cxnSpMk id="24" creationId="{EFEAF2FD-5804-4A1C-BEF5-5826D354CE61}"/>
          </ac:cxnSpMkLst>
        </pc:cxnChg>
      </pc:sldChg>
      <pc:sldChg chg="addSp delSp modSp mod modAnim modNotesTx">
        <pc:chgData name="Jakob Raith" userId="1e1c8e0f65039055" providerId="LiveId" clId="{5DBCFC09-6CB0-4B3F-AFF1-428D16A68DAB}" dt="2021-11-10T14:28:42.321" v="5465" actId="20577"/>
        <pc:sldMkLst>
          <pc:docMk/>
          <pc:sldMk cId="4242214151" sldId="434"/>
        </pc:sldMkLst>
        <pc:spChg chg="mod">
          <ac:chgData name="Jakob Raith" userId="1e1c8e0f65039055" providerId="LiveId" clId="{5DBCFC09-6CB0-4B3F-AFF1-428D16A68DAB}" dt="2021-11-08T14:13:13.194" v="943" actId="20577"/>
          <ac:spMkLst>
            <pc:docMk/>
            <pc:sldMk cId="4242214151" sldId="434"/>
            <ac:spMk id="2" creationId="{00000000-0000-0000-0000-000000000000}"/>
          </ac:spMkLst>
        </pc:spChg>
        <pc:spChg chg="del">
          <ac:chgData name="Jakob Raith" userId="1e1c8e0f65039055" providerId="LiveId" clId="{5DBCFC09-6CB0-4B3F-AFF1-428D16A68DAB}" dt="2021-11-09T17:05:40.587" v="2210"/>
          <ac:spMkLst>
            <pc:docMk/>
            <pc:sldMk cId="4242214151" sldId="434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1:21.608" v="535" actId="478"/>
          <ac:spMkLst>
            <pc:docMk/>
            <pc:sldMk cId="4242214151" sldId="434"/>
            <ac:spMk id="4" creationId="{00000000-0000-0000-0000-000000000000}"/>
          </ac:spMkLst>
        </pc:spChg>
        <pc:spChg chg="add mod">
          <ac:chgData name="Jakob Raith" userId="1e1c8e0f65039055" providerId="LiveId" clId="{5DBCFC09-6CB0-4B3F-AFF1-428D16A68DAB}" dt="2021-11-08T13:41:21.866" v="536"/>
          <ac:spMkLst>
            <pc:docMk/>
            <pc:sldMk cId="4242214151" sldId="434"/>
            <ac:spMk id="6" creationId="{2D3238B2-9409-4B9A-B589-291A91223242}"/>
          </ac:spMkLst>
        </pc:spChg>
        <pc:picChg chg="add mod">
          <ac:chgData name="Jakob Raith" userId="1e1c8e0f65039055" providerId="LiveId" clId="{5DBCFC09-6CB0-4B3F-AFF1-428D16A68DAB}" dt="2021-11-09T17:05:40.587" v="2210"/>
          <ac:picMkLst>
            <pc:docMk/>
            <pc:sldMk cId="4242214151" sldId="434"/>
            <ac:picMk id="7" creationId="{677C6DBC-7DC5-448F-8CE4-F371B3E438B2}"/>
          </ac:picMkLst>
        </pc:picChg>
      </pc:sldChg>
      <pc:sldChg chg="addSp delSp modSp mod modAnim modNotesTx">
        <pc:chgData name="Jakob Raith" userId="1e1c8e0f65039055" providerId="LiveId" clId="{5DBCFC09-6CB0-4B3F-AFF1-428D16A68DAB}" dt="2021-11-10T14:36:06.214" v="6002" actId="20577"/>
        <pc:sldMkLst>
          <pc:docMk/>
          <pc:sldMk cId="1040774463" sldId="435"/>
        </pc:sldMkLst>
        <pc:spChg chg="mod">
          <ac:chgData name="Jakob Raith" userId="1e1c8e0f65039055" providerId="LiveId" clId="{5DBCFC09-6CB0-4B3F-AFF1-428D16A68DAB}" dt="2021-11-08T14:17:47.909" v="1272" actId="20577"/>
          <ac:spMkLst>
            <pc:docMk/>
            <pc:sldMk cId="1040774463" sldId="435"/>
            <ac:spMk id="2" creationId="{00000000-0000-0000-0000-000000000000}"/>
          </ac:spMkLst>
        </pc:spChg>
        <pc:spChg chg="mod">
          <ac:chgData name="Jakob Raith" userId="1e1c8e0f65039055" providerId="LiveId" clId="{5DBCFC09-6CB0-4B3F-AFF1-428D16A68DAB}" dt="2021-11-10T14:36:06.214" v="6002" actId="20577"/>
          <ac:spMkLst>
            <pc:docMk/>
            <pc:sldMk cId="1040774463" sldId="435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1:26.518" v="537" actId="478"/>
          <ac:spMkLst>
            <pc:docMk/>
            <pc:sldMk cId="1040774463" sldId="435"/>
            <ac:spMk id="4" creationId="{00000000-0000-0000-0000-000000000000}"/>
          </ac:spMkLst>
        </pc:spChg>
        <pc:spChg chg="add mod">
          <ac:chgData name="Jakob Raith" userId="1e1c8e0f65039055" providerId="LiveId" clId="{5DBCFC09-6CB0-4B3F-AFF1-428D16A68DAB}" dt="2021-11-08T13:41:26.813" v="538"/>
          <ac:spMkLst>
            <pc:docMk/>
            <pc:sldMk cId="1040774463" sldId="435"/>
            <ac:spMk id="6" creationId="{91E877D5-17CC-4B50-A0B4-180F8351DED4}"/>
          </ac:spMkLst>
        </pc:spChg>
      </pc:sldChg>
      <pc:sldChg chg="addSp delSp modSp mod modAnim modNotesTx">
        <pc:chgData name="Jakob Raith" userId="1e1c8e0f65039055" providerId="LiveId" clId="{5DBCFC09-6CB0-4B3F-AFF1-428D16A68DAB}" dt="2021-11-10T14:35:34.828" v="5978"/>
        <pc:sldMkLst>
          <pc:docMk/>
          <pc:sldMk cId="2451941031" sldId="436"/>
        </pc:sldMkLst>
        <pc:spChg chg="mod">
          <ac:chgData name="Jakob Raith" userId="1e1c8e0f65039055" providerId="LiveId" clId="{5DBCFC09-6CB0-4B3F-AFF1-428D16A68DAB}" dt="2021-11-10T14:35:34.828" v="5978"/>
          <ac:spMkLst>
            <pc:docMk/>
            <pc:sldMk cId="2451941031" sldId="436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1:31.587" v="539" actId="478"/>
          <ac:spMkLst>
            <pc:docMk/>
            <pc:sldMk cId="2451941031" sldId="436"/>
            <ac:spMk id="4" creationId="{00000000-0000-0000-0000-000000000000}"/>
          </ac:spMkLst>
        </pc:spChg>
        <pc:spChg chg="add mod">
          <ac:chgData name="Jakob Raith" userId="1e1c8e0f65039055" providerId="LiveId" clId="{5DBCFC09-6CB0-4B3F-AFF1-428D16A68DAB}" dt="2021-11-08T13:41:31.893" v="540"/>
          <ac:spMkLst>
            <pc:docMk/>
            <pc:sldMk cId="2451941031" sldId="436"/>
            <ac:spMk id="6" creationId="{530465BC-AA09-4837-8E8F-600C422F88BC}"/>
          </ac:spMkLst>
        </pc:spChg>
      </pc:sldChg>
      <pc:sldChg chg="addSp delSp modSp add mod">
        <pc:chgData name="Jakob Raith" userId="1e1c8e0f65039055" providerId="LiveId" clId="{5DBCFC09-6CB0-4B3F-AFF1-428D16A68DAB}" dt="2021-11-08T13:48:43.102" v="676" actId="14100"/>
        <pc:sldMkLst>
          <pc:docMk/>
          <pc:sldMk cId="1008124515" sldId="437"/>
        </pc:sldMkLst>
        <pc:spChg chg="del">
          <ac:chgData name="Jakob Raith" userId="1e1c8e0f65039055" providerId="LiveId" clId="{5DBCFC09-6CB0-4B3F-AFF1-428D16A68DAB}" dt="2021-11-08T13:48:31.428" v="673" actId="478"/>
          <ac:spMkLst>
            <pc:docMk/>
            <pc:sldMk cId="1008124515" sldId="437"/>
            <ac:spMk id="2" creationId="{00000000-0000-0000-0000-000000000000}"/>
          </ac:spMkLst>
        </pc:spChg>
        <pc:spChg chg="mod">
          <ac:chgData name="Jakob Raith" userId="1e1c8e0f65039055" providerId="LiveId" clId="{5DBCFC09-6CB0-4B3F-AFF1-428D16A68DAB}" dt="2021-11-08T13:48:43.102" v="676" actId="14100"/>
          <ac:spMkLst>
            <pc:docMk/>
            <pc:sldMk cId="1008124515" sldId="437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1:41.829" v="543" actId="478"/>
          <ac:spMkLst>
            <pc:docMk/>
            <pc:sldMk cId="1008124515" sldId="437"/>
            <ac:spMk id="4" creationId="{00000000-0000-0000-0000-000000000000}"/>
          </ac:spMkLst>
        </pc:spChg>
        <pc:spChg chg="add mod">
          <ac:chgData name="Jakob Raith" userId="1e1c8e0f65039055" providerId="LiveId" clId="{5DBCFC09-6CB0-4B3F-AFF1-428D16A68DAB}" dt="2021-11-08T13:41:42.113" v="544"/>
          <ac:spMkLst>
            <pc:docMk/>
            <pc:sldMk cId="1008124515" sldId="437"/>
            <ac:spMk id="6" creationId="{9D3743D9-9F93-47AF-8E6A-CA7881F33468}"/>
          </ac:spMkLst>
        </pc:spChg>
        <pc:spChg chg="add del mod">
          <ac:chgData name="Jakob Raith" userId="1e1c8e0f65039055" providerId="LiveId" clId="{5DBCFC09-6CB0-4B3F-AFF1-428D16A68DAB}" dt="2021-11-08T13:48:35.526" v="674" actId="478"/>
          <ac:spMkLst>
            <pc:docMk/>
            <pc:sldMk cId="1008124515" sldId="437"/>
            <ac:spMk id="7" creationId="{98CA5D5D-79BC-4BEE-9028-E3F773B119C4}"/>
          </ac:spMkLst>
        </pc:spChg>
      </pc:sldChg>
      <pc:sldChg chg="addSp delSp modSp add mod">
        <pc:chgData name="Jakob Raith" userId="1e1c8e0f65039055" providerId="LiveId" clId="{5DBCFC09-6CB0-4B3F-AFF1-428D16A68DAB}" dt="2021-11-08T13:41:37.442" v="542"/>
        <pc:sldMkLst>
          <pc:docMk/>
          <pc:sldMk cId="1528081337" sldId="438"/>
        </pc:sldMkLst>
        <pc:spChg chg="del">
          <ac:chgData name="Jakob Raith" userId="1e1c8e0f65039055" providerId="LiveId" clId="{5DBCFC09-6CB0-4B3F-AFF1-428D16A68DAB}" dt="2021-11-08T13:41:37.167" v="541" actId="478"/>
          <ac:spMkLst>
            <pc:docMk/>
            <pc:sldMk cId="1528081337" sldId="438"/>
            <ac:spMk id="4" creationId="{00000000-0000-0000-0000-000000000000}"/>
          </ac:spMkLst>
        </pc:spChg>
        <pc:spChg chg="add mod">
          <ac:chgData name="Jakob Raith" userId="1e1c8e0f65039055" providerId="LiveId" clId="{5DBCFC09-6CB0-4B3F-AFF1-428D16A68DAB}" dt="2021-11-08T13:41:37.442" v="542"/>
          <ac:spMkLst>
            <pc:docMk/>
            <pc:sldMk cId="1528081337" sldId="438"/>
            <ac:spMk id="6" creationId="{816B21B3-75F0-469B-8447-A128DA390040}"/>
          </ac:spMkLst>
        </pc:spChg>
      </pc:sldChg>
      <pc:sldChg chg="addSp delSp modSp add mod ord">
        <pc:chgData name="Jakob Raith" userId="1e1c8e0f65039055" providerId="LiveId" clId="{5DBCFC09-6CB0-4B3F-AFF1-428D16A68DAB}" dt="2021-11-08T13:52:42.429" v="755" actId="1076"/>
        <pc:sldMkLst>
          <pc:docMk/>
          <pc:sldMk cId="2013412079" sldId="439"/>
        </pc:sldMkLst>
        <pc:spChg chg="del">
          <ac:chgData name="Jakob Raith" userId="1e1c8e0f65039055" providerId="LiveId" clId="{5DBCFC09-6CB0-4B3F-AFF1-428D16A68DAB}" dt="2021-11-08T13:52:34.142" v="753" actId="478"/>
          <ac:spMkLst>
            <pc:docMk/>
            <pc:sldMk cId="2013412079" sldId="439"/>
            <ac:spMk id="2" creationId="{00000000-0000-0000-0000-000000000000}"/>
          </ac:spMkLst>
        </pc:spChg>
        <pc:spChg chg="mod">
          <ac:chgData name="Jakob Raith" userId="1e1c8e0f65039055" providerId="LiveId" clId="{5DBCFC09-6CB0-4B3F-AFF1-428D16A68DAB}" dt="2021-11-08T13:52:42.429" v="755" actId="1076"/>
          <ac:spMkLst>
            <pc:docMk/>
            <pc:sldMk cId="2013412079" sldId="439"/>
            <ac:spMk id="3" creationId="{00000000-0000-0000-0000-000000000000}"/>
          </ac:spMkLst>
        </pc:spChg>
        <pc:spChg chg="del">
          <ac:chgData name="Jakob Raith" userId="1e1c8e0f65039055" providerId="LiveId" clId="{5DBCFC09-6CB0-4B3F-AFF1-428D16A68DAB}" dt="2021-11-08T13:41:54.266" v="549" actId="478"/>
          <ac:spMkLst>
            <pc:docMk/>
            <pc:sldMk cId="2013412079" sldId="439"/>
            <ac:spMk id="4" creationId="{00000000-0000-0000-0000-000000000000}"/>
          </ac:spMkLst>
        </pc:spChg>
        <pc:spChg chg="add del mod">
          <ac:chgData name="Jakob Raith" userId="1e1c8e0f65039055" providerId="LiveId" clId="{5DBCFC09-6CB0-4B3F-AFF1-428D16A68DAB}" dt="2021-11-08T13:41:52.848" v="548"/>
          <ac:spMkLst>
            <pc:docMk/>
            <pc:sldMk cId="2013412079" sldId="439"/>
            <ac:spMk id="6" creationId="{821F91EA-2BFD-4AE7-B7C4-FC4E1EA4E5F0}"/>
          </ac:spMkLst>
        </pc:spChg>
        <pc:spChg chg="add mod">
          <ac:chgData name="Jakob Raith" userId="1e1c8e0f65039055" providerId="LiveId" clId="{5DBCFC09-6CB0-4B3F-AFF1-428D16A68DAB}" dt="2021-11-08T13:41:54.692" v="550"/>
          <ac:spMkLst>
            <pc:docMk/>
            <pc:sldMk cId="2013412079" sldId="439"/>
            <ac:spMk id="7" creationId="{F778F780-FB28-4520-B8C8-1F5693A8EC71}"/>
          </ac:spMkLst>
        </pc:spChg>
        <pc:spChg chg="add mod">
          <ac:chgData name="Jakob Raith" userId="1e1c8e0f65039055" providerId="LiveId" clId="{5DBCFC09-6CB0-4B3F-AFF1-428D16A68DAB}" dt="2021-11-08T13:46:59.441" v="646" actId="20577"/>
          <ac:spMkLst>
            <pc:docMk/>
            <pc:sldMk cId="2013412079" sldId="439"/>
            <ac:spMk id="8" creationId="{9ACE46E3-7140-4846-B95B-47BE4EFAFD5B}"/>
          </ac:spMkLst>
        </pc:spChg>
        <pc:spChg chg="add mod">
          <ac:chgData name="Jakob Raith" userId="1e1c8e0f65039055" providerId="LiveId" clId="{5DBCFC09-6CB0-4B3F-AFF1-428D16A68DAB}" dt="2021-11-08T13:48:16.164" v="672" actId="14100"/>
          <ac:spMkLst>
            <pc:docMk/>
            <pc:sldMk cId="2013412079" sldId="439"/>
            <ac:spMk id="9" creationId="{0FE374D4-FA3A-4E8C-AA8F-16DD40D8713E}"/>
          </ac:spMkLst>
        </pc:spChg>
        <pc:spChg chg="add del mod">
          <ac:chgData name="Jakob Raith" userId="1e1c8e0f65039055" providerId="LiveId" clId="{5DBCFC09-6CB0-4B3F-AFF1-428D16A68DAB}" dt="2021-11-08T13:52:38.061" v="754" actId="478"/>
          <ac:spMkLst>
            <pc:docMk/>
            <pc:sldMk cId="2013412079" sldId="439"/>
            <ac:spMk id="10" creationId="{3F69AA49-171C-4D80-8DB2-39F84BCA1475}"/>
          </ac:spMkLst>
        </pc:spChg>
      </pc:sldChg>
      <pc:sldChg chg="addSp delSp modSp add mod ord">
        <pc:chgData name="Jakob Raith" userId="1e1c8e0f65039055" providerId="LiveId" clId="{5DBCFC09-6CB0-4B3F-AFF1-428D16A68DAB}" dt="2021-11-08T13:52:30.615" v="752" actId="14100"/>
        <pc:sldMkLst>
          <pc:docMk/>
          <pc:sldMk cId="945634901" sldId="440"/>
        </pc:sldMkLst>
        <pc:spChg chg="del">
          <ac:chgData name="Jakob Raith" userId="1e1c8e0f65039055" providerId="LiveId" clId="{5DBCFC09-6CB0-4B3F-AFF1-428D16A68DAB}" dt="2021-11-08T13:52:20.153" v="749" actId="478"/>
          <ac:spMkLst>
            <pc:docMk/>
            <pc:sldMk cId="945634901" sldId="440"/>
            <ac:spMk id="2" creationId="{00000000-0000-0000-0000-000000000000}"/>
          </ac:spMkLst>
        </pc:spChg>
        <pc:spChg chg="mod">
          <ac:chgData name="Jakob Raith" userId="1e1c8e0f65039055" providerId="LiveId" clId="{5DBCFC09-6CB0-4B3F-AFF1-428D16A68DAB}" dt="2021-11-08T13:52:30.615" v="752" actId="14100"/>
          <ac:spMkLst>
            <pc:docMk/>
            <pc:sldMk cId="945634901" sldId="440"/>
            <ac:spMk id="3" creationId="{00000000-0000-0000-0000-000000000000}"/>
          </ac:spMkLst>
        </pc:spChg>
        <pc:spChg chg="add del mod">
          <ac:chgData name="Jakob Raith" userId="1e1c8e0f65039055" providerId="LiveId" clId="{5DBCFC09-6CB0-4B3F-AFF1-428D16A68DAB}" dt="2021-11-08T13:52:21.982" v="750" actId="478"/>
          <ac:spMkLst>
            <pc:docMk/>
            <pc:sldMk cId="945634901" sldId="440"/>
            <ac:spMk id="4" creationId="{60D0A208-07A9-4045-8A55-6120AE815E73}"/>
          </ac:spMkLst>
        </pc:spChg>
      </pc:sldChg>
      <pc:sldChg chg="addSp delSp modSp add mod ord">
        <pc:chgData name="Jakob Raith" userId="1e1c8e0f65039055" providerId="LiveId" clId="{5DBCFC09-6CB0-4B3F-AFF1-428D16A68DAB}" dt="2021-11-08T13:52:14.794" v="748" actId="20577"/>
        <pc:sldMkLst>
          <pc:docMk/>
          <pc:sldMk cId="1236727144" sldId="441"/>
        </pc:sldMkLst>
        <pc:spChg chg="del">
          <ac:chgData name="Jakob Raith" userId="1e1c8e0f65039055" providerId="LiveId" clId="{5DBCFC09-6CB0-4B3F-AFF1-428D16A68DAB}" dt="2021-11-08T13:49:02.997" v="681" actId="478"/>
          <ac:spMkLst>
            <pc:docMk/>
            <pc:sldMk cId="1236727144" sldId="441"/>
            <ac:spMk id="2" creationId="{00000000-0000-0000-0000-000000000000}"/>
          </ac:spMkLst>
        </pc:spChg>
        <pc:spChg chg="mod">
          <ac:chgData name="Jakob Raith" userId="1e1c8e0f65039055" providerId="LiveId" clId="{5DBCFC09-6CB0-4B3F-AFF1-428D16A68DAB}" dt="2021-11-08T13:52:14.794" v="748" actId="20577"/>
          <ac:spMkLst>
            <pc:docMk/>
            <pc:sldMk cId="1236727144" sldId="441"/>
            <ac:spMk id="3" creationId="{00000000-0000-0000-0000-000000000000}"/>
          </ac:spMkLst>
        </pc:spChg>
        <pc:spChg chg="add del mod">
          <ac:chgData name="Jakob Raith" userId="1e1c8e0f65039055" providerId="LiveId" clId="{5DBCFC09-6CB0-4B3F-AFF1-428D16A68DAB}" dt="2021-11-08T13:49:05.067" v="682" actId="478"/>
          <ac:spMkLst>
            <pc:docMk/>
            <pc:sldMk cId="1236727144" sldId="441"/>
            <ac:spMk id="4" creationId="{97FE75C2-C182-4B87-A4CF-6E5969EC5C28}"/>
          </ac:spMkLst>
        </pc:spChg>
      </pc:sldChg>
      <pc:sldChg chg="modSp add mod modAnim modNotesTx">
        <pc:chgData name="Jakob Raith" userId="1e1c8e0f65039055" providerId="LiveId" clId="{5DBCFC09-6CB0-4B3F-AFF1-428D16A68DAB}" dt="2021-11-10T14:35:48.719" v="5990" actId="20577"/>
        <pc:sldMkLst>
          <pc:docMk/>
          <pc:sldMk cId="3545482140" sldId="442"/>
        </pc:sldMkLst>
        <pc:spChg chg="mod">
          <ac:chgData name="Jakob Raith" userId="1e1c8e0f65039055" providerId="LiveId" clId="{5DBCFC09-6CB0-4B3F-AFF1-428D16A68DAB}" dt="2021-11-08T14:17:54.996" v="1274"/>
          <ac:spMkLst>
            <pc:docMk/>
            <pc:sldMk cId="3545482140" sldId="442"/>
            <ac:spMk id="2" creationId="{00000000-0000-0000-0000-000000000000}"/>
          </ac:spMkLst>
        </pc:spChg>
        <pc:spChg chg="mod">
          <ac:chgData name="Jakob Raith" userId="1e1c8e0f65039055" providerId="LiveId" clId="{5DBCFC09-6CB0-4B3F-AFF1-428D16A68DAB}" dt="2021-11-10T14:35:48.719" v="5990" actId="20577"/>
          <ac:spMkLst>
            <pc:docMk/>
            <pc:sldMk cId="3545482140" sldId="442"/>
            <ac:spMk id="3" creationId="{00000000-0000-0000-0000-000000000000}"/>
          </ac:spMkLst>
        </pc:spChg>
      </pc:sldChg>
      <pc:sldChg chg="addSp delSp modSp add mod modAnim modNotesTx">
        <pc:chgData name="Jakob Raith" userId="1e1c8e0f65039055" providerId="LiveId" clId="{5DBCFC09-6CB0-4B3F-AFF1-428D16A68DAB}" dt="2021-11-10T14:33:28.166" v="5754" actId="20577"/>
        <pc:sldMkLst>
          <pc:docMk/>
          <pc:sldMk cId="2277158641" sldId="443"/>
        </pc:sldMkLst>
        <pc:spChg chg="mod">
          <ac:chgData name="Jakob Raith" userId="1e1c8e0f65039055" providerId="LiveId" clId="{5DBCFC09-6CB0-4B3F-AFF1-428D16A68DAB}" dt="2021-11-10T11:48:26.775" v="2230" actId="20577"/>
          <ac:spMkLst>
            <pc:docMk/>
            <pc:sldMk cId="2277158641" sldId="443"/>
            <ac:spMk id="2" creationId="{00000000-0000-0000-0000-000000000000}"/>
          </ac:spMkLst>
        </pc:spChg>
        <pc:spChg chg="add mod">
          <ac:chgData name="Jakob Raith" userId="1e1c8e0f65039055" providerId="LiveId" clId="{5DBCFC09-6CB0-4B3F-AFF1-428D16A68DAB}" dt="2021-11-10T11:54:29.639" v="2661" actId="14100"/>
          <ac:spMkLst>
            <pc:docMk/>
            <pc:sldMk cId="2277158641" sldId="443"/>
            <ac:spMk id="3" creationId="{0AEE4E85-8C52-4757-85DB-C66A377EBC03}"/>
          </ac:spMkLst>
        </pc:spChg>
        <pc:graphicFrameChg chg="add mod modGraphic">
          <ac:chgData name="Jakob Raith" userId="1e1c8e0f65039055" providerId="LiveId" clId="{5DBCFC09-6CB0-4B3F-AFF1-428D16A68DAB}" dt="2021-11-10T11:55:45.435" v="2676" actId="14734"/>
          <ac:graphicFrameMkLst>
            <pc:docMk/>
            <pc:sldMk cId="2277158641" sldId="443"/>
            <ac:graphicFrameMk id="4" creationId="{7C98E42C-C731-4161-AE69-99292717F8D0}"/>
          </ac:graphicFrameMkLst>
        </pc:graphicFrameChg>
        <pc:picChg chg="del">
          <ac:chgData name="Jakob Raith" userId="1e1c8e0f65039055" providerId="LiveId" clId="{5DBCFC09-6CB0-4B3F-AFF1-428D16A68DAB}" dt="2021-11-10T11:48:19.209" v="2212" actId="478"/>
          <ac:picMkLst>
            <pc:docMk/>
            <pc:sldMk cId="2277158641" sldId="443"/>
            <ac:picMk id="7" creationId="{677C6DBC-7DC5-448F-8CE4-F371B3E438B2}"/>
          </ac:picMkLst>
        </pc:picChg>
      </pc:sldChg>
      <pc:sldChg chg="addSp delSp modSp add mod ord modAnim modNotesTx">
        <pc:chgData name="Jakob Raith" userId="1e1c8e0f65039055" providerId="LiveId" clId="{5DBCFC09-6CB0-4B3F-AFF1-428D16A68DAB}" dt="2021-11-10T14:20:23.053" v="4518" actId="20577"/>
        <pc:sldMkLst>
          <pc:docMk/>
          <pc:sldMk cId="2656765540" sldId="444"/>
        </pc:sldMkLst>
        <pc:spChg chg="mod">
          <ac:chgData name="Jakob Raith" userId="1e1c8e0f65039055" providerId="LiveId" clId="{5DBCFC09-6CB0-4B3F-AFF1-428D16A68DAB}" dt="2021-11-10T11:58:15.157" v="2702" actId="20577"/>
          <ac:spMkLst>
            <pc:docMk/>
            <pc:sldMk cId="2656765540" sldId="444"/>
            <ac:spMk id="2" creationId="{00000000-0000-0000-0000-000000000000}"/>
          </ac:spMkLst>
        </pc:spChg>
        <pc:spChg chg="del mod">
          <ac:chgData name="Jakob Raith" userId="1e1c8e0f65039055" providerId="LiveId" clId="{5DBCFC09-6CB0-4B3F-AFF1-428D16A68DAB}" dt="2021-11-10T11:58:06.925" v="2686"/>
          <ac:spMkLst>
            <pc:docMk/>
            <pc:sldMk cId="2656765540" sldId="444"/>
            <ac:spMk id="3" creationId="{00000000-0000-0000-0000-000000000000}"/>
          </ac:spMkLst>
        </pc:spChg>
        <pc:picChg chg="add mod">
          <ac:chgData name="Jakob Raith" userId="1e1c8e0f65039055" providerId="LiveId" clId="{5DBCFC09-6CB0-4B3F-AFF1-428D16A68DAB}" dt="2021-11-10T11:58:23.710" v="2705" actId="1076"/>
          <ac:picMkLst>
            <pc:docMk/>
            <pc:sldMk cId="2656765540" sldId="444"/>
            <ac:picMk id="7" creationId="{27285106-F9E5-4AFE-A90A-709F667ACAB7}"/>
          </ac:picMkLst>
        </pc:picChg>
      </pc:sldChg>
      <pc:sldChg chg="addSp delSp modSp add mod modNotesTx">
        <pc:chgData name="Jakob Raith" userId="1e1c8e0f65039055" providerId="LiveId" clId="{5DBCFC09-6CB0-4B3F-AFF1-428D16A68DAB}" dt="2021-11-10T14:22:00.947" v="4637" actId="20577"/>
        <pc:sldMkLst>
          <pc:docMk/>
          <pc:sldMk cId="208344076" sldId="445"/>
        </pc:sldMkLst>
        <pc:spChg chg="mod">
          <ac:chgData name="Jakob Raith" userId="1e1c8e0f65039055" providerId="LiveId" clId="{5DBCFC09-6CB0-4B3F-AFF1-428D16A68DAB}" dt="2021-11-10T11:59:14.729" v="2741" actId="20577"/>
          <ac:spMkLst>
            <pc:docMk/>
            <pc:sldMk cId="208344076" sldId="445"/>
            <ac:spMk id="2" creationId="{00000000-0000-0000-0000-000000000000}"/>
          </ac:spMkLst>
        </pc:spChg>
        <pc:spChg chg="add mod">
          <ac:chgData name="Jakob Raith" userId="1e1c8e0f65039055" providerId="LiveId" clId="{5DBCFC09-6CB0-4B3F-AFF1-428D16A68DAB}" dt="2021-11-10T11:59:06.158" v="2709" actId="478"/>
          <ac:spMkLst>
            <pc:docMk/>
            <pc:sldMk cId="208344076" sldId="445"/>
            <ac:spMk id="3" creationId="{6CE17E56-FEC3-4469-9F8F-C5367330C639}"/>
          </ac:spMkLst>
        </pc:spChg>
        <pc:picChg chg="del">
          <ac:chgData name="Jakob Raith" userId="1e1c8e0f65039055" providerId="LiveId" clId="{5DBCFC09-6CB0-4B3F-AFF1-428D16A68DAB}" dt="2021-11-10T11:59:06.158" v="2709" actId="478"/>
          <ac:picMkLst>
            <pc:docMk/>
            <pc:sldMk cId="208344076" sldId="445"/>
            <ac:picMk id="7" creationId="{27285106-F9E5-4AFE-A90A-709F667ACAB7}"/>
          </ac:picMkLst>
        </pc:picChg>
        <pc:picChg chg="add mod">
          <ac:chgData name="Jakob Raith" userId="1e1c8e0f65039055" providerId="LiveId" clId="{5DBCFC09-6CB0-4B3F-AFF1-428D16A68DAB}" dt="2021-11-10T11:59:30.454" v="2745" actId="1076"/>
          <ac:picMkLst>
            <pc:docMk/>
            <pc:sldMk cId="208344076" sldId="445"/>
            <ac:picMk id="8" creationId="{12586713-E3C8-4F43-BF22-FFA6623C0484}"/>
          </ac:picMkLst>
        </pc:picChg>
      </pc:sldChg>
      <pc:sldChg chg="modSp add ord modAnim">
        <pc:chgData name="Jakob Raith" userId="1e1c8e0f65039055" providerId="LiveId" clId="{5DBCFC09-6CB0-4B3F-AFF1-428D16A68DAB}" dt="2021-11-10T14:36:37.896" v="6010" actId="20577"/>
        <pc:sldMkLst>
          <pc:docMk/>
          <pc:sldMk cId="2107350895" sldId="446"/>
        </pc:sldMkLst>
        <pc:spChg chg="mod">
          <ac:chgData name="Jakob Raith" userId="1e1c8e0f65039055" providerId="LiveId" clId="{5DBCFC09-6CB0-4B3F-AFF1-428D16A68DAB}" dt="2021-11-10T14:36:37.896" v="6010" actId="20577"/>
          <ac:spMkLst>
            <pc:docMk/>
            <pc:sldMk cId="2107350895" sldId="446"/>
            <ac:spMk id="3" creationId="{00000000-0000-0000-0000-000000000000}"/>
          </ac:spMkLst>
        </pc:spChg>
      </pc:sldChg>
      <pc:sldChg chg="modSp add ord modAnim modNotesTx">
        <pc:chgData name="Jakob Raith" userId="1e1c8e0f65039055" providerId="LiveId" clId="{5DBCFC09-6CB0-4B3F-AFF1-428D16A68DAB}" dt="2021-11-10T14:36:31.647" v="6008" actId="20577"/>
        <pc:sldMkLst>
          <pc:docMk/>
          <pc:sldMk cId="2255934031" sldId="447"/>
        </pc:sldMkLst>
        <pc:spChg chg="mod">
          <ac:chgData name="Jakob Raith" userId="1e1c8e0f65039055" providerId="LiveId" clId="{5DBCFC09-6CB0-4B3F-AFF1-428D16A68DAB}" dt="2021-11-10T14:36:31.647" v="6008" actId="20577"/>
          <ac:spMkLst>
            <pc:docMk/>
            <pc:sldMk cId="2255934031" sldId="447"/>
            <ac:spMk id="3" creationId="{00000000-0000-0000-0000-000000000000}"/>
          </ac:spMkLst>
        </pc:spChg>
      </pc:sldChg>
      <pc:sldChg chg="add del">
        <pc:chgData name="Jakob Raith" userId="1e1c8e0f65039055" providerId="LiveId" clId="{5DBCFC09-6CB0-4B3F-AFF1-428D16A68DAB}" dt="2021-11-10T12:02:04.349" v="2761" actId="47"/>
        <pc:sldMkLst>
          <pc:docMk/>
          <pc:sldMk cId="3141656101" sldId="448"/>
        </pc:sldMkLst>
      </pc:sldChg>
    </pc:docChg>
  </pc:docChgLst>
  <pc:docChgLst>
    <pc:chgData name="Jakob Raith" userId="1e1c8e0f65039055" providerId="LiveId" clId="{ED03C37C-18CB-4C95-8A6B-ED1EDF721A9A}"/>
    <pc:docChg chg="modSld">
      <pc:chgData name="Jakob Raith" userId="1e1c8e0f65039055" providerId="LiveId" clId="{ED03C37C-18CB-4C95-8A6B-ED1EDF721A9A}" dt="2021-11-29T20:07:39.774" v="3" actId="20577"/>
      <pc:docMkLst>
        <pc:docMk/>
      </pc:docMkLst>
      <pc:sldChg chg="addSp delSp modSp mod modAnim">
        <pc:chgData name="Jakob Raith" userId="1e1c8e0f65039055" providerId="LiveId" clId="{ED03C37C-18CB-4C95-8A6B-ED1EDF721A9A}" dt="2021-11-29T20:07:39.774" v="3" actId="20577"/>
        <pc:sldMkLst>
          <pc:docMk/>
          <pc:sldMk cId="4242214151" sldId="434"/>
        </pc:sldMkLst>
        <pc:spChg chg="add mod">
          <ac:chgData name="Jakob Raith" userId="1e1c8e0f65039055" providerId="LiveId" clId="{ED03C37C-18CB-4C95-8A6B-ED1EDF721A9A}" dt="2021-11-29T20:07:39.774" v="3" actId="20577"/>
          <ac:spMkLst>
            <pc:docMk/>
            <pc:sldMk cId="4242214151" sldId="434"/>
            <ac:spMk id="3" creationId="{C345E426-E8D6-44AC-9567-79DA747E8FF5}"/>
          </ac:spMkLst>
        </pc:spChg>
        <pc:picChg chg="del">
          <ac:chgData name="Jakob Raith" userId="1e1c8e0f65039055" providerId="LiveId" clId="{ED03C37C-18CB-4C95-8A6B-ED1EDF721A9A}" dt="2021-11-29T20:06:30.027" v="0" actId="478"/>
          <ac:picMkLst>
            <pc:docMk/>
            <pc:sldMk cId="4242214151" sldId="434"/>
            <ac:picMk id="7" creationId="{677C6DBC-7DC5-448F-8CE4-F371B3E438B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9FD003B-F55D-4842-A116-DBE40F6AC12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621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41E7853-A490-4F42-A560-8CD18868D997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07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304-1901-4C60-AB3F-9EA11366805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501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-Consensus: Proof of personhood</a:t>
            </a:r>
          </a:p>
          <a:p>
            <a:r>
              <a:rPr lang="en-US"/>
              <a:t>  -how information is agreed on</a:t>
            </a:r>
          </a:p>
          <a:p>
            <a:r>
              <a:rPr lang="en-US"/>
              <a:t>-inference: deduce new information from knowledge base based on rules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44541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-Create information objects based on the following parts (explain forms)</a:t>
            </a:r>
          </a:p>
          <a:p>
            <a:r>
              <a:rPr lang="en-US"/>
              <a:t>  -agents can sense them</a:t>
            </a:r>
          </a:p>
          <a:p>
            <a:r>
              <a:rPr lang="en-US"/>
              <a:t>-mutation</a:t>
            </a:r>
          </a:p>
          <a:p>
            <a:r>
              <a:rPr lang="en-US"/>
              <a:t>-agents can be NPCs and the player</a:t>
            </a:r>
          </a:p>
          <a:p>
            <a:r>
              <a:rPr lang="en-US"/>
              <a:t>  -can take agents (walk, talk, wait, pick up)</a:t>
            </a:r>
          </a:p>
          <a:p>
            <a:r>
              <a:rPr lang="en-US"/>
              <a:t>  -combine to routine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8422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-created 3D world with different locations and characters with routines</a:t>
            </a:r>
          </a:p>
          <a:p>
            <a:r>
              <a:rPr lang="en-US"/>
              <a:t>-player walks around and interacts with objects (see </a:t>
            </a:r>
            <a:r>
              <a:rPr lang="en-US" err="1"/>
              <a:t>infos</a:t>
            </a:r>
            <a:r>
              <a:rPr lang="en-US"/>
              <a:t>)</a:t>
            </a:r>
          </a:p>
          <a:p>
            <a:r>
              <a:rPr lang="en-US"/>
              <a:t>-can do dialogue with (see in demo)</a:t>
            </a:r>
          </a:p>
          <a:p>
            <a:r>
              <a:rPr lang="en-US"/>
              <a:t>-inference (see new info)</a:t>
            </a:r>
          </a:p>
          <a:p>
            <a:r>
              <a:rPr lang="en-US"/>
              <a:t>-quest conditions can also be inference rules</a:t>
            </a:r>
          </a:p>
          <a:p>
            <a:r>
              <a:rPr lang="en-US"/>
              <a:t>-is a quest already a narrative?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36881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-Explain gameplay</a:t>
            </a:r>
          </a:p>
          <a:p>
            <a:r>
              <a:rPr lang="en-US"/>
              <a:t>-two stories</a:t>
            </a:r>
          </a:p>
          <a:p>
            <a:r>
              <a:rPr lang="en-US"/>
              <a:t>  -safe king</a:t>
            </a:r>
          </a:p>
          <a:p>
            <a:r>
              <a:rPr lang="en-US"/>
              <a:t>  -lie and become king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58222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-reactiveness: does the game adapt to player actions</a:t>
            </a:r>
          </a:p>
          <a:p>
            <a:r>
              <a:rPr lang="en-US"/>
              <a:t>-awareness: is the game system aware of narrative structures (complicated)</a:t>
            </a:r>
          </a:p>
          <a:p>
            <a:r>
              <a:rPr lang="en-US"/>
              <a:t>-scripted: are there prepared narrative structures or is everything simulated</a:t>
            </a:r>
          </a:p>
          <a:p>
            <a:r>
              <a:rPr lang="en-US"/>
              <a:t>-replay: does the game change on multiple </a:t>
            </a:r>
            <a:r>
              <a:rPr lang="en-US" err="1"/>
              <a:t>playthoughs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07436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91849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-next to working on shortcomings</a:t>
            </a:r>
          </a:p>
          <a:p>
            <a:r>
              <a:rPr lang="en-US"/>
              <a:t>-actually interested in continuing working on it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38257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-built prototype</a:t>
            </a:r>
          </a:p>
          <a:p>
            <a:r>
              <a:rPr lang="en-US"/>
              <a:t>-showcase potential</a:t>
            </a:r>
          </a:p>
          <a:p>
            <a:r>
              <a:rPr lang="en-US"/>
              <a:t>-features already different stories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8247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/>
              <a:t>-74% </a:t>
            </a:r>
            <a:r>
              <a:rPr lang="de-DE" err="1"/>
              <a:t>claim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prefer</a:t>
            </a:r>
            <a:r>
              <a:rPr lang="de-DE"/>
              <a:t> single-player </a:t>
            </a:r>
            <a:r>
              <a:rPr lang="de-DE" err="1"/>
              <a:t>games</a:t>
            </a:r>
            <a:endParaRPr lang="de-DE"/>
          </a:p>
          <a:p>
            <a:r>
              <a:rPr lang="de-DE"/>
              <a:t>-Sony </a:t>
            </a:r>
            <a:r>
              <a:rPr lang="de-DE" err="1"/>
              <a:t>committed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strong narrative-</a:t>
            </a:r>
            <a:r>
              <a:rPr lang="de-DE" err="1"/>
              <a:t>driven</a:t>
            </a:r>
            <a:r>
              <a:rPr lang="de-DE"/>
              <a:t> single-player </a:t>
            </a:r>
            <a:r>
              <a:rPr lang="de-DE" err="1"/>
              <a:t>games</a:t>
            </a:r>
            <a:endParaRPr lang="de-DE"/>
          </a:p>
          <a:p>
            <a:r>
              <a:rPr lang="de-DE"/>
              <a:t>-Tap </a:t>
            </a:r>
            <a:r>
              <a:rPr lang="de-DE" err="1"/>
              <a:t>into</a:t>
            </a:r>
            <a:r>
              <a:rPr lang="de-DE"/>
              <a:t> potential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media</a:t>
            </a:r>
            <a:endParaRPr lang="de-DE"/>
          </a:p>
          <a:p>
            <a:r>
              <a:rPr lang="de-DE"/>
              <a:t>-</a:t>
            </a:r>
            <a:r>
              <a:rPr lang="de-DE" err="1"/>
              <a:t>How</a:t>
            </a:r>
            <a:r>
              <a:rPr lang="de-DE"/>
              <a:t> </a:t>
            </a:r>
            <a:r>
              <a:rPr lang="de-DE" err="1"/>
              <a:t>can</a:t>
            </a:r>
            <a:r>
              <a:rPr lang="de-DE"/>
              <a:t> </a:t>
            </a:r>
            <a:r>
              <a:rPr lang="de-DE" err="1"/>
              <a:t>it</a:t>
            </a:r>
            <a:r>
              <a:rPr lang="de-DE"/>
              <a:t> </a:t>
            </a:r>
            <a:r>
              <a:rPr lang="de-DE" err="1"/>
              <a:t>be</a:t>
            </a:r>
            <a:r>
              <a:rPr lang="de-DE"/>
              <a:t> </a:t>
            </a:r>
            <a:r>
              <a:rPr lang="de-DE" err="1"/>
              <a:t>done</a:t>
            </a:r>
            <a:r>
              <a:rPr lang="de-DE"/>
              <a:t> – an </a:t>
            </a:r>
            <a:r>
              <a:rPr lang="de-DE" err="1"/>
              <a:t>area</a:t>
            </a:r>
            <a:r>
              <a:rPr lang="de-DE"/>
              <a:t> </a:t>
            </a:r>
            <a:r>
              <a:rPr lang="de-DE" err="1"/>
              <a:t>well</a:t>
            </a:r>
            <a:r>
              <a:rPr lang="de-DE"/>
              <a:t> </a:t>
            </a:r>
            <a:r>
              <a:rPr lang="de-DE" err="1"/>
              <a:t>suited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field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Games Engineering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282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-Come up with an approach</a:t>
            </a:r>
          </a:p>
          <a:p>
            <a:r>
              <a:rPr lang="en-US"/>
              <a:t>-Design gameplay and implement it</a:t>
            </a:r>
          </a:p>
          <a:p>
            <a:r>
              <a:rPr lang="de-AT"/>
              <a:t>-Create a </a:t>
            </a:r>
            <a:r>
              <a:rPr lang="de-AT" err="1"/>
              <a:t>playable</a:t>
            </a:r>
            <a:r>
              <a:rPr lang="de-AT"/>
              <a:t> prototype </a:t>
            </a:r>
            <a:r>
              <a:rPr lang="de-AT" err="1"/>
              <a:t>to</a:t>
            </a:r>
            <a:r>
              <a:rPr lang="de-AT"/>
              <a:t> </a:t>
            </a:r>
            <a:r>
              <a:rPr lang="de-AT" err="1"/>
              <a:t>show</a:t>
            </a:r>
            <a:r>
              <a:rPr lang="de-AT"/>
              <a:t> </a:t>
            </a:r>
            <a:r>
              <a:rPr lang="de-AT" err="1"/>
              <a:t>the</a:t>
            </a:r>
            <a:r>
              <a:rPr lang="de-AT"/>
              <a:t> potential </a:t>
            </a:r>
            <a:r>
              <a:rPr lang="de-AT" err="1"/>
              <a:t>of</a:t>
            </a:r>
            <a:r>
              <a:rPr lang="de-AT"/>
              <a:t> </a:t>
            </a:r>
            <a:r>
              <a:rPr lang="de-AT" err="1"/>
              <a:t>the</a:t>
            </a:r>
            <a:r>
              <a:rPr lang="de-AT"/>
              <a:t> </a:t>
            </a:r>
            <a:r>
              <a:rPr lang="de-AT" err="1"/>
              <a:t>approach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765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</a:t>
            </a:r>
            <a:r>
              <a:rPr lang="en-US" err="1"/>
              <a:t>Mizra</a:t>
            </a:r>
            <a:r>
              <a:rPr lang="en-US"/>
              <a:t>: computational model for </a:t>
            </a:r>
            <a:r>
              <a:rPr lang="en-US" err="1"/>
              <a:t>approxiamting</a:t>
            </a:r>
            <a:r>
              <a:rPr lang="en-US"/>
              <a:t> human emotions</a:t>
            </a:r>
          </a:p>
          <a:p>
            <a:r>
              <a:rPr lang="en-US"/>
              <a:t>  -emotions are </a:t>
            </a:r>
            <a:r>
              <a:rPr lang="en-US" err="1"/>
              <a:t>statecharts</a:t>
            </a:r>
            <a:r>
              <a:rPr lang="en-US"/>
              <a:t> and personality is a mapping function</a:t>
            </a:r>
          </a:p>
          <a:p>
            <a:r>
              <a:rPr lang="en-US"/>
              <a:t>  -events have attached emotion packages, lightweight and platform agnostic</a:t>
            </a:r>
          </a:p>
          <a:p>
            <a:r>
              <a:rPr lang="en-US"/>
              <a:t>-</a:t>
            </a:r>
            <a:r>
              <a:rPr lang="en-US" err="1"/>
              <a:t>Ocio</a:t>
            </a:r>
            <a:r>
              <a:rPr lang="en-US"/>
              <a:t> &amp; </a:t>
            </a:r>
            <a:r>
              <a:rPr lang="en-US" err="1"/>
              <a:t>Brugos</a:t>
            </a:r>
            <a:r>
              <a:rPr lang="en-US"/>
              <a:t>: research into how sandbox games are suitable environments for intelligent agents</a:t>
            </a:r>
          </a:p>
          <a:p>
            <a:r>
              <a:rPr lang="en-US"/>
              <a:t>  -interface for message structure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8194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-Information Model</a:t>
            </a:r>
            <a:r>
              <a:rPr lang="de-AT"/>
              <a:t>, </a:t>
            </a:r>
            <a:r>
              <a:rPr lang="de-AT" err="1"/>
              <a:t>the</a:t>
            </a:r>
            <a:r>
              <a:rPr lang="de-AT"/>
              <a:t> </a:t>
            </a:r>
            <a:r>
              <a:rPr lang="de-AT" err="1"/>
              <a:t>heart</a:t>
            </a:r>
            <a:r>
              <a:rPr lang="de-AT"/>
              <a:t>, </a:t>
            </a:r>
            <a:r>
              <a:rPr lang="de-AT" err="1"/>
              <a:t>how</a:t>
            </a:r>
            <a:r>
              <a:rPr lang="de-AT"/>
              <a:t> </a:t>
            </a:r>
            <a:r>
              <a:rPr lang="de-AT" err="1"/>
              <a:t>to</a:t>
            </a:r>
            <a:r>
              <a:rPr lang="de-AT"/>
              <a:t> </a:t>
            </a:r>
            <a:r>
              <a:rPr lang="de-AT" err="1"/>
              <a:t>go</a:t>
            </a:r>
            <a:r>
              <a:rPr lang="de-AT"/>
              <a:t> </a:t>
            </a:r>
            <a:r>
              <a:rPr lang="de-AT" err="1"/>
              <a:t>about</a:t>
            </a:r>
            <a:r>
              <a:rPr lang="de-AT"/>
              <a:t> </a:t>
            </a:r>
            <a:r>
              <a:rPr lang="de-AT" err="1"/>
              <a:t>this</a:t>
            </a:r>
            <a:r>
              <a:rPr lang="de-AT"/>
              <a:t> – </a:t>
            </a:r>
            <a:r>
              <a:rPr lang="de-AT" err="1"/>
              <a:t>towards</a:t>
            </a:r>
            <a:r>
              <a:rPr lang="de-AT"/>
              <a:t> tangible </a:t>
            </a:r>
            <a:r>
              <a:rPr lang="de-AT" err="1"/>
              <a:t>information</a:t>
            </a:r>
            <a:r>
              <a:rPr lang="de-AT"/>
              <a:t> </a:t>
            </a:r>
            <a:r>
              <a:rPr lang="de-AT" err="1"/>
              <a:t>objects</a:t>
            </a:r>
            <a:endParaRPr lang="de-AT"/>
          </a:p>
          <a:p>
            <a:r>
              <a:rPr lang="de-AT"/>
              <a:t>-Simulation </a:t>
            </a:r>
            <a:r>
              <a:rPr lang="de-AT" err="1"/>
              <a:t>of</a:t>
            </a:r>
            <a:r>
              <a:rPr lang="de-AT"/>
              <a:t> </a:t>
            </a:r>
            <a:r>
              <a:rPr lang="de-AT" err="1"/>
              <a:t>agents</a:t>
            </a:r>
            <a:r>
              <a:rPr lang="de-AT"/>
              <a:t> and </a:t>
            </a:r>
            <a:r>
              <a:rPr lang="de-AT" err="1"/>
              <a:t>how</a:t>
            </a:r>
            <a:r>
              <a:rPr lang="de-AT"/>
              <a:t> </a:t>
            </a:r>
            <a:r>
              <a:rPr lang="de-AT" err="1"/>
              <a:t>they</a:t>
            </a:r>
            <a:r>
              <a:rPr lang="de-AT"/>
              <a:t> </a:t>
            </a:r>
            <a:r>
              <a:rPr lang="de-AT" err="1"/>
              <a:t>exchange</a:t>
            </a:r>
            <a:r>
              <a:rPr lang="de-AT"/>
              <a:t> </a:t>
            </a:r>
            <a:r>
              <a:rPr lang="de-AT" err="1"/>
              <a:t>information</a:t>
            </a:r>
            <a:endParaRPr lang="de-AT"/>
          </a:p>
          <a:p>
            <a:r>
              <a:rPr lang="de-AT"/>
              <a:t>-</a:t>
            </a:r>
            <a:r>
              <a:rPr lang="de-AT" err="1"/>
              <a:t>allow</a:t>
            </a:r>
            <a:r>
              <a:rPr lang="de-AT"/>
              <a:t> </a:t>
            </a:r>
            <a:r>
              <a:rPr lang="de-AT" err="1"/>
              <a:t>manipulatio</a:t>
            </a:r>
            <a:r>
              <a:rPr lang="de-AT"/>
              <a:t> </a:t>
            </a:r>
            <a:r>
              <a:rPr lang="de-AT" err="1"/>
              <a:t>through</a:t>
            </a:r>
            <a:r>
              <a:rPr lang="de-AT"/>
              <a:t> </a:t>
            </a:r>
            <a:r>
              <a:rPr lang="de-AT" err="1"/>
              <a:t>questions</a:t>
            </a:r>
            <a:r>
              <a:rPr lang="de-AT"/>
              <a:t> and </a:t>
            </a:r>
            <a:r>
              <a:rPr lang="de-AT" err="1"/>
              <a:t>statements</a:t>
            </a:r>
            <a:endParaRPr lang="de-AT"/>
          </a:p>
          <a:p>
            <a:r>
              <a:rPr lang="de-AT"/>
              <a:t>-</a:t>
            </a:r>
            <a:r>
              <a:rPr lang="de-AT" err="1"/>
              <a:t>does</a:t>
            </a:r>
            <a:r>
              <a:rPr lang="de-AT"/>
              <a:t> </a:t>
            </a:r>
            <a:r>
              <a:rPr lang="de-AT" err="1"/>
              <a:t>this</a:t>
            </a:r>
            <a:r>
              <a:rPr lang="de-AT"/>
              <a:t> </a:t>
            </a:r>
            <a:r>
              <a:rPr lang="de-AT" err="1"/>
              <a:t>create</a:t>
            </a:r>
            <a:r>
              <a:rPr lang="de-AT"/>
              <a:t> different possible narrative </a:t>
            </a:r>
            <a:r>
              <a:rPr lang="de-AT" err="1"/>
              <a:t>playstyles</a:t>
            </a:r>
            <a:r>
              <a:rPr lang="de-AT"/>
              <a:t>/</a:t>
            </a:r>
            <a:r>
              <a:rPr lang="de-AT" err="1"/>
              <a:t>stories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0954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-what is a story?</a:t>
            </a:r>
          </a:p>
          <a:p>
            <a:r>
              <a:rPr lang="en-US"/>
              <a:t>-Functions: share/interpret experiences, learning (all parties)</a:t>
            </a:r>
          </a:p>
          <a:p>
            <a:r>
              <a:rPr lang="en-US"/>
              <a:t>-appeal: use/entertainment, connection with others, expectation/feedback optimal experience/flow</a:t>
            </a:r>
          </a:p>
          <a:p>
            <a:r>
              <a:rPr lang="en-US"/>
              <a:t>-quests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1786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/>
              <a:t>-Cook: </a:t>
            </a:r>
            <a:r>
              <a:rPr lang="en-US" sz="1800" b="0" i="0" u="none" strike="noStrike" baseline="0">
                <a:latin typeface="URWPalladioL-Roma"/>
              </a:rPr>
              <a:t>"</a:t>
            </a:r>
            <a:r>
              <a:rPr lang="en-US" sz="1800" b="0" i="0" u="none" strike="noStrike" baseline="0">
                <a:latin typeface="URWPalladioL-Ital"/>
              </a:rPr>
              <a:t>rule based systems / simulations that facilitate and encourage a user to explore and learn the</a:t>
            </a:r>
          </a:p>
          <a:p>
            <a:pPr algn="l"/>
            <a:r>
              <a:rPr lang="en-US" sz="1800" b="0" i="0" u="none" strike="noStrike" baseline="0">
                <a:latin typeface="URWPalladioL-Ital"/>
              </a:rPr>
              <a:t>properties of their possibility space through the use of feedback mechanisms.</a:t>
            </a:r>
            <a:r>
              <a:rPr lang="en-US" sz="1800" b="0" i="0" u="none" strike="noStrike" baseline="0">
                <a:latin typeface="URWPalladioL-Roma"/>
              </a:rPr>
              <a:t>“</a:t>
            </a:r>
          </a:p>
          <a:p>
            <a:pPr algn="l"/>
            <a:r>
              <a:rPr lang="en-US" sz="1800" b="0" i="0" u="none" strike="noStrike" baseline="0">
                <a:latin typeface="URWPalladioL-Roma"/>
              </a:rPr>
              <a:t>-games of emergence</a:t>
            </a:r>
          </a:p>
          <a:p>
            <a:pPr algn="l"/>
            <a:r>
              <a:rPr lang="en-US" sz="1800" b="0" i="0" u="none" strike="noStrike" baseline="0">
                <a:latin typeface="URWPalladioL-Roma"/>
              </a:rPr>
              <a:t>-multiplicative game design</a:t>
            </a:r>
            <a:endParaRPr lang="en-US"/>
          </a:p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331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7425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-“intelligent” agents</a:t>
            </a:r>
          </a:p>
          <a:p>
            <a:r>
              <a:rPr lang="en-US"/>
              <a:t>-reacting?</a:t>
            </a:r>
          </a:p>
          <a:p>
            <a:r>
              <a:rPr lang="en-US"/>
              <a:t>Games as MAS: NPCs reacting to actions -&gt; choice -&gt; dynamic storytelling</a:t>
            </a:r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6409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508000" y="6508800"/>
            <a:ext cx="8153400" cy="304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de-DE"/>
              <a:t>&lt;Student Name&gt;: &lt;Thesis Title&gt;</a:t>
            </a:r>
          </a:p>
        </p:txBody>
      </p:sp>
      <p:pic>
        <p:nvPicPr>
          <p:cNvPr id="10242" name="Picture 2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4149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F029D1-0E51-4CD1-88C4-2A57B9FD20F4}" type="datetime1">
              <a:rPr lang="de-DE" smtClean="0"/>
              <a:t>29.11.2021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&lt;Student Name&gt;: &lt;Thesis Title&gt;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F8C94-1FE7-4B98-885D-30951FE77ADD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0F3F7-04DB-4AEC-9E69-2E4A08EAFC85}" type="datetime1">
              <a:rPr lang="de-DE" smtClean="0"/>
              <a:t>29.11.2021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/>
              <a:t>&lt;Student Name&gt;: &lt;Thesis Title&gt;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986AC-A27E-4BAF-96F8-8628315CA06C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6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A3F98BD5-533E-488D-B096-49AD9C23EE3C}" type="datetime1">
              <a:rPr lang="de-DE" smtClean="0"/>
              <a:t>29.11.2021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016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/>
              <a:t>&lt;Student Name&gt;: &lt;Thesis Title&gt;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A2F13B0-8C01-4407-AA0B-8BD3C8187513}" type="slidenum">
              <a:rPr lang="de-DE"/>
              <a:pPr/>
              <a:t>‹#›</a:t>
            </a:fld>
            <a:endParaRPr lang="de-D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4254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829128" y="232393"/>
            <a:ext cx="1762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Fachgebiet Augmented</a:t>
            </a:r>
            <a:r>
              <a:rPr lang="de-DE" sz="900" baseline="0">
                <a:solidFill>
                  <a:schemeClr val="bg2"/>
                </a:solidFill>
              </a:rPr>
              <a:t> Reality</a:t>
            </a:r>
            <a:endParaRPr lang="de-DE" sz="900">
              <a:solidFill>
                <a:schemeClr val="bg2"/>
              </a:solidFill>
            </a:endParaRPr>
          </a:p>
        </p:txBody>
      </p:sp>
      <p:pic>
        <p:nvPicPr>
          <p:cNvPr id="1035" name="Picture 11" descr="C:\Users\christian\Documents\vorlagen\logo\far_logo_tum_bla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54" y="90390"/>
            <a:ext cx="32067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Relationship Id="rId14" Type="http://schemas.openxmlformats.org/officeDocument/2006/relationships/image" Target="../media/image17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AWZSLH-axQ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08000" y="3429000"/>
            <a:ext cx="8128000" cy="2418074"/>
          </a:xfrm>
        </p:spPr>
        <p:txBody>
          <a:bodyPr/>
          <a:lstStyle/>
          <a:p>
            <a:r>
              <a:rPr lang="en-US"/>
              <a:t>Jakob Raith</a:t>
            </a:r>
          </a:p>
          <a:p>
            <a:r>
              <a:rPr lang="en-US" sz="1600"/>
              <a:t>November 11</a:t>
            </a:r>
            <a:r>
              <a:rPr lang="en-US" sz="1600" baseline="30000"/>
              <a:t>th</a:t>
            </a:r>
            <a:r>
              <a:rPr lang="en-US" sz="1600"/>
              <a:t>, 2021</a:t>
            </a:r>
          </a:p>
          <a:p>
            <a:endParaRPr lang="en-US" sz="1600"/>
          </a:p>
          <a:p>
            <a:endParaRPr lang="en-US"/>
          </a:p>
          <a:p>
            <a:pPr algn="l"/>
            <a:r>
              <a:rPr lang="en-US"/>
              <a:t>Final: Master Informatics: Games Engineering</a:t>
            </a:r>
          </a:p>
          <a:p>
            <a:pPr algn="l"/>
            <a:r>
              <a:rPr lang="en-US"/>
              <a:t>Supervisor: Prof. Gudrun Klinker, Ph.D.</a:t>
            </a:r>
          </a:p>
          <a:p>
            <a:pPr algn="l"/>
            <a:r>
              <a:rPr lang="en-US"/>
              <a:t>Advisor: Daniel Dyrda, MSc.</a:t>
            </a:r>
          </a:p>
        </p:txBody>
      </p:sp>
    </p:spTree>
    <p:extLst>
      <p:ext uri="{BB962C8B-B14F-4D97-AF65-F5344CB8AC3E}">
        <p14:creationId xmlns:p14="http://schemas.microsoft.com/office/powerpoint/2010/main" val="278909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Critical Research </a:t>
            </a:r>
            <a:r>
              <a:rPr lang="de-DE" err="1"/>
              <a:t>Issues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err="1"/>
              <a:t>Narratology</a:t>
            </a:r>
            <a:endParaRPr lang="de-DE"/>
          </a:p>
          <a:p>
            <a:endParaRPr lang="de-DE"/>
          </a:p>
          <a:p>
            <a:r>
              <a:rPr lang="de-DE"/>
              <a:t>Game </a:t>
            </a:r>
            <a:r>
              <a:rPr lang="de-DE" err="1"/>
              <a:t>mechanics</a:t>
            </a:r>
            <a:endParaRPr lang="de-DE"/>
          </a:p>
          <a:p>
            <a:endParaRPr lang="de-DE"/>
          </a:p>
          <a:p>
            <a:r>
              <a:rPr lang="de-DE"/>
              <a:t>Multi-Agent Systems</a:t>
            </a:r>
          </a:p>
          <a:p>
            <a:endParaRPr lang="de-DE"/>
          </a:p>
          <a:p>
            <a:r>
              <a:rPr lang="de-DE"/>
              <a:t>Consensus</a:t>
            </a:r>
          </a:p>
          <a:p>
            <a:endParaRPr lang="de-DE"/>
          </a:p>
          <a:p>
            <a:r>
              <a:rPr lang="de-DE" err="1"/>
              <a:t>Inference</a:t>
            </a:r>
            <a:r>
              <a:rPr lang="de-DE"/>
              <a:t> </a:t>
            </a:r>
            <a:r>
              <a:rPr lang="de-DE" err="1"/>
              <a:t>engines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E480BA04-3102-4D3A-BE47-798996D6B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593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Approach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Information Model</a:t>
            </a:r>
          </a:p>
          <a:p>
            <a:pPr lvl="1"/>
            <a:r>
              <a:rPr lang="de-DE"/>
              <a:t>Verbs</a:t>
            </a:r>
          </a:p>
          <a:p>
            <a:pPr lvl="1"/>
            <a:r>
              <a:rPr lang="de-DE" err="1"/>
              <a:t>Subjects</a:t>
            </a:r>
            <a:endParaRPr lang="de-DE"/>
          </a:p>
          <a:p>
            <a:pPr lvl="1"/>
            <a:r>
              <a:rPr lang="de-DE" err="1"/>
              <a:t>Adjectives</a:t>
            </a:r>
            <a:endParaRPr lang="de-DE"/>
          </a:p>
          <a:p>
            <a:pPr lvl="1"/>
            <a:r>
              <a:rPr lang="de-DE"/>
              <a:t>Locations</a:t>
            </a:r>
          </a:p>
          <a:p>
            <a:r>
              <a:rPr lang="de-DE"/>
              <a:t>Information </a:t>
            </a:r>
            <a:r>
              <a:rPr lang="de-DE" err="1"/>
              <a:t>mutation</a:t>
            </a:r>
            <a:endParaRPr lang="de-DE"/>
          </a:p>
          <a:p>
            <a:r>
              <a:rPr lang="de-DE" err="1"/>
              <a:t>Agents</a:t>
            </a:r>
            <a:endParaRPr lang="de-DE"/>
          </a:p>
          <a:p>
            <a:pPr lvl="1"/>
            <a:r>
              <a:rPr lang="de-DE"/>
              <a:t>Player</a:t>
            </a:r>
          </a:p>
          <a:p>
            <a:pPr lvl="1"/>
            <a:r>
              <a:rPr lang="de-DE"/>
              <a:t>NPC</a:t>
            </a:r>
          </a:p>
          <a:p>
            <a:pPr lvl="1"/>
            <a:r>
              <a:rPr lang="de-DE"/>
              <a:t>Actions</a:t>
            </a:r>
          </a:p>
          <a:p>
            <a:pPr lvl="1"/>
            <a:r>
              <a:rPr lang="de-DE"/>
              <a:t>Routine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16860843-5A7C-4585-84EA-FA5001070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925E65-14B6-457A-9E75-B75DF51560D0}"/>
              </a:ext>
            </a:extLst>
          </p:cNvPr>
          <p:cNvSpPr txBox="1"/>
          <p:nvPr/>
        </p:nvSpPr>
        <p:spPr>
          <a:xfrm>
            <a:off x="5606716" y="1565399"/>
            <a:ext cx="30292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Subject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Adjective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Subject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Subject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Location</a:t>
            </a:r>
            <a:endParaRPr lang="de-AT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Graphic 16" descr="Head with gears outline">
            <a:extLst>
              <a:ext uri="{FF2B5EF4-FFF2-40B4-BE49-F238E27FC236}">
                <a16:creationId xmlns:a16="http://schemas.microsoft.com/office/drawing/2014/main" id="{55F0BF28-4B20-414C-BEC2-9B2CEE556D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61309" y="2952418"/>
            <a:ext cx="914400" cy="914400"/>
          </a:xfrm>
          <a:prstGeom prst="rect">
            <a:avLst/>
          </a:prstGeom>
        </p:spPr>
      </p:pic>
      <p:pic>
        <p:nvPicPr>
          <p:cNvPr id="19" name="Graphic 18" descr="Ear outline">
            <a:extLst>
              <a:ext uri="{FF2B5EF4-FFF2-40B4-BE49-F238E27FC236}">
                <a16:creationId xmlns:a16="http://schemas.microsoft.com/office/drawing/2014/main" id="{4CE4A60E-0847-4757-869C-9EEC5B76FA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92316" y="1960410"/>
            <a:ext cx="914400" cy="914400"/>
          </a:xfrm>
          <a:prstGeom prst="rect">
            <a:avLst/>
          </a:prstGeom>
        </p:spPr>
      </p:pic>
      <p:pic>
        <p:nvPicPr>
          <p:cNvPr id="21" name="Graphic 20" descr="Eye outline">
            <a:extLst>
              <a:ext uri="{FF2B5EF4-FFF2-40B4-BE49-F238E27FC236}">
                <a16:creationId xmlns:a16="http://schemas.microsoft.com/office/drawing/2014/main" id="{2B16F600-A03E-4B9C-AFA3-703A92BACF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75709" y="2514600"/>
            <a:ext cx="914400" cy="9144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B0954E2-C31C-4DF1-87E5-9CC8BA359848}"/>
              </a:ext>
            </a:extLst>
          </p:cNvPr>
          <p:cNvSpPr txBox="1"/>
          <p:nvPr/>
        </p:nvSpPr>
        <p:spPr>
          <a:xfrm>
            <a:off x="4461309" y="4124217"/>
            <a:ext cx="1581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Magic Sword</a:t>
            </a:r>
            <a:endParaRPr lang="de-AT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Graphic 25" descr="Hammer1 outline">
            <a:extLst>
              <a:ext uri="{FF2B5EF4-FFF2-40B4-BE49-F238E27FC236}">
                <a16:creationId xmlns:a16="http://schemas.microsoft.com/office/drawing/2014/main" id="{ACFBC7BF-4C54-45E5-839B-A02550CEA09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49787" y="5422500"/>
            <a:ext cx="914400" cy="914400"/>
          </a:xfrm>
          <a:prstGeom prst="rect">
            <a:avLst/>
          </a:prstGeom>
        </p:spPr>
      </p:pic>
      <p:pic>
        <p:nvPicPr>
          <p:cNvPr id="28" name="Graphic 27" descr="Sword outline">
            <a:extLst>
              <a:ext uri="{FF2B5EF4-FFF2-40B4-BE49-F238E27FC236}">
                <a16:creationId xmlns:a16="http://schemas.microsoft.com/office/drawing/2014/main" id="{389FF8FC-50E7-4861-B248-DBE5DC13ACA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918509" y="4710788"/>
            <a:ext cx="914400" cy="914400"/>
          </a:xfrm>
          <a:prstGeom prst="rect">
            <a:avLst/>
          </a:prstGeom>
        </p:spPr>
      </p:pic>
      <p:pic>
        <p:nvPicPr>
          <p:cNvPr id="30" name="Graphic 29" descr="Excalibur outline">
            <a:extLst>
              <a:ext uri="{FF2B5EF4-FFF2-40B4-BE49-F238E27FC236}">
                <a16:creationId xmlns:a16="http://schemas.microsoft.com/office/drawing/2014/main" id="{15807FE3-8A60-4A7F-80D6-69E81DCAFFB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823422" y="3991930"/>
            <a:ext cx="914400" cy="9144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6D6E075-4AFF-4D6B-9477-4DA98DDE9273}"/>
              </a:ext>
            </a:extLst>
          </p:cNvPr>
          <p:cNvSpPr txBox="1"/>
          <p:nvPr/>
        </p:nvSpPr>
        <p:spPr>
          <a:xfrm>
            <a:off x="5832909" y="4817933"/>
            <a:ext cx="1581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Sword</a:t>
            </a:r>
            <a:endParaRPr lang="de-AT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6DC08B-1BA5-4563-A157-D29CE3BDE159}"/>
              </a:ext>
            </a:extLst>
          </p:cNvPr>
          <p:cNvSpPr txBox="1"/>
          <p:nvPr/>
        </p:nvSpPr>
        <p:spPr>
          <a:xfrm>
            <a:off x="6773814" y="5625188"/>
            <a:ext cx="1581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Weapon</a:t>
            </a:r>
            <a:endParaRPr lang="de-AT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Arrow: Circular 35">
            <a:extLst>
              <a:ext uri="{FF2B5EF4-FFF2-40B4-BE49-F238E27FC236}">
                <a16:creationId xmlns:a16="http://schemas.microsoft.com/office/drawing/2014/main" id="{53C4E7EC-0804-455B-9270-6D0F3D7D012F}"/>
              </a:ext>
            </a:extLst>
          </p:cNvPr>
          <p:cNvSpPr/>
          <p:nvPr/>
        </p:nvSpPr>
        <p:spPr bwMode="auto">
          <a:xfrm rot="3179070">
            <a:off x="5741120" y="3865117"/>
            <a:ext cx="1253691" cy="1136010"/>
          </a:xfrm>
          <a:prstGeom prst="circular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" name="Arrow: Circular 37">
            <a:extLst>
              <a:ext uri="{FF2B5EF4-FFF2-40B4-BE49-F238E27FC236}">
                <a16:creationId xmlns:a16="http://schemas.microsoft.com/office/drawing/2014/main" id="{40BBA492-784A-4642-9265-2B5B9A6BFA17}"/>
              </a:ext>
            </a:extLst>
          </p:cNvPr>
          <p:cNvSpPr/>
          <p:nvPr/>
        </p:nvSpPr>
        <p:spPr bwMode="auto">
          <a:xfrm rot="3179070">
            <a:off x="6746933" y="4749119"/>
            <a:ext cx="1253691" cy="1136010"/>
          </a:xfrm>
          <a:prstGeom prst="circular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47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1" grpId="0"/>
      <p:bldP spid="33" grpId="0"/>
      <p:bldP spid="36" grpId="0" animBg="1"/>
      <p:bldP spid="3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Implementation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  <a:p>
            <a:r>
              <a:rPr lang="de-DE"/>
              <a:t>Unity Engine</a:t>
            </a:r>
          </a:p>
          <a:p>
            <a:r>
              <a:rPr lang="de-DE"/>
              <a:t>Game World</a:t>
            </a:r>
          </a:p>
          <a:p>
            <a:r>
              <a:rPr lang="de-DE"/>
              <a:t>Gameplay</a:t>
            </a:r>
          </a:p>
          <a:p>
            <a:r>
              <a:rPr lang="de-DE" err="1"/>
              <a:t>Dialogue</a:t>
            </a:r>
            <a:endParaRPr lang="de-DE"/>
          </a:p>
          <a:p>
            <a:r>
              <a:rPr lang="de-DE" err="1"/>
              <a:t>Inference</a:t>
            </a:r>
            <a:endParaRPr lang="de-DE"/>
          </a:p>
          <a:p>
            <a:r>
              <a:rPr lang="de-DE"/>
              <a:t>Quests</a:t>
            </a:r>
          </a:p>
          <a:p>
            <a:r>
              <a:rPr lang="de-DE"/>
              <a:t>Narrative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CE580566-A263-4D10-9490-7F1D4E089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A28502-FF77-4D69-8B72-E55E8B635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454" y="1925332"/>
            <a:ext cx="5883909" cy="323862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846BBE-D44C-4556-A859-DF18814C7509}"/>
              </a:ext>
            </a:extLst>
          </p:cNvPr>
          <p:cNvCxnSpPr>
            <a:cxnSpLocks/>
            <a:stCxn id="37" idx="2"/>
            <a:endCxn id="18" idx="2"/>
          </p:cNvCxnSpPr>
          <p:nvPr/>
        </p:nvCxnSpPr>
        <p:spPr bwMode="auto">
          <a:xfrm flipH="1" flipV="1">
            <a:off x="6954253" y="1538675"/>
            <a:ext cx="1384723" cy="1577385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926B8E7-FA24-4083-8FAF-81E672FD2D62}"/>
              </a:ext>
            </a:extLst>
          </p:cNvPr>
          <p:cNvCxnSpPr>
            <a:cxnSpLocks/>
            <a:stCxn id="35" idx="2"/>
            <a:endCxn id="21" idx="0"/>
          </p:cNvCxnSpPr>
          <p:nvPr/>
        </p:nvCxnSpPr>
        <p:spPr bwMode="auto">
          <a:xfrm flipH="1">
            <a:off x="4613576" y="3467502"/>
            <a:ext cx="954639" cy="24692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58A3D6C-471B-421D-AB8B-D55C6F2BFDFA}"/>
              </a:ext>
            </a:extLst>
          </p:cNvPr>
          <p:cNvSpPr txBox="1"/>
          <p:nvPr/>
        </p:nvSpPr>
        <p:spPr>
          <a:xfrm>
            <a:off x="5439611" y="1138565"/>
            <a:ext cx="30292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Townswoman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Market</a:t>
            </a:r>
            <a:endParaRPr lang="de-AT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3EFBCF-153B-4E89-8E81-B84A7EEED60D}"/>
              </a:ext>
            </a:extLst>
          </p:cNvPr>
          <p:cNvSpPr txBox="1"/>
          <p:nvPr/>
        </p:nvSpPr>
        <p:spPr>
          <a:xfrm>
            <a:off x="3509745" y="5936790"/>
            <a:ext cx="2207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Knight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Sword</a:t>
            </a:r>
            <a:endParaRPr lang="de-AT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89EB65-0C1C-49B8-92B1-35E9F0B80AAE}"/>
              </a:ext>
            </a:extLst>
          </p:cNvPr>
          <p:cNvSpPr txBox="1"/>
          <p:nvPr/>
        </p:nvSpPr>
        <p:spPr>
          <a:xfrm>
            <a:off x="5647968" y="5936790"/>
            <a:ext cx="2480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=&gt; Knight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Armed</a:t>
            </a:r>
            <a:endParaRPr lang="de-AT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FEAF2FD-5804-4A1C-BEF5-5826D354CE61}"/>
              </a:ext>
            </a:extLst>
          </p:cNvPr>
          <p:cNvCxnSpPr>
            <a:cxnSpLocks/>
            <a:stCxn id="38" idx="4"/>
            <a:endCxn id="23" idx="0"/>
          </p:cNvCxnSpPr>
          <p:nvPr/>
        </p:nvCxnSpPr>
        <p:spPr bwMode="auto">
          <a:xfrm>
            <a:off x="6136105" y="3561732"/>
            <a:ext cx="752147" cy="237505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82356AF-6B75-4948-BF8F-17A1FE0A0243}"/>
              </a:ext>
            </a:extLst>
          </p:cNvPr>
          <p:cNvSpPr/>
          <p:nvPr/>
        </p:nvSpPr>
        <p:spPr bwMode="auto">
          <a:xfrm>
            <a:off x="5568215" y="3128211"/>
            <a:ext cx="171193" cy="678581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A093763-F732-45F9-9CDE-DC0761B6F63A}"/>
              </a:ext>
            </a:extLst>
          </p:cNvPr>
          <p:cNvSpPr/>
          <p:nvPr/>
        </p:nvSpPr>
        <p:spPr bwMode="auto">
          <a:xfrm>
            <a:off x="8338976" y="2728524"/>
            <a:ext cx="246759" cy="77507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6C9E17F-93A9-49A3-9215-507A9EC5BDDB}"/>
              </a:ext>
            </a:extLst>
          </p:cNvPr>
          <p:cNvSpPr/>
          <p:nvPr/>
        </p:nvSpPr>
        <p:spPr bwMode="auto">
          <a:xfrm>
            <a:off x="6012725" y="3338896"/>
            <a:ext cx="246759" cy="22283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3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3" grpId="0"/>
      <p:bldP spid="35" grpId="0" animBg="1"/>
      <p:bldP spid="37" grpId="0" animBg="1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Demo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2D3238B2-9409-4B9A-B589-291A91223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5E426-E8D6-44AC-9567-79DA747E8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3"/>
              </a:rPr>
              <a:t>https://youtu.be/KAWZSLH-axQ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214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Comparison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2D3238B2-9409-4B9A-B589-291A91223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E4E85-8C52-4757-85DB-C66A377EB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382519"/>
            <a:ext cx="8128000" cy="1957447"/>
          </a:xfrm>
        </p:spPr>
        <p:txBody>
          <a:bodyPr/>
          <a:lstStyle/>
          <a:p>
            <a:r>
              <a:rPr lang="en-US"/>
              <a:t>Criteria</a:t>
            </a:r>
          </a:p>
          <a:p>
            <a:pPr lvl="1"/>
            <a:r>
              <a:rPr lang="en-US"/>
              <a:t>Reactiveness</a:t>
            </a:r>
          </a:p>
          <a:p>
            <a:pPr lvl="1"/>
            <a:r>
              <a:rPr lang="en-US"/>
              <a:t>Narrative Awareness</a:t>
            </a:r>
          </a:p>
          <a:p>
            <a:pPr lvl="1"/>
            <a:r>
              <a:rPr lang="en-US"/>
              <a:t>Scripted Narrative</a:t>
            </a:r>
          </a:p>
          <a:p>
            <a:pPr lvl="1"/>
            <a:r>
              <a:rPr lang="en-US" err="1"/>
              <a:t>Replayability</a:t>
            </a:r>
            <a:endParaRPr lang="en-US"/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7C98E42C-C731-4161-AE69-99292717F8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782575"/>
              </p:ext>
            </p:extLst>
          </p:nvPr>
        </p:nvGraphicFramePr>
        <p:xfrm>
          <a:off x="508000" y="3429000"/>
          <a:ext cx="8077735" cy="26822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18042">
                  <a:extLst>
                    <a:ext uri="{9D8B030D-6E8A-4147-A177-3AD203B41FA5}">
                      <a16:colId xmlns:a16="http://schemas.microsoft.com/office/drawing/2014/main" val="2510628908"/>
                    </a:ext>
                  </a:extLst>
                </a:gridCol>
                <a:gridCol w="1227221">
                  <a:extLst>
                    <a:ext uri="{9D8B030D-6E8A-4147-A177-3AD203B41FA5}">
                      <a16:colId xmlns:a16="http://schemas.microsoft.com/office/drawing/2014/main" val="1312384050"/>
                    </a:ext>
                  </a:extLst>
                </a:gridCol>
                <a:gridCol w="1073217">
                  <a:extLst>
                    <a:ext uri="{9D8B030D-6E8A-4147-A177-3AD203B41FA5}">
                      <a16:colId xmlns:a16="http://schemas.microsoft.com/office/drawing/2014/main" val="2867643436"/>
                    </a:ext>
                  </a:extLst>
                </a:gridCol>
                <a:gridCol w="1333099">
                  <a:extLst>
                    <a:ext uri="{9D8B030D-6E8A-4147-A177-3AD203B41FA5}">
                      <a16:colId xmlns:a16="http://schemas.microsoft.com/office/drawing/2014/main" val="2136271220"/>
                    </a:ext>
                  </a:extLst>
                </a:gridCol>
                <a:gridCol w="1126156">
                  <a:extLst>
                    <a:ext uri="{9D8B030D-6E8A-4147-A177-3AD203B41FA5}">
                      <a16:colId xmlns:a16="http://schemas.microsoft.com/office/drawing/2014/main" val="28108554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/>
                        <a:t>Game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Reactiveness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Narrative Awareness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Scripted Narrative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err="1"/>
                        <a:t>Replayability</a:t>
                      </a:r>
                      <a:endParaRPr lang="de-AT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919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/>
                        <a:t>Road 96</a:t>
                      </a:r>
                      <a:endParaRPr lang="de-AT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No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510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/>
                        <a:t>Crusader Kings II</a:t>
                      </a:r>
                      <a:endParaRPr lang="de-AT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No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853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/>
                        <a:t>Divinity: Original Sin 2- Game Master Mode</a:t>
                      </a:r>
                      <a:endParaRPr lang="de-AT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No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235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/>
                        <a:t>Darkest Dungeon</a:t>
                      </a:r>
                      <a:endParaRPr lang="de-AT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No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6192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/>
                        <a:t>Unexplored II: The Wayfarer’s Legacy</a:t>
                      </a:r>
                      <a:endParaRPr lang="de-AT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No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573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/>
                        <a:t>Prototype Game</a:t>
                      </a:r>
                      <a:endParaRPr lang="de-AT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No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Yes</a:t>
                      </a:r>
                      <a:endParaRPr lang="de-AT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0892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71586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Discussion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Achievements</a:t>
            </a:r>
          </a:p>
          <a:p>
            <a:pPr lvl="1"/>
            <a:r>
              <a:rPr lang="de-DE"/>
              <a:t>Information </a:t>
            </a:r>
            <a:r>
              <a:rPr lang="de-DE" err="1"/>
              <a:t>exchange</a:t>
            </a:r>
            <a:endParaRPr lang="de-DE"/>
          </a:p>
          <a:p>
            <a:pPr lvl="1"/>
            <a:r>
              <a:rPr lang="de-DE"/>
              <a:t>Multi-Agent System</a:t>
            </a:r>
          </a:p>
          <a:p>
            <a:pPr lvl="1"/>
            <a:r>
              <a:rPr lang="de-DE"/>
              <a:t>Different </a:t>
            </a:r>
            <a:r>
              <a:rPr lang="de-DE" err="1"/>
              <a:t>playstyles</a:t>
            </a:r>
            <a:endParaRPr lang="de-DE"/>
          </a:p>
          <a:p>
            <a:pPr marL="457200" lvl="1" indent="0">
              <a:buNone/>
            </a:pPr>
            <a:endParaRPr lang="de-DE"/>
          </a:p>
          <a:p>
            <a:r>
              <a:rPr lang="de-DE" err="1"/>
              <a:t>Shortcomings</a:t>
            </a:r>
            <a:endParaRPr lang="de-DE"/>
          </a:p>
          <a:p>
            <a:pPr lvl="1"/>
            <a:r>
              <a:rPr lang="de-DE"/>
              <a:t>NPC </a:t>
            </a:r>
            <a:r>
              <a:rPr lang="de-DE" err="1"/>
              <a:t>reactions</a:t>
            </a:r>
            <a:endParaRPr lang="de-DE"/>
          </a:p>
          <a:p>
            <a:pPr lvl="1"/>
            <a:r>
              <a:rPr lang="de-DE"/>
              <a:t>Adaption </a:t>
            </a:r>
            <a:r>
              <a:rPr lang="de-DE" err="1"/>
              <a:t>of</a:t>
            </a:r>
            <a:r>
              <a:rPr lang="de-DE"/>
              <a:t> NPC </a:t>
            </a:r>
            <a:r>
              <a:rPr lang="de-DE" err="1"/>
              <a:t>routine</a:t>
            </a:r>
            <a:endParaRPr lang="de-DE"/>
          </a:p>
          <a:p>
            <a:pPr lvl="1"/>
            <a:r>
              <a:rPr lang="de-DE"/>
              <a:t>NPC </a:t>
            </a:r>
            <a:r>
              <a:rPr lang="de-DE" err="1"/>
              <a:t>actions</a:t>
            </a:r>
            <a:endParaRPr lang="de-DE"/>
          </a:p>
          <a:p>
            <a:pPr lvl="1"/>
            <a:r>
              <a:rPr lang="de-DE" err="1"/>
              <a:t>Conversation</a:t>
            </a:r>
            <a:endParaRPr lang="de-DE"/>
          </a:p>
          <a:p>
            <a:pPr lvl="1"/>
            <a:r>
              <a:rPr lang="de-DE"/>
              <a:t>Overall </a:t>
            </a:r>
            <a:r>
              <a:rPr lang="de-DE" err="1"/>
              <a:t>content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91E877D5-17CC-4B50-A0B4-180F8351D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77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Suggested</a:t>
            </a:r>
            <a:r>
              <a:rPr lang="de-DE"/>
              <a:t> Future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  <a:p>
            <a:r>
              <a:rPr lang="de-DE"/>
              <a:t>NPC </a:t>
            </a:r>
            <a:r>
              <a:rPr lang="de-DE" err="1"/>
              <a:t>learning</a:t>
            </a:r>
            <a:endParaRPr lang="de-DE"/>
          </a:p>
          <a:p>
            <a:endParaRPr lang="de-DE"/>
          </a:p>
          <a:p>
            <a:endParaRPr lang="de-DE"/>
          </a:p>
          <a:p>
            <a:r>
              <a:rPr lang="de-DE" err="1"/>
              <a:t>Towards</a:t>
            </a:r>
            <a:r>
              <a:rPr lang="de-DE"/>
              <a:t> intelligent </a:t>
            </a:r>
            <a:r>
              <a:rPr lang="de-DE" err="1"/>
              <a:t>agents</a:t>
            </a:r>
            <a:endParaRPr lang="de-DE"/>
          </a:p>
          <a:p>
            <a:endParaRPr lang="de-DE"/>
          </a:p>
          <a:p>
            <a:endParaRPr lang="de-DE"/>
          </a:p>
          <a:p>
            <a:r>
              <a:rPr lang="de-DE"/>
              <a:t>Narrative </a:t>
            </a:r>
            <a:r>
              <a:rPr lang="de-DE" err="1"/>
              <a:t>awareness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91E877D5-17CC-4B50-A0B4-180F8351D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548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Conclusion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  <a:p>
            <a:r>
              <a:rPr lang="de-DE" err="1"/>
              <a:t>Playable</a:t>
            </a:r>
            <a:r>
              <a:rPr lang="de-DE"/>
              <a:t> Prototype</a:t>
            </a:r>
          </a:p>
          <a:p>
            <a:endParaRPr lang="de-DE"/>
          </a:p>
          <a:p>
            <a:endParaRPr lang="de-DE"/>
          </a:p>
          <a:p>
            <a:r>
              <a:rPr lang="de-DE"/>
              <a:t>Shows </a:t>
            </a:r>
            <a:r>
              <a:rPr lang="de-DE" err="1"/>
              <a:t>the</a:t>
            </a:r>
            <a:r>
              <a:rPr lang="de-DE"/>
              <a:t> potential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approach</a:t>
            </a:r>
            <a:endParaRPr lang="de-DE"/>
          </a:p>
          <a:p>
            <a:endParaRPr lang="de-DE"/>
          </a:p>
          <a:p>
            <a:endParaRPr lang="de-DE"/>
          </a:p>
          <a:p>
            <a:r>
              <a:rPr lang="de-DE" err="1"/>
              <a:t>Already</a:t>
            </a:r>
            <a:r>
              <a:rPr lang="de-DE"/>
              <a:t> </a:t>
            </a:r>
            <a:r>
              <a:rPr lang="de-DE" err="1"/>
              <a:t>enables</a:t>
            </a:r>
            <a:r>
              <a:rPr lang="de-DE"/>
              <a:t> different narrative </a:t>
            </a:r>
            <a:r>
              <a:rPr lang="de-DE" err="1"/>
              <a:t>structures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530465BC-AA09-4837-8E8F-600C422F8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94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List </a:t>
            </a:r>
            <a:r>
              <a:rPr lang="de-DE" err="1"/>
              <a:t>of</a:t>
            </a:r>
            <a:r>
              <a:rPr lang="de-DE"/>
              <a:t> References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[1]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Espen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Aarseth. “From Hunt the Wumpus to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EverQuest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: Introduction to Quest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Theory”. In: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Ital"/>
              </a:rPr>
              <a:t>Entertainment Computing - ICEC 2005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 Springer  Berlin Heidelberg, 2005, pp. 496–506. DOI: 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10.1007/11558651\_48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[2] Porter H. Abbott.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The Cambridge introduction to narrative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Cambridge University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Press, 2020.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[3] R.B. Adler, G.R. Rodman, and A.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DuPre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Understanding Human Communication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Oxford University Press, 2016. ISBN: 9780190297084. URL: </a:t>
            </a:r>
            <a:r>
              <a:rPr lang="en-US" sz="1050" b="0" i="0" u="none" strike="noStrike" baseline="0">
                <a:solidFill>
                  <a:srgbClr val="1A1A1A"/>
                </a:solidFill>
                <a:latin typeface="NimbusMonL-Regu"/>
              </a:rPr>
              <a:t>https ://books.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google.de/</a:t>
            </a:r>
            <a:r>
              <a:rPr lang="de-AT" sz="1050" b="0" i="0" u="none" strike="noStrike" baseline="0" err="1">
                <a:solidFill>
                  <a:srgbClr val="1A1A1A"/>
                </a:solidFill>
                <a:latin typeface="NimbusMonL-Regu"/>
              </a:rPr>
              <a:t>books?id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=YF1fvgAACAAJ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[4] Aristotle.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Poetics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ReadHowYouWant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com, 2006.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[5] Chris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Baldick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The concise Oxford dictionary of literary terms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Oxford University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Press, 1996.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[6] Marc G. Berman, John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Jonides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, and Richard L. Lewis. “In search of decay in verbal short-term memory.”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Journal of Experimental Psychology: Learning, Memory, and </a:t>
            </a:r>
            <a:r>
              <a:rPr lang="pt-BR" sz="1050" b="0" i="0" u="none" strike="noStrike" baseline="0">
                <a:solidFill>
                  <a:srgbClr val="000000"/>
                </a:solidFill>
                <a:latin typeface="URWPalladioL-Ital"/>
              </a:rPr>
              <a:t>Cognition </a:t>
            </a:r>
            <a:r>
              <a:rPr lang="pt-BR" sz="1050" b="0" i="0" u="none" strike="noStrike" baseline="0">
                <a:solidFill>
                  <a:srgbClr val="000000"/>
                </a:solidFill>
                <a:latin typeface="URWPalladioL-Roma"/>
              </a:rPr>
              <a:t>35.2 (Mar. 2009), pp. 317–333. DOI: </a:t>
            </a:r>
            <a:r>
              <a:rPr lang="pt-BR" sz="1050" b="0" i="0" u="none" strike="noStrike" baseline="0">
                <a:solidFill>
                  <a:srgbClr val="1A1A1A"/>
                </a:solidFill>
                <a:latin typeface="NimbusMonL-Regu"/>
              </a:rPr>
              <a:t>10.1037/a0014873</a:t>
            </a:r>
            <a:r>
              <a:rPr lang="pt-BR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[8] Maria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Borge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et al. “Proof-of-Personhood: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Redemocratizing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Permissionless Cryptocurrencies”.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2017 IEEE European Symposium on Security and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Ital"/>
              </a:rPr>
              <a:t>PrivacyWorkshops</a:t>
            </a:r>
            <a:r>
              <a:rPr lang="en-US" sz="1050">
                <a:solidFill>
                  <a:srgbClr val="000000"/>
                </a:solidFill>
                <a:latin typeface="URWPalladioL-Ital"/>
              </a:rPr>
              <a:t> </a:t>
            </a:r>
            <a:r>
              <a:rPr lang="pt-BR" sz="1050" b="0" i="0" u="none" strike="noStrike" baseline="0">
                <a:solidFill>
                  <a:srgbClr val="000000"/>
                </a:solidFill>
                <a:latin typeface="URWPalladioL-Ital"/>
              </a:rPr>
              <a:t>(EuroS&amp;PW)</a:t>
            </a:r>
            <a:r>
              <a:rPr lang="pt-BR" sz="1050" b="0" i="0" u="none" strike="noStrike" baseline="0">
                <a:solidFill>
                  <a:srgbClr val="000000"/>
                </a:solidFill>
                <a:latin typeface="URWPalladioL-Roma"/>
              </a:rPr>
              <a:t>. IEEE, Apr. 2017. DOI: </a:t>
            </a:r>
            <a:r>
              <a:rPr lang="pt-BR" sz="1050" b="0" i="0" u="none" strike="noStrike" baseline="0">
                <a:solidFill>
                  <a:srgbClr val="1A1A1A"/>
                </a:solidFill>
                <a:latin typeface="NimbusMonL-Regu"/>
              </a:rPr>
              <a:t>10.1109/eurospw.2017.46</a:t>
            </a:r>
            <a:r>
              <a:rPr lang="pt-BR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[9] Michael K. Buckland. “Information as thing”.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Journal of the American Society for </a:t>
            </a:r>
            <a:r>
              <a:rPr lang="fr-FR" sz="1050" b="0" i="0" u="none" strike="noStrike" baseline="0">
                <a:solidFill>
                  <a:srgbClr val="000000"/>
                </a:solidFill>
                <a:latin typeface="URWPalladioL-Ital"/>
              </a:rPr>
              <a:t>Information Science </a:t>
            </a:r>
            <a:r>
              <a:rPr lang="fr-FR" sz="1050" b="0" i="0" u="none" strike="noStrike" baseline="0">
                <a:solidFill>
                  <a:srgbClr val="000000"/>
                </a:solidFill>
                <a:latin typeface="URWPalladioL-Roma"/>
              </a:rPr>
              <a:t>42.5 (June 1991), pp. 351–360. DOI: </a:t>
            </a:r>
            <a:r>
              <a:rPr lang="fr-FR" sz="1050" b="0" i="0" u="none" strike="noStrike" baseline="0">
                <a:solidFill>
                  <a:srgbClr val="1A1A1A"/>
                </a:solidFill>
                <a:latin typeface="NimbusMonL-Regu"/>
              </a:rPr>
              <a:t>10.1002/(</a:t>
            </a:r>
            <a:r>
              <a:rPr lang="fr-FR" sz="1050" b="0" i="0" u="none" strike="noStrike" baseline="0" err="1">
                <a:solidFill>
                  <a:srgbClr val="1A1A1A"/>
                </a:solidFill>
                <a:latin typeface="NimbusMonL-Regu"/>
              </a:rPr>
              <a:t>sici</a:t>
            </a:r>
            <a:r>
              <a:rPr lang="fr-FR" sz="1050" b="0" i="0" u="none" strike="noStrike" baseline="0">
                <a:solidFill>
                  <a:srgbClr val="1A1A1A"/>
                </a:solidFill>
                <a:latin typeface="NimbusMonL-Regu"/>
              </a:rPr>
              <a:t>)1097-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4571(199106)42:5&lt;351::aid-asi5&gt;3.0.co;2-3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[10] Alan Bundy and Lincoln Wallen. “Breadth-First Search”.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Catalogue of Artificial </a:t>
            </a:r>
            <a:r>
              <a:rPr lang="de-AT" sz="1050" b="0" i="0" u="none" strike="noStrike" baseline="0" err="1">
                <a:solidFill>
                  <a:srgbClr val="000000"/>
                </a:solidFill>
                <a:latin typeface="URWPalladioL-Ital"/>
              </a:rPr>
              <a:t>Intelligence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Ital"/>
              </a:rPr>
              <a:t> Tools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 Springer Berlin Heidelberg, 1984, pp. 13–13. DOI: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10.1007/978-3-642-96868-6_25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[11] David </a:t>
            </a:r>
            <a:r>
              <a:rPr lang="de-AT" sz="1050" b="0" i="0" u="none" strike="noStrike" baseline="0" err="1">
                <a:solidFill>
                  <a:srgbClr val="000000"/>
                </a:solidFill>
                <a:latin typeface="URWPalladioL-Roma"/>
              </a:rPr>
              <a:t>Callele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, Eric Neufeld, and Kevin Schneider. “Emotional </a:t>
            </a:r>
            <a:r>
              <a:rPr lang="de-AT" sz="1050" b="0" i="0" u="none" strike="noStrike" baseline="0" err="1">
                <a:solidFill>
                  <a:srgbClr val="000000"/>
                </a:solidFill>
                <a:latin typeface="URWPalladioL-Roma"/>
              </a:rPr>
              <a:t>Requirements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”. In: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Ital"/>
              </a:rPr>
              <a:t>IEEE Software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25.1 (Jan. 2008), pp. 43–45. DOI: 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10.1109/ms.2008.5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[12] Joseph Campbell.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The hero with a thousand faces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Vol. 17.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NewWorld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Library, 2008.</a:t>
            </a:r>
          </a:p>
          <a:p>
            <a:pPr marL="0" indent="0" algn="l">
              <a:buNone/>
            </a:pP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[13] Alphonse </a:t>
            </a:r>
            <a:r>
              <a:rPr lang="de-AT" sz="1050" b="0" i="0" u="none" strike="noStrike" baseline="0" err="1">
                <a:solidFill>
                  <a:srgbClr val="000000"/>
                </a:solidFill>
                <a:latin typeface="URWPalladioL-Roma"/>
              </a:rPr>
              <a:t>Chapanis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 “Interactive human </a:t>
            </a:r>
            <a:r>
              <a:rPr lang="de-AT" sz="1050" b="0" i="0" u="none" strike="noStrike" baseline="0" err="1">
                <a:solidFill>
                  <a:srgbClr val="000000"/>
                </a:solidFill>
                <a:latin typeface="URWPalladioL-Roma"/>
              </a:rPr>
              <a:t>communication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”. In: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Ital"/>
              </a:rPr>
              <a:t>Scientific American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232.3 (1975), pp. 36–46.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[14] Michael F. Connelly and Jean D.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Clandinin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“Stories of Experience and Narrative Inquiry”.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Educational Researcher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19.5 (June 1990), pp. 2–14. DOI: </a:t>
            </a:r>
            <a:r>
              <a:rPr lang="en-US" sz="1050" b="0" i="0" u="none" strike="noStrike" baseline="0">
                <a:solidFill>
                  <a:srgbClr val="1A1A1A"/>
                </a:solidFill>
                <a:latin typeface="NimbusMonL-Regu"/>
              </a:rPr>
              <a:t>10.3102/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0013189x019005002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[15] Daniel Cook.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What are game mechanics? </a:t>
            </a:r>
            <a:r>
              <a:rPr lang="en-US" sz="1050" b="0" i="0" u="none" strike="noStrike" baseline="0">
                <a:solidFill>
                  <a:srgbClr val="1A1A1A"/>
                </a:solidFill>
                <a:latin typeface="NimbusMonL-Regu"/>
              </a:rPr>
              <a:t>https://lostgarden.home.blog/2006/10/24/what-are-game-mechanics/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Accessed on: 2021-09-23. Oct.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2006.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[16] Gus Cooney, Daniel T. Gilbert, and Timothy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D.Wilson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“The Novelty Penalty”. In:</a:t>
            </a:r>
            <a:r>
              <a:rPr lang="fr-FR" sz="1050" b="0" i="0" u="none" strike="noStrike" baseline="0" err="1">
                <a:solidFill>
                  <a:srgbClr val="000000"/>
                </a:solidFill>
                <a:latin typeface="URWPalladioL-Ital"/>
              </a:rPr>
              <a:t>Psychological</a:t>
            </a:r>
            <a:r>
              <a:rPr lang="fr-FR" sz="1050" b="0" i="0" u="none" strike="noStrike" baseline="0">
                <a:solidFill>
                  <a:srgbClr val="000000"/>
                </a:solidFill>
                <a:latin typeface="URWPalladioL-Ital"/>
              </a:rPr>
              <a:t> Science </a:t>
            </a:r>
            <a:r>
              <a:rPr lang="fr-FR" sz="1050" b="0" i="0" u="none" strike="noStrike" baseline="0">
                <a:solidFill>
                  <a:srgbClr val="000000"/>
                </a:solidFill>
                <a:latin typeface="URWPalladioL-Roma"/>
              </a:rPr>
              <a:t>28.3 (Jan. 2017), pp. 380–394. DOI: </a:t>
            </a:r>
            <a:r>
              <a:rPr lang="fr-FR" sz="1050" b="0" i="0" u="none" strike="noStrike" baseline="0">
                <a:solidFill>
                  <a:srgbClr val="1A1A1A"/>
                </a:solidFill>
                <a:latin typeface="NimbusMonL-Regu"/>
              </a:rPr>
              <a:t>10.1177/0956797616685870</a:t>
            </a:r>
            <a:r>
              <a:rPr lang="fr-FR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[17] George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Coulouris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Distributed systems : concepts and design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Harlow, England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NewYork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: Addison-Wesley, 2001. ISBN: 9780201619188.</a:t>
            </a:r>
            <a:endParaRPr lang="de-DE" sz="12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816B21B3-75F0-469B-8447-A128DA39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80813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814628"/>
            <a:ext cx="8128000" cy="5355166"/>
          </a:xfrm>
        </p:spPr>
        <p:txBody>
          <a:bodyPr/>
          <a:lstStyle/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[18] Mihaly Csikszentmihalyi. Flow: The psychology of optimal experience. Vol. 1990. Harper &amp; Row New York, 1990.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[19] Grzegorz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Czajkowski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et al. Sorting Petabytes with MapReduce - The Next Episode. https://ai.googleblog.com/2011/09/sorting-petabytes-withmapreduce-next.html. Accessed on: 2021-09-26. Sept. 2011.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[20] Michele R. Davidson. “A phenomenological evaluation: using storytelling as a primary teaching method”. In: Nurse Education in Practice 4.3 (Sept. 2004), pp. 184–189. DOI: 10.1016/s1471-5953(03)00043-x.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[21] Marie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Dealessandri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Global console market reached record high of $53.9bn in 2020. https://www.gamesindustry.biz/articles/2021-03-11-consolemarket-reaches-record-high-of-usd53-9bn. Accessed: 2021-09-13. Mar. 2021.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[22] Jeffrey Dean and Sanjay Ghemawat. “MapReduce”. In: Communications of the ACM 51.1 (Jan. 2008), pp. 107–113. DOI: 10.1145/1327452.1327492.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[24] F.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Dignum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et al. “Games and Agents: Designing Intelligent Gameplay”. In: International Journal of Computer Games Technology 2009 (2009), pp. 1–18. DOI: 10.1155/2009/837095.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[25] Elizabeth A. Doty. “Transforming Capabilities: Using Story for Knowledge Discovery &amp; Community Development”. In: National Storytelling Network’s Storytelling In Organizations (SIG) (2003).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[26] John R. Douceur. “The Sybil Attack”. In: Peer-to-Peer Systems. Springer Berlin Heidelberg, 2002, pp. 251–260. DOI: 10.1007/3-540-45748-8_24.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[27] Christopher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Dring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Eidos Montreal: “We have to try new models for single-player games”. https://www.gamesindustry.biz/articles/2018- 05-11- eidosmontreal-we-have-to-try-new-models-for-single-player-games. Accessed: 2021-09-13.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[28] William H. Edwards. Motor learning and control: From theory to practice. Cengage Learning, 2010.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[30] Michael Eysenck. Attention and arousal: Cognition and performance. Springer Science &amp; Business Media, 2012.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[31] Edward A. Feigenbaum,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Avron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Barr, and Paul R. Cohen. “The handbook of artificial intelligence”. In: (1981).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[32] Owen J. Flanagan. Consciousness reconsidered. Vol. 250. MIT press Cambridge, MA, 1992.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[33] Luciano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Floridi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Information: A very short introduction. OUP Oxford, 2010.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[34] Luciano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Floridi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“Philosophical Conceptions of Information”. In: Formal Theories of Information. Springer Berlin Heidelberg, 2009, pp. 13–53. DOI: 10.1007/978-3-642-00659-3_2.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[35] Dom Ford. “Beyond the Wall: The Boundaries of the Neomedieval Town in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Singleplayer</a:t>
            </a:r>
            <a:r>
              <a:rPr lang="en-US" sz="1050">
                <a:solidFill>
                  <a:srgbClr val="000000"/>
                </a:solidFill>
                <a:latin typeface="URWPalladioL-Roma"/>
              </a:rPr>
              <a:t>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Roleplaying Games.” In: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DiGRA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Conference. 2019.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[36] Chris D. Frith and Uta Frith. “Social Cognition in Humans”. In: Current Biology 17.16 (Aug. 2007), R724–R732. DOI: 10.1016/j.cub.2007.05.068.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[37]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Hidemaro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Fujibayashi,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Takuhiro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Dohta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, and Satoru Takizawa. “Breaking Conventions with The Legend of Zelda: Breath of the Wild”. In: Game Developers Conference, March. Vol. 10. 2017.</a:t>
            </a:r>
            <a:endParaRPr lang="de-DE" sz="12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9D3743D9-9F93-47AF-8E6A-CA7881F33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812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ＭＳ Ｐゴシック"/>
              </a:rPr>
              <a:t>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  <a:p>
            <a:r>
              <a:rPr lang="de-DE">
                <a:ea typeface="ＭＳ Ｐゴシック"/>
              </a:rPr>
              <a:t>Narrative </a:t>
            </a:r>
            <a:r>
              <a:rPr lang="de-DE" err="1">
                <a:ea typeface="ＭＳ Ｐゴシック"/>
              </a:rPr>
              <a:t>is</a:t>
            </a:r>
            <a:r>
              <a:rPr lang="de-DE">
                <a:ea typeface="ＭＳ Ｐゴシック"/>
              </a:rPr>
              <a:t> in high </a:t>
            </a:r>
            <a:r>
              <a:rPr lang="de-DE" err="1">
                <a:ea typeface="ＭＳ Ｐゴシック"/>
              </a:rPr>
              <a:t>demand</a:t>
            </a:r>
            <a:r>
              <a:rPr lang="de-DE">
                <a:ea typeface="ＭＳ Ｐゴシック"/>
              </a:rPr>
              <a:t> [90,100]</a:t>
            </a:r>
            <a:endParaRPr lang="de-DE"/>
          </a:p>
          <a:p>
            <a:endParaRPr lang="de-DE"/>
          </a:p>
          <a:p>
            <a:endParaRPr lang="de-DE"/>
          </a:p>
          <a:p>
            <a:r>
              <a:rPr lang="de-DE" err="1"/>
              <a:t>Truly</a:t>
            </a:r>
            <a:r>
              <a:rPr lang="de-DE"/>
              <a:t> </a:t>
            </a:r>
            <a:r>
              <a:rPr lang="de-DE" err="1"/>
              <a:t>interactive</a:t>
            </a:r>
            <a:r>
              <a:rPr lang="de-DE"/>
              <a:t> </a:t>
            </a:r>
            <a:r>
              <a:rPr lang="de-DE" err="1"/>
              <a:t>storytelling</a:t>
            </a:r>
            <a:endParaRPr lang="de-DE"/>
          </a:p>
          <a:p>
            <a:endParaRPr lang="de-DE"/>
          </a:p>
          <a:p>
            <a:endParaRPr lang="de-DE"/>
          </a:p>
          <a:p>
            <a:r>
              <a:rPr lang="de-DE" err="1"/>
              <a:t>Finding</a:t>
            </a:r>
            <a:r>
              <a:rPr lang="de-DE"/>
              <a:t> an </a:t>
            </a:r>
            <a:r>
              <a:rPr lang="de-DE" err="1"/>
              <a:t>approach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get</a:t>
            </a:r>
            <a:r>
              <a:rPr lang="de-DE"/>
              <a:t> </a:t>
            </a:r>
            <a:r>
              <a:rPr lang="de-DE" err="1"/>
              <a:t>towards</a:t>
            </a:r>
            <a:r>
              <a:rPr lang="de-DE"/>
              <a:t> </a:t>
            </a:r>
            <a:r>
              <a:rPr lang="de-DE" err="1"/>
              <a:t>dynamic</a:t>
            </a:r>
            <a:r>
              <a:rPr lang="de-DE"/>
              <a:t> </a:t>
            </a:r>
            <a:r>
              <a:rPr lang="de-DE" err="1"/>
              <a:t>stories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58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8266" y="684687"/>
            <a:ext cx="8128000" cy="5388854"/>
          </a:xfrm>
        </p:spPr>
        <p:txBody>
          <a:bodyPr/>
          <a:lstStyle/>
          <a:p>
            <a:pPr marL="0" indent="0" algn="l">
              <a:buNone/>
            </a:pPr>
            <a:r>
              <a:rPr lang="de-DE" sz="950"/>
              <a:t>[38] Arthur Gervais et al. “On </a:t>
            </a:r>
            <a:r>
              <a:rPr lang="de-DE" sz="950" err="1"/>
              <a:t>the</a:t>
            </a:r>
            <a:r>
              <a:rPr lang="de-DE" sz="950"/>
              <a:t> </a:t>
            </a:r>
            <a:r>
              <a:rPr lang="de-DE" sz="950" err="1"/>
              <a:t>security</a:t>
            </a:r>
            <a:r>
              <a:rPr lang="de-DE" sz="950"/>
              <a:t> and </a:t>
            </a:r>
            <a:r>
              <a:rPr lang="de-DE" sz="950" err="1"/>
              <a:t>performance</a:t>
            </a:r>
            <a:r>
              <a:rPr lang="de-DE" sz="950"/>
              <a:t> </a:t>
            </a:r>
            <a:r>
              <a:rPr lang="de-DE" sz="950" err="1"/>
              <a:t>of</a:t>
            </a:r>
            <a:r>
              <a:rPr lang="de-DE" sz="950"/>
              <a:t> </a:t>
            </a:r>
            <a:r>
              <a:rPr lang="de-DE" sz="950" err="1"/>
              <a:t>proof</a:t>
            </a:r>
            <a:r>
              <a:rPr lang="de-DE" sz="950"/>
              <a:t> </a:t>
            </a:r>
            <a:r>
              <a:rPr lang="de-DE" sz="950" err="1"/>
              <a:t>of</a:t>
            </a:r>
            <a:r>
              <a:rPr lang="de-DE" sz="950"/>
              <a:t> </a:t>
            </a:r>
            <a:r>
              <a:rPr lang="de-DE" sz="950" err="1"/>
              <a:t>work</a:t>
            </a:r>
            <a:r>
              <a:rPr lang="de-DE" sz="950"/>
              <a:t> </a:t>
            </a:r>
            <a:r>
              <a:rPr lang="de-DE" sz="950" err="1"/>
              <a:t>blockchains</a:t>
            </a:r>
            <a:r>
              <a:rPr lang="de-DE" sz="950"/>
              <a:t>”. In: Proceedings </a:t>
            </a:r>
            <a:r>
              <a:rPr lang="de-DE" sz="950" err="1"/>
              <a:t>of</a:t>
            </a:r>
            <a:r>
              <a:rPr lang="de-DE" sz="950"/>
              <a:t> </a:t>
            </a:r>
            <a:r>
              <a:rPr lang="de-DE" sz="950" err="1"/>
              <a:t>the</a:t>
            </a:r>
            <a:r>
              <a:rPr lang="de-DE" sz="950"/>
              <a:t> 2016 ACM SIGSAC </a:t>
            </a:r>
            <a:r>
              <a:rPr lang="de-DE" sz="950" err="1"/>
              <a:t>conference</a:t>
            </a:r>
            <a:r>
              <a:rPr lang="de-DE" sz="950"/>
              <a:t> on </a:t>
            </a:r>
            <a:r>
              <a:rPr lang="de-DE" sz="950" err="1"/>
              <a:t>computer</a:t>
            </a:r>
            <a:r>
              <a:rPr lang="de-DE" sz="950"/>
              <a:t> and </a:t>
            </a:r>
            <a:r>
              <a:rPr lang="de-DE" sz="950" err="1"/>
              <a:t>communications</a:t>
            </a:r>
            <a:r>
              <a:rPr lang="de-DE" sz="950"/>
              <a:t> </a:t>
            </a:r>
            <a:r>
              <a:rPr lang="de-DE" sz="950" err="1"/>
              <a:t>security</a:t>
            </a:r>
            <a:r>
              <a:rPr lang="de-DE" sz="950"/>
              <a:t>. 2016, pp. 3–16.</a:t>
            </a:r>
          </a:p>
          <a:p>
            <a:pPr marL="0" indent="0" algn="l">
              <a:buNone/>
            </a:pPr>
            <a:r>
              <a:rPr lang="de-DE" sz="950"/>
              <a:t>[39] Jonathan Gottschall. The </a:t>
            </a:r>
            <a:r>
              <a:rPr lang="de-DE" sz="950" err="1"/>
              <a:t>storytelling</a:t>
            </a:r>
            <a:r>
              <a:rPr lang="de-DE" sz="950"/>
              <a:t> </a:t>
            </a:r>
            <a:r>
              <a:rPr lang="de-DE" sz="950" err="1"/>
              <a:t>animal</a:t>
            </a:r>
            <a:r>
              <a:rPr lang="de-DE" sz="950"/>
              <a:t>: </a:t>
            </a:r>
            <a:r>
              <a:rPr lang="de-DE" sz="950" err="1"/>
              <a:t>How</a:t>
            </a:r>
            <a:r>
              <a:rPr lang="de-DE" sz="950"/>
              <a:t> </a:t>
            </a:r>
            <a:r>
              <a:rPr lang="de-DE" sz="950" err="1"/>
              <a:t>stories</a:t>
            </a:r>
            <a:r>
              <a:rPr lang="de-DE" sz="950"/>
              <a:t> </a:t>
            </a:r>
            <a:r>
              <a:rPr lang="de-DE" sz="950" err="1"/>
              <a:t>make</a:t>
            </a:r>
            <a:r>
              <a:rPr lang="de-DE" sz="950"/>
              <a:t> </a:t>
            </a:r>
            <a:r>
              <a:rPr lang="de-DE" sz="950" err="1"/>
              <a:t>us</a:t>
            </a:r>
            <a:r>
              <a:rPr lang="de-DE" sz="950"/>
              <a:t> human. Houghton Mifflin Harcourt, 2012.</a:t>
            </a:r>
          </a:p>
          <a:p>
            <a:pPr marL="0" indent="0" algn="l">
              <a:buNone/>
            </a:pPr>
            <a:r>
              <a:rPr lang="de-DE" sz="950"/>
              <a:t>[40] David Harel. “</a:t>
            </a:r>
            <a:r>
              <a:rPr lang="de-DE" sz="950" err="1"/>
              <a:t>Statecharts</a:t>
            </a:r>
            <a:r>
              <a:rPr lang="de-DE" sz="950"/>
              <a:t>: a </a:t>
            </a:r>
            <a:r>
              <a:rPr lang="de-DE" sz="950" err="1"/>
              <a:t>visual</a:t>
            </a:r>
            <a:r>
              <a:rPr lang="de-DE" sz="950"/>
              <a:t> </a:t>
            </a:r>
            <a:r>
              <a:rPr lang="de-DE" sz="950" err="1"/>
              <a:t>formalism</a:t>
            </a:r>
            <a:r>
              <a:rPr lang="de-DE" sz="950"/>
              <a:t> </a:t>
            </a:r>
            <a:r>
              <a:rPr lang="de-DE" sz="950" err="1"/>
              <a:t>for</a:t>
            </a:r>
            <a:r>
              <a:rPr lang="de-DE" sz="950"/>
              <a:t> </a:t>
            </a:r>
            <a:r>
              <a:rPr lang="de-DE" sz="950" err="1"/>
              <a:t>complex</a:t>
            </a:r>
            <a:r>
              <a:rPr lang="de-DE" sz="950"/>
              <a:t> </a:t>
            </a:r>
            <a:r>
              <a:rPr lang="de-DE" sz="950" err="1"/>
              <a:t>systems</a:t>
            </a:r>
            <a:r>
              <a:rPr lang="de-DE" sz="950"/>
              <a:t>”. In: Science </a:t>
            </a:r>
            <a:r>
              <a:rPr lang="de-DE" sz="950" err="1"/>
              <a:t>of</a:t>
            </a:r>
            <a:r>
              <a:rPr lang="de-DE" sz="950"/>
              <a:t> Computer </a:t>
            </a:r>
            <a:r>
              <a:rPr lang="de-DE" sz="950" err="1"/>
              <a:t>Programming</a:t>
            </a:r>
            <a:r>
              <a:rPr lang="de-DE" sz="950"/>
              <a:t> 8.3 (June 1987), pp. 231–274. DOI: 10 . 1016 / 0167 - 6423(87)90035-9.</a:t>
            </a:r>
          </a:p>
          <a:p>
            <a:pPr marL="0" indent="0" algn="l">
              <a:buNone/>
            </a:pPr>
            <a:r>
              <a:rPr lang="de-DE" sz="950"/>
              <a:t>[41] David Harel and Amir </a:t>
            </a:r>
            <a:r>
              <a:rPr lang="de-DE" sz="950" err="1"/>
              <a:t>Pnueli</a:t>
            </a:r>
            <a:r>
              <a:rPr lang="de-DE" sz="950"/>
              <a:t>. “On </a:t>
            </a:r>
            <a:r>
              <a:rPr lang="de-DE" sz="950" err="1"/>
              <a:t>the</a:t>
            </a:r>
            <a:r>
              <a:rPr lang="de-DE" sz="950"/>
              <a:t> </a:t>
            </a:r>
            <a:r>
              <a:rPr lang="de-DE" sz="950" err="1"/>
              <a:t>development</a:t>
            </a:r>
            <a:r>
              <a:rPr lang="de-DE" sz="950"/>
              <a:t> </a:t>
            </a:r>
            <a:r>
              <a:rPr lang="de-DE" sz="950" err="1"/>
              <a:t>of</a:t>
            </a:r>
            <a:r>
              <a:rPr lang="de-DE" sz="950"/>
              <a:t> </a:t>
            </a:r>
            <a:r>
              <a:rPr lang="de-DE" sz="950" err="1"/>
              <a:t>reactive</a:t>
            </a:r>
            <a:r>
              <a:rPr lang="de-DE" sz="950"/>
              <a:t> </a:t>
            </a:r>
            <a:r>
              <a:rPr lang="de-DE" sz="950" err="1"/>
              <a:t>systems</a:t>
            </a:r>
            <a:r>
              <a:rPr lang="de-DE" sz="950"/>
              <a:t>”. In: </a:t>
            </a:r>
            <a:r>
              <a:rPr lang="de-DE" sz="950" err="1"/>
              <a:t>Logics</a:t>
            </a:r>
            <a:r>
              <a:rPr lang="de-DE" sz="950"/>
              <a:t> and </a:t>
            </a:r>
            <a:r>
              <a:rPr lang="de-DE" sz="950" err="1"/>
              <a:t>models</a:t>
            </a:r>
            <a:r>
              <a:rPr lang="de-DE" sz="950"/>
              <a:t> </a:t>
            </a:r>
            <a:r>
              <a:rPr lang="de-DE" sz="950" err="1"/>
              <a:t>of</a:t>
            </a:r>
            <a:r>
              <a:rPr lang="de-DE" sz="950"/>
              <a:t> </a:t>
            </a:r>
            <a:r>
              <a:rPr lang="de-DE" sz="950" err="1"/>
              <a:t>concurrent</a:t>
            </a:r>
            <a:r>
              <a:rPr lang="de-DE" sz="950"/>
              <a:t> </a:t>
            </a:r>
            <a:r>
              <a:rPr lang="de-DE" sz="950" err="1"/>
              <a:t>systems</a:t>
            </a:r>
            <a:r>
              <a:rPr lang="de-DE" sz="950"/>
              <a:t>. Springer, 1985, pp. 477–498.</a:t>
            </a:r>
          </a:p>
          <a:p>
            <a:pPr marL="0" indent="0" algn="l">
              <a:buNone/>
            </a:pPr>
            <a:r>
              <a:rPr lang="de-DE" sz="950"/>
              <a:t>[42] Frederick Hayes-Roth, Donald </a:t>
            </a:r>
            <a:r>
              <a:rPr lang="de-DE" sz="950" err="1"/>
              <a:t>A.Waterman</a:t>
            </a:r>
            <a:r>
              <a:rPr lang="de-DE" sz="950"/>
              <a:t>, and Douglas B. </a:t>
            </a:r>
            <a:r>
              <a:rPr lang="de-DE" sz="950" err="1"/>
              <a:t>Lenat</a:t>
            </a:r>
            <a:r>
              <a:rPr lang="de-DE" sz="950"/>
              <a:t>. Building expert </a:t>
            </a:r>
            <a:r>
              <a:rPr lang="de-DE" sz="950" err="1"/>
              <a:t>systems</a:t>
            </a:r>
            <a:r>
              <a:rPr lang="de-DE" sz="950"/>
              <a:t>. Addison-Wesley Longman Publishing Co., Inc., 1983.</a:t>
            </a:r>
          </a:p>
          <a:p>
            <a:pPr marL="0" indent="0" algn="l">
              <a:buNone/>
            </a:pPr>
            <a:r>
              <a:rPr lang="de-DE" sz="950"/>
              <a:t>[43] Dirk Helbing. “Agent-</a:t>
            </a:r>
            <a:r>
              <a:rPr lang="de-DE" sz="950" err="1"/>
              <a:t>Based</a:t>
            </a:r>
            <a:r>
              <a:rPr lang="de-DE" sz="950"/>
              <a:t> Modeling”. In: Understanding </a:t>
            </a:r>
            <a:r>
              <a:rPr lang="de-DE" sz="950" err="1"/>
              <a:t>Complex</a:t>
            </a:r>
            <a:r>
              <a:rPr lang="de-DE" sz="950"/>
              <a:t> Systems. Springer Berlin Heidelberg, 2012, pp. 25–70. DOI: 10.1007/978-3-642-24004-1_2.</a:t>
            </a:r>
          </a:p>
          <a:p>
            <a:pPr marL="0" indent="0" algn="l">
              <a:buNone/>
            </a:pPr>
            <a:r>
              <a:rPr lang="de-DE" sz="950"/>
              <a:t>[44] Stefan Hoffmann. Geschichte des Medienbegriffs. Vol. 3. Felix Meiner Verlag, 2000.</a:t>
            </a:r>
          </a:p>
          <a:p>
            <a:pPr marL="0" indent="0" algn="l">
              <a:buNone/>
            </a:pPr>
            <a:r>
              <a:rPr lang="de-DE" sz="950"/>
              <a:t>[45] John H Holland. </a:t>
            </a:r>
            <a:r>
              <a:rPr lang="de-DE" sz="950" err="1"/>
              <a:t>Emergence</a:t>
            </a:r>
            <a:r>
              <a:rPr lang="de-DE" sz="950"/>
              <a:t>: </a:t>
            </a:r>
            <a:r>
              <a:rPr lang="de-DE" sz="950" err="1"/>
              <a:t>From</a:t>
            </a:r>
            <a:r>
              <a:rPr lang="de-DE" sz="950"/>
              <a:t> </a:t>
            </a:r>
            <a:r>
              <a:rPr lang="de-DE" sz="950" err="1"/>
              <a:t>chaos</a:t>
            </a:r>
            <a:r>
              <a:rPr lang="de-DE" sz="950"/>
              <a:t> </a:t>
            </a:r>
            <a:r>
              <a:rPr lang="de-DE" sz="950" err="1"/>
              <a:t>to</a:t>
            </a:r>
            <a:r>
              <a:rPr lang="de-DE" sz="950"/>
              <a:t> </a:t>
            </a:r>
            <a:r>
              <a:rPr lang="de-DE" sz="950" err="1"/>
              <a:t>order</a:t>
            </a:r>
            <a:r>
              <a:rPr lang="de-DE" sz="950"/>
              <a:t>. OUP Oxford, 2000.</a:t>
            </a:r>
          </a:p>
          <a:p>
            <a:pPr marL="0" indent="0" algn="l">
              <a:buNone/>
            </a:pPr>
            <a:r>
              <a:rPr lang="de-DE" sz="950"/>
              <a:t>[46] John E. </a:t>
            </a:r>
            <a:r>
              <a:rPr lang="de-DE" sz="950" err="1"/>
              <a:t>Hopcroft</a:t>
            </a:r>
            <a:r>
              <a:rPr lang="de-DE" sz="950"/>
              <a:t>, Rajeev </a:t>
            </a:r>
            <a:r>
              <a:rPr lang="de-DE" sz="950" err="1"/>
              <a:t>Motwani</a:t>
            </a:r>
            <a:r>
              <a:rPr lang="de-DE" sz="950"/>
              <a:t>, and Jeffrey D. Ullman. “</a:t>
            </a:r>
            <a:r>
              <a:rPr lang="de-DE" sz="950" err="1"/>
              <a:t>Introduction</a:t>
            </a:r>
            <a:r>
              <a:rPr lang="de-DE" sz="950"/>
              <a:t> </a:t>
            </a:r>
            <a:r>
              <a:rPr lang="de-DE" sz="950" err="1"/>
              <a:t>to</a:t>
            </a:r>
            <a:r>
              <a:rPr lang="de-DE" sz="950"/>
              <a:t> </a:t>
            </a:r>
            <a:r>
              <a:rPr lang="de-DE" sz="950" err="1"/>
              <a:t>automata</a:t>
            </a:r>
            <a:r>
              <a:rPr lang="de-DE" sz="950"/>
              <a:t> </a:t>
            </a:r>
            <a:r>
              <a:rPr lang="de-DE" sz="950" err="1"/>
              <a:t>theory</a:t>
            </a:r>
            <a:r>
              <a:rPr lang="de-DE" sz="950"/>
              <a:t>, </a:t>
            </a:r>
            <a:r>
              <a:rPr lang="de-DE" sz="950" err="1"/>
              <a:t>languages</a:t>
            </a:r>
            <a:r>
              <a:rPr lang="de-DE" sz="950"/>
              <a:t>, and </a:t>
            </a:r>
            <a:r>
              <a:rPr lang="de-DE" sz="950" err="1"/>
              <a:t>computation</a:t>
            </a:r>
            <a:r>
              <a:rPr lang="de-DE" sz="950"/>
              <a:t>”. In: </a:t>
            </a:r>
            <a:r>
              <a:rPr lang="de-DE" sz="950" err="1"/>
              <a:t>Acm</a:t>
            </a:r>
            <a:r>
              <a:rPr lang="de-DE" sz="950"/>
              <a:t> </a:t>
            </a:r>
            <a:r>
              <a:rPr lang="de-DE" sz="950" err="1"/>
              <a:t>Sigact</a:t>
            </a:r>
            <a:r>
              <a:rPr lang="de-DE" sz="950"/>
              <a:t> News 32.1 (2001), pp. 60–65.</a:t>
            </a:r>
          </a:p>
          <a:p>
            <a:pPr marL="0" indent="0" algn="l">
              <a:buNone/>
            </a:pPr>
            <a:r>
              <a:rPr lang="de-DE" sz="950"/>
              <a:t>[47] Emiliano </a:t>
            </a:r>
            <a:r>
              <a:rPr lang="de-DE" sz="950" err="1"/>
              <a:t>Ippoliti</a:t>
            </a:r>
            <a:r>
              <a:rPr lang="de-DE" sz="950"/>
              <a:t>, </a:t>
            </a:r>
            <a:r>
              <a:rPr lang="de-DE" sz="950" err="1"/>
              <a:t>ed</a:t>
            </a:r>
            <a:r>
              <a:rPr lang="de-DE" sz="950"/>
              <a:t>. </a:t>
            </a:r>
            <a:r>
              <a:rPr lang="de-DE" sz="950" err="1"/>
              <a:t>Heuristic</a:t>
            </a:r>
            <a:r>
              <a:rPr lang="de-DE" sz="950"/>
              <a:t> </a:t>
            </a:r>
            <a:r>
              <a:rPr lang="de-DE" sz="950" err="1"/>
              <a:t>Reasoning</a:t>
            </a:r>
            <a:r>
              <a:rPr lang="de-DE" sz="950"/>
              <a:t>. Studies in Applied Philosophy, </a:t>
            </a:r>
            <a:r>
              <a:rPr lang="de-DE" sz="950" err="1"/>
              <a:t>Epistemology</a:t>
            </a:r>
            <a:r>
              <a:rPr lang="de-DE" sz="950"/>
              <a:t> and Rational </a:t>
            </a:r>
            <a:r>
              <a:rPr lang="de-DE" sz="950" err="1"/>
              <a:t>Ethics</a:t>
            </a:r>
            <a:r>
              <a:rPr lang="de-DE" sz="950"/>
              <a:t>. Springer, 2015. ISBN: 978-3-319-36222-9.</a:t>
            </a:r>
          </a:p>
          <a:p>
            <a:pPr marL="0" indent="0" algn="l">
              <a:buNone/>
            </a:pPr>
            <a:r>
              <a:rPr lang="de-DE" sz="950"/>
              <a:t>[49] D. A. Jameson. “Narrative </a:t>
            </a:r>
            <a:r>
              <a:rPr lang="de-DE" sz="950" err="1"/>
              <a:t>Discourse</a:t>
            </a:r>
            <a:r>
              <a:rPr lang="de-DE" sz="950"/>
              <a:t> and Management Action”. In: Journal </a:t>
            </a:r>
            <a:r>
              <a:rPr lang="de-DE" sz="950" err="1"/>
              <a:t>of</a:t>
            </a:r>
            <a:r>
              <a:rPr lang="de-DE" sz="950"/>
              <a:t> Business Communication 38.4 (</a:t>
            </a:r>
            <a:r>
              <a:rPr lang="de-DE" sz="950" err="1"/>
              <a:t>Oct</a:t>
            </a:r>
            <a:r>
              <a:rPr lang="de-DE" sz="950"/>
              <a:t>. 2001), pp. 476-511. DOI: 10.1177/002194360103800404.</a:t>
            </a:r>
          </a:p>
          <a:p>
            <a:pPr marL="0" indent="0" algn="l">
              <a:buNone/>
            </a:pPr>
            <a:r>
              <a:rPr lang="de-DE" sz="950"/>
              <a:t>[50] Jesper Juul. “The Open and </a:t>
            </a:r>
            <a:r>
              <a:rPr lang="de-DE" sz="950" err="1"/>
              <a:t>the</a:t>
            </a:r>
            <a:r>
              <a:rPr lang="de-DE" sz="950"/>
              <a:t> </a:t>
            </a:r>
            <a:r>
              <a:rPr lang="de-DE" sz="950" err="1"/>
              <a:t>Closed</a:t>
            </a:r>
            <a:r>
              <a:rPr lang="de-DE" sz="950"/>
              <a:t>: Game </a:t>
            </a:r>
            <a:r>
              <a:rPr lang="de-DE" sz="950" err="1"/>
              <a:t>of</a:t>
            </a:r>
            <a:r>
              <a:rPr lang="de-DE" sz="950"/>
              <a:t> </a:t>
            </a:r>
            <a:r>
              <a:rPr lang="de-DE" sz="950" err="1"/>
              <a:t>emergence</a:t>
            </a:r>
            <a:r>
              <a:rPr lang="de-DE" sz="950"/>
              <a:t> and </a:t>
            </a:r>
            <a:r>
              <a:rPr lang="de-DE" sz="950" err="1"/>
              <a:t>games</a:t>
            </a:r>
            <a:r>
              <a:rPr lang="de-DE" sz="950"/>
              <a:t> </a:t>
            </a:r>
            <a:r>
              <a:rPr lang="de-DE" sz="950" err="1"/>
              <a:t>of</a:t>
            </a:r>
            <a:r>
              <a:rPr lang="de-DE" sz="950"/>
              <a:t> </a:t>
            </a:r>
            <a:r>
              <a:rPr lang="de-DE" sz="950" err="1"/>
              <a:t>progression</a:t>
            </a:r>
            <a:r>
              <a:rPr lang="de-DE" sz="950"/>
              <a:t>”. In: Computer Games and Digital Cultures Conference Proceedings. Ed. </a:t>
            </a:r>
            <a:r>
              <a:rPr lang="de-DE" sz="950" err="1"/>
              <a:t>by</a:t>
            </a:r>
            <a:r>
              <a:rPr lang="de-DE" sz="950"/>
              <a:t> Frans </a:t>
            </a:r>
            <a:r>
              <a:rPr lang="de-DE" sz="950" err="1"/>
              <a:t>Mäyrä</a:t>
            </a:r>
            <a:r>
              <a:rPr lang="de-DE" sz="950"/>
              <a:t>. Tampere University Press, 2002, pp. 323–329.</a:t>
            </a:r>
          </a:p>
          <a:p>
            <a:pPr marL="0" indent="0" algn="l">
              <a:buNone/>
            </a:pPr>
            <a:r>
              <a:rPr lang="de-DE" sz="950"/>
              <a:t>[51] Geoffrey Keppel and Benton J. Underwood. “</a:t>
            </a:r>
            <a:r>
              <a:rPr lang="de-DE" sz="950" err="1"/>
              <a:t>Proactive</a:t>
            </a:r>
            <a:r>
              <a:rPr lang="de-DE" sz="950"/>
              <a:t> </a:t>
            </a:r>
            <a:r>
              <a:rPr lang="de-DE" sz="950" err="1"/>
              <a:t>inhibition</a:t>
            </a:r>
            <a:r>
              <a:rPr lang="de-DE" sz="950"/>
              <a:t> in </a:t>
            </a:r>
            <a:r>
              <a:rPr lang="de-DE" sz="950" err="1"/>
              <a:t>short</a:t>
            </a:r>
            <a:r>
              <a:rPr lang="de-DE" sz="950"/>
              <a:t>-term </a:t>
            </a:r>
            <a:r>
              <a:rPr lang="de-DE" sz="950" err="1"/>
              <a:t>retention</a:t>
            </a:r>
            <a:r>
              <a:rPr lang="de-DE" sz="950"/>
              <a:t> </a:t>
            </a:r>
            <a:r>
              <a:rPr lang="de-DE" sz="950" err="1"/>
              <a:t>of</a:t>
            </a:r>
            <a:r>
              <a:rPr lang="de-DE" sz="950"/>
              <a:t> </a:t>
            </a:r>
            <a:r>
              <a:rPr lang="de-DE" sz="950" err="1"/>
              <a:t>single</a:t>
            </a:r>
            <a:r>
              <a:rPr lang="de-DE" sz="950"/>
              <a:t> </a:t>
            </a:r>
            <a:r>
              <a:rPr lang="de-DE" sz="950" err="1"/>
              <a:t>items</a:t>
            </a:r>
            <a:r>
              <a:rPr lang="de-DE" sz="950"/>
              <a:t>”. In: Journal </a:t>
            </a:r>
            <a:r>
              <a:rPr lang="de-DE" sz="950" err="1"/>
              <a:t>of</a:t>
            </a:r>
            <a:r>
              <a:rPr lang="de-DE" sz="950"/>
              <a:t> Verbal Learning and Verbal </a:t>
            </a:r>
            <a:r>
              <a:rPr lang="de-DE" sz="950" err="1"/>
              <a:t>Behavior</a:t>
            </a:r>
            <a:r>
              <a:rPr lang="de-DE" sz="950"/>
              <a:t> 1.3 (</a:t>
            </a:r>
            <a:r>
              <a:rPr lang="de-DE" sz="950" err="1"/>
              <a:t>Oct</a:t>
            </a:r>
            <a:r>
              <a:rPr lang="de-DE" sz="950"/>
              <a:t>. 1962), pp. 153–161. DOI: 10.1016/s0022-5371(62)80023-1.</a:t>
            </a:r>
          </a:p>
          <a:p>
            <a:pPr marL="0" indent="0" algn="l">
              <a:buNone/>
            </a:pPr>
            <a:r>
              <a:rPr lang="de-DE" sz="950"/>
              <a:t>[52] Patrick </a:t>
            </a:r>
            <a:r>
              <a:rPr lang="de-DE" sz="950" err="1"/>
              <a:t>Klepek</a:t>
            </a:r>
            <a:r>
              <a:rPr lang="de-DE" sz="950"/>
              <a:t>. Internal Sony Docs </a:t>
            </a:r>
            <a:r>
              <a:rPr lang="de-DE" sz="950" err="1"/>
              <a:t>Explain</a:t>
            </a:r>
            <a:r>
              <a:rPr lang="de-DE" sz="950"/>
              <a:t> </a:t>
            </a:r>
            <a:r>
              <a:rPr lang="de-DE" sz="950" err="1"/>
              <a:t>How</a:t>
            </a:r>
            <a:r>
              <a:rPr lang="de-DE" sz="950"/>
              <a:t> "</a:t>
            </a:r>
            <a:r>
              <a:rPr lang="de-DE" sz="950" err="1"/>
              <a:t>Activities</a:t>
            </a:r>
            <a:r>
              <a:rPr lang="de-DE" sz="950"/>
              <a:t>" </a:t>
            </a:r>
            <a:r>
              <a:rPr lang="de-DE" sz="950" err="1"/>
              <a:t>Became</a:t>
            </a:r>
            <a:r>
              <a:rPr lang="de-DE" sz="950"/>
              <a:t> a </a:t>
            </a:r>
            <a:r>
              <a:rPr lang="de-DE" sz="950" err="1"/>
              <a:t>Cornerstone</a:t>
            </a:r>
            <a:r>
              <a:rPr lang="de-DE" sz="950"/>
              <a:t> </a:t>
            </a:r>
            <a:r>
              <a:rPr lang="de-DE" sz="950" err="1"/>
              <a:t>for</a:t>
            </a:r>
            <a:r>
              <a:rPr lang="de-DE" sz="950"/>
              <a:t> PS5. https://www.vice.com/en/article/5dp34k/internal-sonydocs-explain-how-activities-became-a-cornerstone-for-ps5. </a:t>
            </a:r>
            <a:r>
              <a:rPr lang="de-DE" sz="950" err="1"/>
              <a:t>Accessed</a:t>
            </a:r>
            <a:r>
              <a:rPr lang="de-DE" sz="950"/>
              <a:t>: 2021-09-13. Nov. 2020.</a:t>
            </a:r>
          </a:p>
          <a:p>
            <a:pPr marL="0" indent="0" algn="l">
              <a:buNone/>
            </a:pPr>
            <a:r>
              <a:rPr lang="de-DE" sz="950"/>
              <a:t>[53] Rune </a:t>
            </a:r>
            <a:r>
              <a:rPr lang="de-DE" sz="950" err="1"/>
              <a:t>Klevjer</a:t>
            </a:r>
            <a:r>
              <a:rPr lang="de-DE" sz="950"/>
              <a:t>. “Enter </a:t>
            </a:r>
            <a:r>
              <a:rPr lang="de-DE" sz="950" err="1"/>
              <a:t>the</a:t>
            </a:r>
            <a:r>
              <a:rPr lang="de-DE" sz="950"/>
              <a:t> Avatar: The </a:t>
            </a:r>
            <a:r>
              <a:rPr lang="de-DE" sz="950" err="1"/>
              <a:t>Phenomenology</a:t>
            </a:r>
            <a:r>
              <a:rPr lang="de-DE" sz="950"/>
              <a:t> </a:t>
            </a:r>
            <a:r>
              <a:rPr lang="de-DE" sz="950" err="1"/>
              <a:t>of</a:t>
            </a:r>
            <a:r>
              <a:rPr lang="de-DE" sz="950"/>
              <a:t> </a:t>
            </a:r>
            <a:r>
              <a:rPr lang="de-DE" sz="950" err="1"/>
              <a:t>Prosthetic</a:t>
            </a:r>
            <a:r>
              <a:rPr lang="de-DE" sz="950"/>
              <a:t> Telepresence in Computer Games”. In: The Philosophy </a:t>
            </a:r>
            <a:r>
              <a:rPr lang="de-DE" sz="950" err="1"/>
              <a:t>of</a:t>
            </a:r>
            <a:r>
              <a:rPr lang="de-DE" sz="950"/>
              <a:t> Computer Games. Springer </a:t>
            </a:r>
            <a:r>
              <a:rPr lang="de-DE" sz="950" err="1"/>
              <a:t>Netherlands</a:t>
            </a:r>
            <a:r>
              <a:rPr lang="de-DE" sz="950"/>
              <a:t>, 2012, pp. 17–38. DOI: 10.1007/978-94-007-4249-9\_3.</a:t>
            </a:r>
          </a:p>
          <a:p>
            <a:pPr marL="0" indent="0" algn="l">
              <a:buNone/>
            </a:pPr>
            <a:r>
              <a:rPr lang="de-DE" sz="950"/>
              <a:t>[54] </a:t>
            </a:r>
            <a:r>
              <a:rPr lang="de-DE" sz="950" err="1"/>
              <a:t>Sarit</a:t>
            </a:r>
            <a:r>
              <a:rPr lang="de-DE" sz="950"/>
              <a:t> Kraus. “</a:t>
            </a:r>
            <a:r>
              <a:rPr lang="de-DE" sz="950" err="1"/>
              <a:t>Negotiation</a:t>
            </a:r>
            <a:r>
              <a:rPr lang="de-DE" sz="950"/>
              <a:t> and </a:t>
            </a:r>
            <a:r>
              <a:rPr lang="de-DE" sz="950" err="1"/>
              <a:t>cooperation</a:t>
            </a:r>
            <a:r>
              <a:rPr lang="de-DE" sz="950"/>
              <a:t> in multi-agent </a:t>
            </a:r>
            <a:r>
              <a:rPr lang="de-DE" sz="950" err="1"/>
              <a:t>environments</a:t>
            </a:r>
            <a:r>
              <a:rPr lang="de-DE" sz="950"/>
              <a:t>”. In: </a:t>
            </a:r>
            <a:r>
              <a:rPr lang="de-DE" sz="950" err="1"/>
              <a:t>Artificial</a:t>
            </a:r>
            <a:r>
              <a:rPr lang="de-DE" sz="950"/>
              <a:t> </a:t>
            </a:r>
            <a:r>
              <a:rPr lang="de-DE" sz="950" err="1"/>
              <a:t>Intelligence</a:t>
            </a:r>
            <a:r>
              <a:rPr lang="de-DE" sz="950"/>
              <a:t> 94.1-2 (</a:t>
            </a:r>
            <a:r>
              <a:rPr lang="de-DE" sz="950" err="1"/>
              <a:t>July</a:t>
            </a:r>
            <a:r>
              <a:rPr lang="de-DE" sz="950"/>
              <a:t> 1997), pp. 79–97. DOI: 10.1016/s0004-3702(97) 00025-8.</a:t>
            </a:r>
          </a:p>
          <a:p>
            <a:pPr marL="0" indent="0" algn="l">
              <a:buNone/>
            </a:pPr>
            <a:r>
              <a:rPr lang="de-DE" sz="950"/>
              <a:t>[55] Leslie </a:t>
            </a:r>
            <a:r>
              <a:rPr lang="de-DE" sz="950" err="1"/>
              <a:t>Lamport</a:t>
            </a:r>
            <a:r>
              <a:rPr lang="de-DE" sz="950"/>
              <a:t>, Robert </a:t>
            </a:r>
            <a:r>
              <a:rPr lang="de-DE" sz="950" err="1"/>
              <a:t>Shostak</a:t>
            </a:r>
            <a:r>
              <a:rPr lang="de-DE" sz="950"/>
              <a:t>, and Marshall </a:t>
            </a:r>
            <a:r>
              <a:rPr lang="de-DE" sz="950" err="1"/>
              <a:t>Pease</a:t>
            </a:r>
            <a:r>
              <a:rPr lang="de-DE" sz="950"/>
              <a:t>. “The </a:t>
            </a:r>
            <a:r>
              <a:rPr lang="de-DE" sz="950" err="1"/>
              <a:t>Byzantine</a:t>
            </a:r>
            <a:r>
              <a:rPr lang="de-DE" sz="950"/>
              <a:t> Generals Problem”. In: ACM Transactions on </a:t>
            </a:r>
            <a:r>
              <a:rPr lang="de-DE" sz="950" err="1"/>
              <a:t>Programming</a:t>
            </a:r>
            <a:r>
              <a:rPr lang="de-DE" sz="950"/>
              <a:t> </a:t>
            </a:r>
            <a:r>
              <a:rPr lang="de-DE" sz="950" err="1"/>
              <a:t>Languages</a:t>
            </a:r>
            <a:r>
              <a:rPr lang="de-DE" sz="950"/>
              <a:t> and Systems (</a:t>
            </a:r>
            <a:r>
              <a:rPr lang="de-DE" sz="950" err="1"/>
              <a:t>July</a:t>
            </a:r>
            <a:r>
              <a:rPr lang="de-DE" sz="950"/>
              <a:t> 1982), pp. 382–401. URL: https ://www.microsoft.com/en-us/research/publication/byzantine-generals-problem/.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2C07D330-5519-44E3-8D0D-05E642332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504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58266" y="756877"/>
            <a:ext cx="8128000" cy="5133784"/>
          </a:xfrm>
        </p:spPr>
        <p:txBody>
          <a:bodyPr/>
          <a:lstStyle/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[56] Petri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Lankoski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and Satu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Heliö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“Approaches to Computer Game Design–Characters and Conflict”. In: CGDC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Confrence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Proceedings. 2002, pp. 6–8.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[58] Elaine J. Lawless. Women escaping violence: Empowerment through narrative. University of Missouri Press, 2001.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[59] Stephen C. Levinson. “On the human ‘interactional engine’”. In: (2006).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[60] Stephen W. Littlejohn and Karen A. Foss. Theories of human communication. Waveland press, 2010.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[62] Charles M.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Macal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and Michael J. North. “Agent-based modeling and simulation”. In: Proceedings of the 2009Winter Simulation Conference (WSC). IEEE, Dec. 2009. DOI: 10.1109/wsc.2009.5429318.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[63] Carlos Marín-Lora et al. “A game engine to make games as multi-agent systems”. In: Advances in Engineering Software 140 (Feb. 2020), p. 102732. DOI: 10.1016/j.advengsoft.2019.102732.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[64] Arthur W. Melton and W. J. von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Lackum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“Retroactive and Proactive Inhibition in Retention: Evidence for a Two-Factor Theory of Retroactive Inhibition”. In: The American Journal of Psychology 54.2 (Apr. 1941), p. 157. DOI: 10.2307/1416789.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[65] Ibrahim Asif Mirza. “Development of an Emotion Engine for Games”. MA thesis. Technical University of Munich, Apr. 2021.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[67] Temba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Munsaka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Communication is Complex. Definitions, Types and Problems. GRIN Verlag, 2014.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[68] Muaz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Niazi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and Amir Hussain. “Agent-based computing from multi-agent systems to agent-based models: a visual survey”. In: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Scientometrics</a:t>
            </a:r>
            <a:r>
              <a:rPr lang="en-US" sz="1050">
                <a:solidFill>
                  <a:srgbClr val="000000"/>
                </a:solidFill>
                <a:latin typeface="URWPalladioL-Roma"/>
              </a:rPr>
              <a:t>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89.2 (Aug. 2011), pp. 479–499. DOI: 10.1007/s11192-011-0468-9.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[71]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Wardrip-Fruin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Noah et al. “Agency Reconsidered”. In: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DiGRA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&amp;#3909 – Proceedings of the 2009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DiGRA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International Conference: Breaking New Ground: Innovation in Games, Play, Practice and Theory. Brunel University, Sept. 2009. ISBN: ISSN 2342-9666. URL: %5Curl%7Bhttp://www.digra.org/wp-content/uploads/digital-library/09287.41281.pdf%7D.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[72] Klaus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Oberauer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and Stephan Lewandowsky. “Forgetting in immediate serial recall: Decay, temporal distinctiveness, or interference?” In: Psychological Review 115.3 (2008), pp. 544–576. DOI: 10.1037/0033-295x.115.3.544.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[73] Sergio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Ocio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and José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Brugos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“Multi-agent Systems and Sandbox Games”. In: Multi-agent Systems and Sandbox Games. 2009.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[74] M. Tamer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Özsu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and Patrick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Valduriez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Principles of distributed database systems. Vol. 2. Springer, 1999.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[75] Fabrizio Palmas, Jakob Raith, and Gudrun Klinker. “A Novel Approach to Interactive Dialogue Generation Based on Natural Language Creation with Context-Free Grammars and Sentiment Analysis”. In: 2020 IEEE 20th International Conference on Advanced Learning Technologies (ICALT). IEEE, July 2020. DOI: 10.1109/icalt49669.2020.00031.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[77] Judea Pearl. “Heuristics: intelligent search strategies for computer problem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solving”.In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: (1984).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[78]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PriceWaterhouseCooper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Global Entertainment &amp; Media Outlook 2021-2025. https://www.pwc.com/gx/en/industries/tmt/media/outlook/segmentfindings.html. Accessed: 2021-09-21.</a:t>
            </a:r>
            <a:endParaRPr lang="de-DE" sz="12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816B21B3-75F0-469B-8447-A128DA39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7271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644336"/>
            <a:ext cx="8128000" cy="5544708"/>
          </a:xfrm>
        </p:spPr>
        <p:txBody>
          <a:bodyPr/>
          <a:lstStyle/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[79] J. R. Rayfield. “What Is a Story?”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American Anthropologist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74.5 (Oct. 1972), </a:t>
            </a:r>
            <a:r>
              <a:rPr lang="pt-BR" sz="1050" b="0" i="0" u="none" strike="noStrike" baseline="0">
                <a:solidFill>
                  <a:srgbClr val="000000"/>
                </a:solidFill>
                <a:latin typeface="URWPalladioL-Roma"/>
              </a:rPr>
              <a:t>pp. 1085–1106. DOI: </a:t>
            </a:r>
            <a:r>
              <a:rPr lang="pt-BR" sz="1050" b="0" i="0" u="none" strike="noStrike" baseline="0">
                <a:solidFill>
                  <a:srgbClr val="1A1A1A"/>
                </a:solidFill>
                <a:latin typeface="NimbusMonL-Regu"/>
              </a:rPr>
              <a:t>10.1525/aa.1972.74.5.02a00040</a:t>
            </a:r>
            <a:r>
              <a:rPr lang="pt-BR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[81]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Robbert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van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Renesse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and Fred B. Schneider. “Chain Replication for Supporting High Throughput and Availability.”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OSDI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Vol. 4. 91–104. 2004.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[82] Ann Rigney. “The Point of Stories: On Narrative Communication and Its Cognitive Functions”.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Poetics Today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13.2 (1992), p. 263. DOI: </a:t>
            </a:r>
            <a:r>
              <a:rPr lang="en-US" sz="1050" b="0" i="0" u="none" strike="noStrike" baseline="0">
                <a:solidFill>
                  <a:srgbClr val="1A1A1A"/>
                </a:solidFill>
                <a:latin typeface="NimbusMonL-Regu"/>
              </a:rPr>
              <a:t>10.2307/1772533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[83] B.D. Ruben.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Information and Behavior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Information and Behavior. Transaction Publishers, </a:t>
            </a:r>
            <a:r>
              <a:rPr lang="sv-SE" sz="1050" b="0" i="0" u="none" strike="noStrike" baseline="0">
                <a:solidFill>
                  <a:srgbClr val="000000"/>
                </a:solidFill>
                <a:latin typeface="URWPalladioL-Roma"/>
              </a:rPr>
              <a:t>1985. ISBN: 9781412826259. URL: </a:t>
            </a:r>
            <a:r>
              <a:rPr lang="sv-SE" sz="1050" b="0" i="0" u="none" strike="noStrike" baseline="0">
                <a:solidFill>
                  <a:srgbClr val="1A1A1A"/>
                </a:solidFill>
                <a:latin typeface="NimbusMonL-Regu"/>
              </a:rPr>
              <a:t>https://books.google.de/books?</a:t>
            </a:r>
            <a:r>
              <a:rPr lang="de-AT" sz="1050" b="0" i="0" u="none" strike="noStrike" baseline="0" err="1">
                <a:solidFill>
                  <a:srgbClr val="1A1A1A"/>
                </a:solidFill>
                <a:latin typeface="NimbusMonL-Regu"/>
              </a:rPr>
              <a:t>id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=yVGOBI1qZRcC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[84] Marie-Laure Ryan, James Ruppert, and </a:t>
            </a:r>
            <a:r>
              <a:rPr lang="de-AT" sz="1050" b="0" i="0" u="none" strike="noStrike" baseline="0" err="1">
                <a:solidFill>
                  <a:srgbClr val="000000"/>
                </a:solidFill>
                <a:latin typeface="URWPalladioL-Roma"/>
              </a:rPr>
              <a:t>JohnW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 Bernet.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Ital"/>
              </a:rPr>
              <a:t>Narrative </a:t>
            </a:r>
            <a:r>
              <a:rPr lang="de-AT" sz="1050" b="0" i="0" u="none" strike="noStrike" baseline="0" err="1">
                <a:solidFill>
                  <a:srgbClr val="000000"/>
                </a:solidFill>
                <a:latin typeface="URWPalladioL-Ital"/>
              </a:rPr>
              <a:t>across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Ital"/>
              </a:rPr>
              <a:t> </a:t>
            </a:r>
            <a:r>
              <a:rPr lang="de-AT" sz="1050" b="0" i="0" u="none" strike="noStrike" baseline="0" err="1">
                <a:solidFill>
                  <a:srgbClr val="000000"/>
                </a:solidFill>
                <a:latin typeface="URWPalladioL-Ital"/>
              </a:rPr>
              <a:t>media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Ital"/>
              </a:rPr>
              <a:t>: The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languages of storytelling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U of Nebraska Press, 2004.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[85] Harold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Scheub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Story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Univ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ofWisconsin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Press, 1998.</a:t>
            </a:r>
          </a:p>
          <a:p>
            <a:pPr marL="0" indent="0" algn="l">
              <a:buNone/>
            </a:pP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[86] Secret Lab. </a:t>
            </a:r>
            <a:r>
              <a:rPr lang="de-AT" sz="1050" b="0" i="0" u="none" strike="noStrike" baseline="0" err="1">
                <a:solidFill>
                  <a:srgbClr val="000000"/>
                </a:solidFill>
                <a:latin typeface="URWPalladioL-Ital"/>
              </a:rPr>
              <a:t>Yarn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Ital"/>
              </a:rPr>
              <a:t> Spinner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https://yarnspinner.dev/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de-AT" sz="1050" b="0" i="0" u="none" strike="noStrike" baseline="0" err="1">
                <a:solidFill>
                  <a:srgbClr val="000000"/>
                </a:solidFill>
                <a:latin typeface="URWPalladioL-Roma"/>
              </a:rPr>
              <a:t>Accessed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: 2021-09-29.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[87] Claude Elwood Shannon. “A mathematical theory of communication”.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The Bell system technical journal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27.3 (1948), pp. 379–423.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[88] Claude Elwood Shannon. “Communication in the presence of noise”.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Proceedings of the IRE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37.1 (1949), pp. 10–21.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[89] Lauralee Sherwood.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Human physiology: from cells to systems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Cengage learning,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2015.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[90] Sid Shuman.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Ital"/>
              </a:rPr>
              <a:t>Hermen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 Hulst Q&amp;A: Interview with Head of PlayStation’s Worldwide </a:t>
            </a:r>
            <a:r>
              <a:rPr lang="es-ES" sz="1050" b="0" i="0" u="none" strike="noStrike" baseline="0" err="1">
                <a:solidFill>
                  <a:srgbClr val="000000"/>
                </a:solidFill>
                <a:latin typeface="URWPalladioL-Ital"/>
              </a:rPr>
              <a:t>Studios</a:t>
            </a:r>
            <a:r>
              <a:rPr lang="es-ES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es-ES" sz="1050" b="0" i="0" u="none" strike="noStrike" baseline="0">
                <a:solidFill>
                  <a:srgbClr val="1A1A1A"/>
                </a:solidFill>
                <a:latin typeface="NimbusMonL-Regu"/>
              </a:rPr>
              <a:t>https://blog.playstation.com/2020/03/10/hermen-hulstqa-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interview-</a:t>
            </a:r>
            <a:r>
              <a:rPr lang="de-AT" sz="1050" b="0" i="0" u="none" strike="noStrike" baseline="0" err="1">
                <a:solidFill>
                  <a:srgbClr val="1A1A1A"/>
                </a:solidFill>
                <a:latin typeface="NimbusMonL-Regu"/>
              </a:rPr>
              <a:t>with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-</a:t>
            </a:r>
            <a:r>
              <a:rPr lang="de-AT" sz="1050" b="0" i="0" u="none" strike="noStrike" baseline="0" err="1">
                <a:solidFill>
                  <a:srgbClr val="1A1A1A"/>
                </a:solidFill>
                <a:latin typeface="NimbusMonL-Regu"/>
              </a:rPr>
              <a:t>head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-</a:t>
            </a:r>
            <a:r>
              <a:rPr lang="de-AT" sz="1050" b="0" i="0" u="none" strike="noStrike" baseline="0" err="1">
                <a:solidFill>
                  <a:srgbClr val="1A1A1A"/>
                </a:solidFill>
                <a:latin typeface="NimbusMonL-Regu"/>
              </a:rPr>
              <a:t>of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-playstations-</a:t>
            </a:r>
            <a:r>
              <a:rPr lang="de-AT" sz="1050" b="0" i="0" u="none" strike="noStrike" baseline="0" err="1">
                <a:solidFill>
                  <a:srgbClr val="1A1A1A"/>
                </a:solidFill>
                <a:latin typeface="NimbusMonL-Regu"/>
              </a:rPr>
              <a:t>worldwide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-studios/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de-AT" sz="1050" b="0" i="0" u="none" strike="noStrike" baseline="0" err="1">
                <a:solidFill>
                  <a:srgbClr val="000000"/>
                </a:solidFill>
                <a:latin typeface="URWPalladioL-Roma"/>
              </a:rPr>
              <a:t>Accessed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: 2021-09-13.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[91] Miguel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Sicart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“Defining game mechanics”.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Game Studies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8.2 (2008), pp. 1–14.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[92]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Divya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Siddarth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et al. “Who Watches the Watchmen? A Review of Subjective Approaches for Sybil-Resistance in Proof of Personhood Protocols”.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Frontiers in Blockchain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3 (2020), p. 46. ISSN: 2624-7852. DOI: </a:t>
            </a:r>
            <a:r>
              <a:rPr lang="en-US" sz="1050" b="0" i="0" u="none" strike="noStrike" baseline="0">
                <a:solidFill>
                  <a:srgbClr val="1A1A1A"/>
                </a:solidFill>
                <a:latin typeface="NimbusMonL-Regu"/>
              </a:rPr>
              <a:t>10.3389/fbloc.2020.590171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URL: 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https://www.frontiersin.org/article/10.3389/fbloc.2020. 590171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[93] Sony Interactive Entertainment LLC.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Ital"/>
              </a:rPr>
              <a:t>PlayStation Studios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de-AT" sz="1050" b="0" i="0" u="none" strike="noStrike" baseline="0">
                <a:solidFill>
                  <a:srgbClr val="1A1A1A"/>
                </a:solidFill>
                <a:latin typeface="NimbusMonL-Regu"/>
              </a:rPr>
              <a:t>https://www.playstation.</a:t>
            </a:r>
            <a:r>
              <a:rPr lang="en-US" sz="1050" b="0" i="0" u="none" strike="noStrike" baseline="0">
                <a:solidFill>
                  <a:srgbClr val="1A1A1A"/>
                </a:solidFill>
                <a:latin typeface="NimbusMonL-Regu"/>
              </a:rPr>
              <a:t>com/</a:t>
            </a:r>
            <a:r>
              <a:rPr lang="en-US" sz="1050" b="0" i="0" u="none" strike="noStrike" baseline="0" err="1">
                <a:solidFill>
                  <a:srgbClr val="1A1A1A"/>
                </a:solidFill>
                <a:latin typeface="NimbusMonL-Regu"/>
              </a:rPr>
              <a:t>en</a:t>
            </a:r>
            <a:r>
              <a:rPr lang="en-US" sz="1050" b="0" i="0" u="none" strike="noStrike" baseline="0">
                <a:solidFill>
                  <a:srgbClr val="1A1A1A"/>
                </a:solidFill>
                <a:latin typeface="NimbusMonL-Regu"/>
              </a:rPr>
              <a:t>-us/corporate/</a:t>
            </a:r>
            <a:r>
              <a:rPr lang="en-US" sz="1050" b="0" i="0" u="none" strike="noStrike" baseline="0" err="1">
                <a:solidFill>
                  <a:srgbClr val="1A1A1A"/>
                </a:solidFill>
                <a:latin typeface="NimbusMonL-Regu"/>
              </a:rPr>
              <a:t>playstation</a:t>
            </a:r>
            <a:r>
              <a:rPr lang="en-US" sz="1050" b="0" i="0" u="none" strike="noStrike" baseline="0">
                <a:solidFill>
                  <a:srgbClr val="1A1A1A"/>
                </a:solidFill>
                <a:latin typeface="NimbusMonL-Regu"/>
              </a:rPr>
              <a:t>-studios/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Accessed: 2021-09-13.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[94] A. Spearing. “Public and Private Spaces in Sir Gawain and the Green Knight”. In: </a:t>
            </a:r>
            <a:r>
              <a:rPr lang="fi-FI" sz="1050" b="0" i="0" u="none" strike="noStrike" baseline="0">
                <a:solidFill>
                  <a:srgbClr val="000000"/>
                </a:solidFill>
                <a:latin typeface="URWPalladioL-Ital"/>
              </a:rPr>
              <a:t>Arthuriana </a:t>
            </a:r>
            <a:r>
              <a:rPr lang="fi-FI" sz="1050" b="0" i="0" u="none" strike="noStrike" baseline="0">
                <a:solidFill>
                  <a:srgbClr val="000000"/>
                </a:solidFill>
                <a:latin typeface="URWPalladioL-Roma"/>
              </a:rPr>
              <a:t>4 (1994), pp. 138–145.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[95] Maarten van Steen and A. Tanenbaum. “Distributed systems principles and paradigms”.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In: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Ital"/>
              </a:rPr>
              <a:t>Network </a:t>
            </a:r>
            <a:r>
              <a:rPr lang="de-AT" sz="1050" b="0" i="0" u="none" strike="noStrike" baseline="0">
                <a:solidFill>
                  <a:srgbClr val="000000"/>
                </a:solidFill>
                <a:latin typeface="URWPalladioL-Roma"/>
              </a:rPr>
              <a:t>2 (2002), p. 28.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[96] G. J. Stephens, L. J.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Silbert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, and U. Hasson. “Speaker-listener neural coupling underlies successful communication”. In: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Proceedings of the National Academy of Sciences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107.32 (July 2010), pp. 14425–14430. DOI: </a:t>
            </a:r>
            <a:r>
              <a:rPr lang="en-US" sz="1050" b="0" i="0" u="none" strike="noStrike" baseline="0">
                <a:solidFill>
                  <a:srgbClr val="1A1A1A"/>
                </a:solidFill>
                <a:latin typeface="NimbusMonL-Regu"/>
              </a:rPr>
              <a:t>10.1073/pnas.1008662107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[97] Unity Technologies.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Unity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en-US" sz="1050" b="0" i="0" u="none" strike="noStrike" baseline="0">
                <a:solidFill>
                  <a:srgbClr val="1A1A1A"/>
                </a:solidFill>
                <a:latin typeface="NimbusMonL-Regu"/>
              </a:rPr>
              <a:t>https://unity.com/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Accessed: 2021-09-29.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[98]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MattWeisfeld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The object-oriented thought process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Pearson Education, 2008.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[99]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WayneWeiten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Psychology: Themes and variations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Cengage Learning, 2021.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[100] WePC.com. 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Ital"/>
              </a:rPr>
              <a:t>Video Game Industry Statistics, Trends and Data In 2021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</a:t>
            </a:r>
            <a:r>
              <a:rPr lang="en-US" sz="1050" b="0" i="0" u="none" strike="noStrike" baseline="0">
                <a:solidFill>
                  <a:srgbClr val="1A1A1A"/>
                </a:solidFill>
                <a:latin typeface="NimbusMonL-Regu"/>
              </a:rPr>
              <a:t>https://www.wepc.com/news/video-game-statistics/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. Accessed: 2021-09-13.</a:t>
            </a:r>
            <a:endParaRPr lang="de-DE" sz="105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816B21B3-75F0-469B-8447-A128DA390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6349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8000" y="906069"/>
            <a:ext cx="8128000" cy="1018984"/>
          </a:xfrm>
        </p:spPr>
        <p:txBody>
          <a:bodyPr/>
          <a:lstStyle/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[101] Michael Wooldridge. An introduction to multiagent systems. John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wiley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 &amp; sons, 2009.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[102] Michael Wooldridge and Nicholas R. Jennings. “Intelligent agents: theory and practice”. In: The Knowledge Engineering Review 10.2 (June 1995), pp. 115–152. DOI: 10.1017/s0269888900008122.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[103] Robert S. </a:t>
            </a:r>
            <a:r>
              <a:rPr lang="en-US" sz="1050" b="0" i="0" u="none" strike="noStrike" baseline="0" err="1">
                <a:solidFill>
                  <a:srgbClr val="000000"/>
                </a:solidFill>
                <a:latin typeface="URWPalladioL-Roma"/>
              </a:rPr>
              <a:t>Wyer</a:t>
            </a:r>
            <a:r>
              <a:rPr lang="en-US" sz="1050" b="0" i="0" u="none" strike="noStrike" baseline="0">
                <a:solidFill>
                  <a:srgbClr val="000000"/>
                </a:solidFill>
                <a:latin typeface="URWPalladioL-Roma"/>
              </a:rPr>
              <a:t>, Jr. Knowledge and Memory: The Real Story: Advances in Social Cognition, Volume VIII. Psychology Press, 2014.</a:t>
            </a:r>
            <a:endParaRPr lang="de-DE" sz="105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F778F780-FB28-4520-B8C8-1F5693A8E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9ACE46E3-7140-4846-B95B-47BE4EFAFD5B}"/>
              </a:ext>
            </a:extLst>
          </p:cNvPr>
          <p:cNvSpPr txBox="1">
            <a:spLocks/>
          </p:cNvSpPr>
          <p:nvPr/>
        </p:nvSpPr>
        <p:spPr bwMode="auto">
          <a:xfrm>
            <a:off x="508000" y="2591369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ＭＳ Ｐゴシック" pitchFamily="-65" charset="-128"/>
                <a:cs typeface="ＭＳ Ｐゴシック" pitchFamily="18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ＭＳ Ｐゴシック" pitchFamily="1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ＭＳ Ｐゴシック" pitchFamily="1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ＭＳ Ｐゴシック" pitchFamily="1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itchFamily="34" charset="0"/>
                <a:ea typeface="ＭＳ Ｐゴシック" pitchFamily="-65" charset="-128"/>
                <a:cs typeface="ＭＳ Ｐゴシック" pitchFamily="1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de-DE" kern="0" err="1"/>
              <a:t>Ludography</a:t>
            </a:r>
            <a:endParaRPr lang="de-DE" kern="0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0FE374D4-FA3A-4E8C-AA8F-16DD40D8713E}"/>
              </a:ext>
            </a:extLst>
          </p:cNvPr>
          <p:cNvSpPr txBox="1">
            <a:spLocks/>
          </p:cNvSpPr>
          <p:nvPr/>
        </p:nvSpPr>
        <p:spPr bwMode="auto">
          <a:xfrm>
            <a:off x="508000" y="3429000"/>
            <a:ext cx="8128000" cy="2654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18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l">
              <a:buNone/>
            </a:pPr>
            <a:r>
              <a:rPr lang="en-US" sz="1050" b="0" i="0" u="none" strike="noStrike" baseline="0">
                <a:latin typeface="URWPalladioL-Roma"/>
              </a:rPr>
              <a:t>[7] Bethesda Game Studios. </a:t>
            </a:r>
            <a:r>
              <a:rPr lang="en-US" sz="1050" b="0" i="0" u="none" strike="noStrike" baseline="0">
                <a:latin typeface="URWPalladioL-Ital"/>
              </a:rPr>
              <a:t>The Elder Scrolls V: Skyrim</a:t>
            </a:r>
            <a:r>
              <a:rPr lang="en-US" sz="1050" b="0" i="0" u="none" strike="noStrike" baseline="0">
                <a:latin typeface="URWPalladioL-Roma"/>
              </a:rPr>
              <a:t>. Microsoft Windows, PlayStation </a:t>
            </a:r>
            <a:r>
              <a:rPr lang="de-AT" sz="1050" b="0" i="0" u="none" strike="noStrike" baseline="0">
                <a:latin typeface="URWPalladioL-Roma"/>
              </a:rPr>
              <a:t>4, Xbox </a:t>
            </a:r>
            <a:r>
              <a:rPr lang="de-AT" sz="1050" b="0" i="0" u="none" strike="noStrike" baseline="0" err="1">
                <a:latin typeface="URWPalladioL-Roma"/>
              </a:rPr>
              <a:t>One</a:t>
            </a:r>
            <a:r>
              <a:rPr lang="de-AT" sz="1050" b="0" i="0" u="none" strike="noStrike" baseline="0">
                <a:latin typeface="URWPalladioL-Roma"/>
              </a:rPr>
              <a:t>, MacOS, Linux, </a:t>
            </a:r>
            <a:r>
              <a:rPr lang="de-AT" sz="1050" b="0" i="0" u="none" strike="noStrike" baseline="0" err="1">
                <a:latin typeface="URWPalladioL-Roma"/>
              </a:rPr>
              <a:t>Stadia</a:t>
            </a:r>
            <a:r>
              <a:rPr lang="de-AT" sz="1050" b="0" i="0" u="none" strike="noStrike" baseline="0">
                <a:latin typeface="URWPalladioL-Roma"/>
              </a:rPr>
              <a:t>, PlayStation 5, Xbox Series X/S. 2011.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latin typeface="URWPalladioL-Roma"/>
              </a:rPr>
              <a:t>[23] </a:t>
            </a:r>
            <a:r>
              <a:rPr lang="en-US" sz="1050" b="0" i="0" u="none" strike="noStrike" baseline="0" err="1">
                <a:latin typeface="URWPalladioL-Roma"/>
              </a:rPr>
              <a:t>DigixArt</a:t>
            </a:r>
            <a:r>
              <a:rPr lang="en-US" sz="1050" b="0" i="0" u="none" strike="noStrike" baseline="0">
                <a:latin typeface="URWPalladioL-Roma"/>
              </a:rPr>
              <a:t>. </a:t>
            </a:r>
            <a:r>
              <a:rPr lang="en-US" sz="1050" b="0" i="0" u="none" strike="noStrike" baseline="0">
                <a:latin typeface="URWPalladioL-Ital"/>
              </a:rPr>
              <a:t>Road 96</a:t>
            </a:r>
            <a:r>
              <a:rPr lang="en-US" sz="1050" b="0" i="0" u="none" strike="noStrike" baseline="0">
                <a:latin typeface="URWPalladioL-Roma"/>
              </a:rPr>
              <a:t>. Microsoft Windows, Nintendo Switch. 2021.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latin typeface="URWPalladioL-Roma"/>
              </a:rPr>
              <a:t>[29] Eidos Montreal. </a:t>
            </a:r>
            <a:r>
              <a:rPr lang="en-US" sz="1050" b="0" i="0" u="none" strike="noStrike" baseline="0">
                <a:latin typeface="URWPalladioL-Ital"/>
              </a:rPr>
              <a:t>Shadow of the Tomb Raider</a:t>
            </a:r>
            <a:r>
              <a:rPr lang="en-US" sz="1050" b="0" i="0" u="none" strike="noStrike" baseline="0">
                <a:latin typeface="URWPalladioL-Roma"/>
              </a:rPr>
              <a:t>. Microsoft Windows, PlayStation 4, </a:t>
            </a:r>
            <a:r>
              <a:rPr lang="de-AT" sz="1050" b="0" i="0" u="none" strike="noStrike" baseline="0">
                <a:latin typeface="URWPalladioL-Roma"/>
              </a:rPr>
              <a:t>Xbox </a:t>
            </a:r>
            <a:r>
              <a:rPr lang="de-AT" sz="1050" b="0" i="0" u="none" strike="noStrike" baseline="0" err="1">
                <a:latin typeface="URWPalladioL-Roma"/>
              </a:rPr>
              <a:t>One</a:t>
            </a:r>
            <a:r>
              <a:rPr lang="de-AT" sz="1050" b="0" i="0" u="none" strike="noStrike" baseline="0">
                <a:latin typeface="URWPalladioL-Roma"/>
              </a:rPr>
              <a:t>, MacOS, Linux, </a:t>
            </a:r>
            <a:r>
              <a:rPr lang="de-AT" sz="1050" b="0" i="0" u="none" strike="noStrike" baseline="0" err="1">
                <a:latin typeface="URWPalladioL-Roma"/>
              </a:rPr>
              <a:t>Stadia</a:t>
            </a:r>
            <a:r>
              <a:rPr lang="de-AT" sz="1050" b="0" i="0" u="none" strike="noStrike" baseline="0">
                <a:latin typeface="URWPalladioL-Roma"/>
              </a:rPr>
              <a:t>, PlayStation 5, Xbox Series X/S. 2019.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latin typeface="URWPalladioL-Roma"/>
              </a:rPr>
              <a:t>[48] Jakob Raith. </a:t>
            </a:r>
            <a:r>
              <a:rPr lang="en-US" sz="1050" b="0" i="0" u="none" strike="noStrike" baseline="0">
                <a:latin typeface="URWPalladioL-Ital"/>
              </a:rPr>
              <a:t>Prototype Game</a:t>
            </a:r>
            <a:r>
              <a:rPr lang="en-US" sz="1050" b="0" i="0" u="none" strike="noStrike" baseline="0">
                <a:latin typeface="URWPalladioL-Roma"/>
              </a:rPr>
              <a:t>. Microsoft Windows. 2021.</a:t>
            </a:r>
          </a:p>
          <a:p>
            <a:pPr marL="0" indent="0" algn="l">
              <a:buNone/>
            </a:pPr>
            <a:r>
              <a:rPr lang="de-AT" sz="1050" b="0" i="0" u="none" strike="noStrike" baseline="0">
                <a:latin typeface="URWPalladioL-Roma"/>
              </a:rPr>
              <a:t>[57] </a:t>
            </a:r>
            <a:r>
              <a:rPr lang="de-AT" sz="1050" b="0" i="0" u="none" strike="noStrike" baseline="0" err="1">
                <a:latin typeface="URWPalladioL-Roma"/>
              </a:rPr>
              <a:t>Larian</a:t>
            </a:r>
            <a:r>
              <a:rPr lang="de-AT" sz="1050" b="0" i="0" u="none" strike="noStrike" baseline="0">
                <a:latin typeface="URWPalladioL-Roma"/>
              </a:rPr>
              <a:t> Studios. </a:t>
            </a:r>
            <a:r>
              <a:rPr lang="de-AT" sz="1050" b="0" i="0" u="none" strike="noStrike" baseline="0">
                <a:latin typeface="URWPalladioL-Ital"/>
              </a:rPr>
              <a:t>Divinity: Original Sin II</a:t>
            </a:r>
            <a:r>
              <a:rPr lang="de-AT" sz="1050" b="0" i="0" u="none" strike="noStrike" baseline="0">
                <a:latin typeface="URWPalladioL-Roma"/>
              </a:rPr>
              <a:t>. </a:t>
            </a:r>
            <a:r>
              <a:rPr lang="de-AT" sz="1050" b="0" i="0" u="none" strike="noStrike" baseline="0" err="1">
                <a:latin typeface="URWPalladioL-Roma"/>
              </a:rPr>
              <a:t>MicrosoftWindows</a:t>
            </a:r>
            <a:r>
              <a:rPr lang="de-AT" sz="1050" b="0" i="0" u="none" strike="noStrike" baseline="0">
                <a:latin typeface="URWPalladioL-Roma"/>
              </a:rPr>
              <a:t>, </a:t>
            </a:r>
            <a:r>
              <a:rPr lang="de-AT" sz="1050" b="0" i="0" u="none" strike="noStrike" baseline="0" err="1">
                <a:latin typeface="URWPalladioL-Roma"/>
              </a:rPr>
              <a:t>macOS</a:t>
            </a:r>
            <a:r>
              <a:rPr lang="de-AT" sz="1050" b="0" i="0" u="none" strike="noStrike" baseline="0">
                <a:latin typeface="URWPalladioL-Roma"/>
              </a:rPr>
              <a:t>, iPad, PlayStation </a:t>
            </a:r>
            <a:r>
              <a:rPr lang="en-US" sz="1050" b="0" i="0" u="none" strike="noStrike" baseline="0">
                <a:latin typeface="URWPalladioL-Roma"/>
              </a:rPr>
              <a:t>4, Xbox One, Nintendo Switch. 2017.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latin typeface="URWPalladioL-Roma"/>
              </a:rPr>
              <a:t>[61] </a:t>
            </a:r>
            <a:r>
              <a:rPr lang="en-US" sz="1050" b="0" i="0" u="none" strike="noStrike" baseline="0" err="1">
                <a:latin typeface="URWPalladioL-Roma"/>
              </a:rPr>
              <a:t>Ludomotion</a:t>
            </a:r>
            <a:r>
              <a:rPr lang="en-US" sz="1050" b="0" i="0" u="none" strike="noStrike" baseline="0">
                <a:latin typeface="URWPalladioL-Roma"/>
              </a:rPr>
              <a:t>. </a:t>
            </a:r>
            <a:r>
              <a:rPr lang="en-US" sz="1050" b="0" i="0" u="none" strike="noStrike" baseline="0">
                <a:latin typeface="URWPalladioL-Ital"/>
              </a:rPr>
              <a:t>Unexplored 2: The Wayfarer’s Legacy</a:t>
            </a:r>
            <a:r>
              <a:rPr lang="en-US" sz="1050" b="0" i="0" u="none" strike="noStrike" baseline="0">
                <a:latin typeface="URWPalladioL-Roma"/>
              </a:rPr>
              <a:t>. Microsoft Windows, Xbox One, </a:t>
            </a:r>
            <a:r>
              <a:rPr lang="fr-FR" sz="1050" b="0" i="0" u="none" strike="noStrike" baseline="0">
                <a:latin typeface="URWPalladioL-Roma"/>
              </a:rPr>
              <a:t>Xbox </a:t>
            </a:r>
            <a:r>
              <a:rPr lang="fr-FR" sz="1050" b="0" i="0" u="none" strike="noStrike" baseline="0" err="1">
                <a:latin typeface="URWPalladioL-Roma"/>
              </a:rPr>
              <a:t>Series</a:t>
            </a:r>
            <a:r>
              <a:rPr lang="fr-FR" sz="1050" b="0" i="0" u="none" strike="noStrike" baseline="0">
                <a:latin typeface="URWPalladioL-Roma"/>
              </a:rPr>
              <a:t> X/S. 2021.</a:t>
            </a:r>
          </a:p>
          <a:p>
            <a:pPr marL="0" indent="0" algn="l">
              <a:buNone/>
            </a:pPr>
            <a:r>
              <a:rPr lang="de-AT" sz="1050" b="0" i="0" u="none" strike="noStrike" baseline="0">
                <a:latin typeface="URWPalladioL-Roma"/>
              </a:rPr>
              <a:t>[66] </a:t>
            </a:r>
            <a:r>
              <a:rPr lang="de-AT" sz="1050" b="0" i="0" u="none" strike="noStrike" baseline="0" err="1">
                <a:latin typeface="URWPalladioL-Roma"/>
              </a:rPr>
              <a:t>Mossmouth</a:t>
            </a:r>
            <a:r>
              <a:rPr lang="de-AT" sz="1050" b="0" i="0" u="none" strike="noStrike" baseline="0">
                <a:latin typeface="URWPalladioL-Roma"/>
              </a:rPr>
              <a:t> LLC. </a:t>
            </a:r>
            <a:r>
              <a:rPr lang="de-AT" sz="1050" b="0" i="0" u="none" strike="noStrike" baseline="0" err="1">
                <a:latin typeface="URWPalladioL-Ital"/>
              </a:rPr>
              <a:t>Spelunky</a:t>
            </a:r>
            <a:r>
              <a:rPr lang="de-AT" sz="1050" b="0" i="0" u="none" strike="noStrike" baseline="0">
                <a:latin typeface="URWPalladioL-Roma"/>
              </a:rPr>
              <a:t>. </a:t>
            </a:r>
            <a:r>
              <a:rPr lang="de-AT" sz="1050" b="0" i="0" u="none" strike="noStrike" baseline="0" err="1">
                <a:latin typeface="URWPalladioL-Roma"/>
              </a:rPr>
              <a:t>MicrosoftWindows</a:t>
            </a:r>
            <a:r>
              <a:rPr lang="de-AT" sz="1050" b="0" i="0" u="none" strike="noStrike" baseline="0">
                <a:latin typeface="URWPalladioL-Roma"/>
              </a:rPr>
              <a:t>, Xbox 360, PlayStation 3, PlayStation 4, PlayStation Vita, Chrome OS, Nintendo Switch. 2012.</a:t>
            </a:r>
          </a:p>
          <a:p>
            <a:pPr marL="0" indent="0" algn="l">
              <a:buNone/>
            </a:pPr>
            <a:r>
              <a:rPr lang="de-AT" sz="1050" b="0" i="0" u="none" strike="noStrike" baseline="0">
                <a:latin typeface="URWPalladioL-Roma"/>
              </a:rPr>
              <a:t>[69] Nintendo EAD. </a:t>
            </a:r>
            <a:r>
              <a:rPr lang="de-AT" sz="1050" b="0" i="0" u="none" strike="noStrike" baseline="0">
                <a:latin typeface="URWPalladioL-Ital"/>
              </a:rPr>
              <a:t>Super Mario 64</a:t>
            </a:r>
            <a:r>
              <a:rPr lang="de-AT" sz="1050" b="0" i="0" u="none" strike="noStrike" baseline="0">
                <a:latin typeface="URWPalladioL-Roma"/>
              </a:rPr>
              <a:t>. Nintendo 64. 1996.</a:t>
            </a:r>
          </a:p>
          <a:p>
            <a:pPr marL="0" indent="0" algn="l">
              <a:buNone/>
            </a:pPr>
            <a:r>
              <a:rPr lang="en-US" sz="1050" b="0" i="0" u="none" strike="noStrike" baseline="0">
                <a:latin typeface="URWPalladioL-Roma"/>
              </a:rPr>
              <a:t>[70] Nintendo EPD. </a:t>
            </a:r>
            <a:r>
              <a:rPr lang="en-US" sz="1050" b="0" i="0" u="none" strike="noStrike" baseline="0">
                <a:latin typeface="URWPalladioL-Ital"/>
              </a:rPr>
              <a:t>The Legend of Zelda: Breath of the Wild</a:t>
            </a:r>
            <a:r>
              <a:rPr lang="en-US" sz="1050" b="0" i="0" u="none" strike="noStrike" baseline="0">
                <a:latin typeface="URWPalladioL-Roma"/>
              </a:rPr>
              <a:t>. Wii U, Nintendo Switch. </a:t>
            </a:r>
            <a:r>
              <a:rPr lang="de-AT" sz="1050" b="0" i="0" u="none" strike="noStrike" baseline="0">
                <a:latin typeface="URWPalladioL-Roma"/>
              </a:rPr>
              <a:t>2017.</a:t>
            </a:r>
          </a:p>
          <a:p>
            <a:pPr marL="0" indent="0" algn="l">
              <a:buNone/>
            </a:pPr>
            <a:r>
              <a:rPr lang="de-AT" sz="1050" b="0" i="0" u="none" strike="noStrike" baseline="0">
                <a:latin typeface="URWPalladioL-Roma"/>
              </a:rPr>
              <a:t>[76] Paradox Development Studio. </a:t>
            </a:r>
            <a:r>
              <a:rPr lang="de-AT" sz="1050" b="0" i="0" u="none" strike="noStrike" baseline="0" err="1">
                <a:latin typeface="URWPalladioL-Ital"/>
              </a:rPr>
              <a:t>Crusader</a:t>
            </a:r>
            <a:r>
              <a:rPr lang="de-AT" sz="1050" b="0" i="0" u="none" strike="noStrike" baseline="0">
                <a:latin typeface="URWPalladioL-Ital"/>
              </a:rPr>
              <a:t> Kings III</a:t>
            </a:r>
            <a:r>
              <a:rPr lang="de-AT" sz="1050" b="0" i="0" u="none" strike="noStrike" baseline="0">
                <a:latin typeface="URWPalladioL-Roma"/>
              </a:rPr>
              <a:t>. Microsoft Windows, </a:t>
            </a:r>
            <a:r>
              <a:rPr lang="de-AT" sz="1050" b="0" i="0" u="none" strike="noStrike" baseline="0" err="1">
                <a:latin typeface="URWPalladioL-Roma"/>
              </a:rPr>
              <a:t>macOS</a:t>
            </a:r>
            <a:r>
              <a:rPr lang="de-AT" sz="1050" b="0" i="0" u="none" strike="noStrike" baseline="0">
                <a:latin typeface="URWPalladioL-Roma"/>
              </a:rPr>
              <a:t>, Linux, PlayStation 5, Xbox Series X/S. 2020.</a:t>
            </a:r>
          </a:p>
          <a:p>
            <a:pPr marL="0" indent="0" algn="l">
              <a:buNone/>
            </a:pPr>
            <a:r>
              <a:rPr lang="de-AT" sz="1050" b="0" i="0" u="none" strike="noStrike" baseline="0">
                <a:latin typeface="URWPalladioL-Roma"/>
              </a:rPr>
              <a:t>[80] </a:t>
            </a:r>
            <a:r>
              <a:rPr lang="de-AT" sz="1050" b="0" i="0" u="none" strike="noStrike" baseline="0" err="1">
                <a:latin typeface="URWPalladioL-Roma"/>
              </a:rPr>
              <a:t>Red</a:t>
            </a:r>
            <a:r>
              <a:rPr lang="de-AT" sz="1050" b="0" i="0" u="none" strike="noStrike" baseline="0">
                <a:latin typeface="URWPalladioL-Roma"/>
              </a:rPr>
              <a:t> Hook Studios. </a:t>
            </a:r>
            <a:r>
              <a:rPr lang="de-AT" sz="1050" b="0" i="0" u="none" strike="noStrike" baseline="0" err="1">
                <a:latin typeface="URWPalladioL-Ital"/>
              </a:rPr>
              <a:t>Darkest</a:t>
            </a:r>
            <a:r>
              <a:rPr lang="de-AT" sz="1050" b="0" i="0" u="none" strike="noStrike" baseline="0">
                <a:latin typeface="URWPalladioL-Ital"/>
              </a:rPr>
              <a:t> Dungeon</a:t>
            </a:r>
            <a:r>
              <a:rPr lang="de-AT" sz="1050" b="0" i="0" u="none" strike="noStrike" baseline="0">
                <a:latin typeface="URWPalladioL-Roma"/>
              </a:rPr>
              <a:t>. </a:t>
            </a:r>
            <a:r>
              <a:rPr lang="de-AT" sz="1050" b="0" i="0" u="none" strike="noStrike" baseline="0" err="1">
                <a:latin typeface="URWPalladioL-Roma"/>
              </a:rPr>
              <a:t>MicrosoftWindows</a:t>
            </a:r>
            <a:r>
              <a:rPr lang="de-AT" sz="1050" b="0" i="0" u="none" strike="noStrike" baseline="0">
                <a:latin typeface="URWPalladioL-Roma"/>
              </a:rPr>
              <a:t>, </a:t>
            </a:r>
            <a:r>
              <a:rPr lang="de-AT" sz="1050" b="0" i="0" u="none" strike="noStrike" baseline="0" err="1">
                <a:latin typeface="URWPalladioL-Roma"/>
              </a:rPr>
              <a:t>macOS</a:t>
            </a:r>
            <a:r>
              <a:rPr lang="de-AT" sz="1050" b="0" i="0" u="none" strike="noStrike" baseline="0">
                <a:latin typeface="URWPalladioL-Roma"/>
              </a:rPr>
              <a:t>, Linux, iOS, PlayStation </a:t>
            </a:r>
            <a:r>
              <a:rPr lang="en-US" sz="1050" b="0" i="0" u="none" strike="noStrike" baseline="0">
                <a:latin typeface="URWPalladioL-Roma"/>
              </a:rPr>
              <a:t>4, PlayStation Vita, Xbox One, Nintendo Switch. 2016.</a:t>
            </a:r>
            <a:endParaRPr lang="de-DE" sz="1050" kern="0"/>
          </a:p>
        </p:txBody>
      </p:sp>
    </p:spTree>
    <p:extLst>
      <p:ext uri="{BB962C8B-B14F-4D97-AF65-F5344CB8AC3E}">
        <p14:creationId xmlns:p14="http://schemas.microsoft.com/office/powerpoint/2010/main" val="2013412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Problem Description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  <a:p>
            <a:r>
              <a:rPr lang="de-DE"/>
              <a:t>Find an </a:t>
            </a:r>
            <a:r>
              <a:rPr lang="de-DE" err="1"/>
              <a:t>approach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enable</a:t>
            </a:r>
            <a:r>
              <a:rPr lang="de-DE"/>
              <a:t> </a:t>
            </a:r>
            <a:r>
              <a:rPr lang="de-DE" err="1"/>
              <a:t>interactive</a:t>
            </a:r>
            <a:r>
              <a:rPr lang="de-DE"/>
              <a:t> narrative</a:t>
            </a:r>
          </a:p>
          <a:p>
            <a:endParaRPr lang="de-DE"/>
          </a:p>
          <a:p>
            <a:endParaRPr lang="de-DE"/>
          </a:p>
          <a:p>
            <a:r>
              <a:rPr lang="de-DE"/>
              <a:t>Design </a:t>
            </a:r>
            <a:r>
              <a:rPr lang="de-DE" err="1"/>
              <a:t>gameplay</a:t>
            </a:r>
            <a:r>
              <a:rPr lang="de-DE"/>
              <a:t> </a:t>
            </a:r>
            <a:r>
              <a:rPr lang="de-DE" err="1"/>
              <a:t>around</a:t>
            </a:r>
            <a:r>
              <a:rPr lang="de-DE"/>
              <a:t> </a:t>
            </a:r>
            <a:r>
              <a:rPr lang="de-DE" err="1"/>
              <a:t>this</a:t>
            </a:r>
            <a:r>
              <a:rPr lang="de-DE"/>
              <a:t> </a:t>
            </a:r>
            <a:r>
              <a:rPr lang="de-DE" err="1"/>
              <a:t>interactive</a:t>
            </a:r>
            <a:r>
              <a:rPr lang="de-DE"/>
              <a:t> narrative</a:t>
            </a:r>
          </a:p>
          <a:p>
            <a:endParaRPr lang="de-DE"/>
          </a:p>
          <a:p>
            <a:endParaRPr lang="de-DE"/>
          </a:p>
          <a:p>
            <a:r>
              <a:rPr lang="de-DE"/>
              <a:t>Create a prototype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showcase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</a:t>
            </a:r>
            <a:r>
              <a:rPr lang="de-DE" err="1"/>
              <a:t>approach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C6524A24-B7D3-4959-A32F-FA7712C42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52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Related</a:t>
            </a:r>
            <a:r>
              <a:rPr lang="de-DE"/>
              <a:t>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  <a:p>
            <a:endParaRPr lang="de-DE"/>
          </a:p>
          <a:p>
            <a:r>
              <a:rPr lang="de-DE"/>
              <a:t>Emotion </a:t>
            </a:r>
            <a:r>
              <a:rPr lang="de-DE" err="1"/>
              <a:t>engines</a:t>
            </a:r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r>
              <a:rPr lang="de-DE" err="1"/>
              <a:t>Mutli</a:t>
            </a:r>
            <a:r>
              <a:rPr lang="de-DE"/>
              <a:t>-Agent Systems and </a:t>
            </a:r>
            <a:r>
              <a:rPr lang="de-DE" err="1"/>
              <a:t>sandbox</a:t>
            </a:r>
            <a:r>
              <a:rPr lang="de-DE"/>
              <a:t> </a:t>
            </a:r>
            <a:r>
              <a:rPr lang="de-DE" err="1"/>
              <a:t>games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0C7D1E78-F10E-4ACE-996E-3ACB0DFE4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84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Goals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this</a:t>
            </a:r>
            <a:r>
              <a:rPr lang="de-DE"/>
              <a:t> Thesis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  <a:p>
            <a:r>
              <a:rPr lang="de-DE"/>
              <a:t>Model game </a:t>
            </a:r>
            <a:r>
              <a:rPr lang="de-DE" err="1"/>
              <a:t>state</a:t>
            </a:r>
            <a:r>
              <a:rPr lang="de-DE"/>
              <a:t> </a:t>
            </a:r>
            <a:r>
              <a:rPr lang="de-DE" err="1"/>
              <a:t>information</a:t>
            </a:r>
            <a:endParaRPr lang="de-DE"/>
          </a:p>
          <a:p>
            <a:endParaRPr lang="de-DE"/>
          </a:p>
          <a:p>
            <a:r>
              <a:rPr lang="de-DE" err="1"/>
              <a:t>Simulate</a:t>
            </a:r>
            <a:r>
              <a:rPr lang="de-DE"/>
              <a:t> </a:t>
            </a:r>
            <a:r>
              <a:rPr lang="de-DE" err="1"/>
              <a:t>information</a:t>
            </a:r>
            <a:r>
              <a:rPr lang="de-DE"/>
              <a:t> </a:t>
            </a:r>
            <a:r>
              <a:rPr lang="de-DE" err="1"/>
              <a:t>exchange</a:t>
            </a:r>
            <a:r>
              <a:rPr lang="de-DE"/>
              <a:t> </a:t>
            </a:r>
            <a:r>
              <a:rPr lang="de-DE" err="1"/>
              <a:t>between</a:t>
            </a:r>
            <a:r>
              <a:rPr lang="de-DE"/>
              <a:t> </a:t>
            </a:r>
            <a:r>
              <a:rPr lang="de-DE" err="1"/>
              <a:t>agents</a:t>
            </a:r>
            <a:endParaRPr lang="de-DE"/>
          </a:p>
          <a:p>
            <a:endParaRPr lang="de-DE"/>
          </a:p>
          <a:p>
            <a:r>
              <a:rPr lang="de-DE" err="1"/>
              <a:t>Allow</a:t>
            </a:r>
            <a:r>
              <a:rPr lang="de-DE"/>
              <a:t> </a:t>
            </a:r>
            <a:r>
              <a:rPr lang="de-DE" err="1"/>
              <a:t>manipulation</a:t>
            </a:r>
            <a:r>
              <a:rPr lang="de-DE"/>
              <a:t> </a:t>
            </a:r>
            <a:r>
              <a:rPr lang="de-DE" err="1"/>
              <a:t>of</a:t>
            </a:r>
            <a:r>
              <a:rPr lang="de-DE"/>
              <a:t> Information Model</a:t>
            </a:r>
          </a:p>
          <a:p>
            <a:endParaRPr lang="de-DE"/>
          </a:p>
          <a:p>
            <a:r>
              <a:rPr lang="de-DE" err="1"/>
              <a:t>Provide</a:t>
            </a:r>
            <a:r>
              <a:rPr lang="de-DE"/>
              <a:t> </a:t>
            </a:r>
            <a:r>
              <a:rPr lang="de-DE" err="1"/>
              <a:t>opportunities</a:t>
            </a:r>
            <a:r>
              <a:rPr lang="de-DE"/>
              <a:t> </a:t>
            </a:r>
            <a:r>
              <a:rPr lang="de-DE" err="1"/>
              <a:t>for</a:t>
            </a:r>
            <a:r>
              <a:rPr lang="de-DE"/>
              <a:t> different narrative </a:t>
            </a:r>
            <a:r>
              <a:rPr lang="de-DE" err="1"/>
              <a:t>playstyles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C29CEB84-0AF9-4343-9A69-EC85A5FFD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45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Critical Research </a:t>
            </a:r>
            <a:r>
              <a:rPr lang="de-DE" err="1"/>
              <a:t>Issues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err="1"/>
              <a:t>Narratology</a:t>
            </a:r>
            <a:endParaRPr lang="de-DE"/>
          </a:p>
          <a:p>
            <a:endParaRPr lang="de-DE"/>
          </a:p>
          <a:p>
            <a:r>
              <a:rPr lang="de-DE"/>
              <a:t>Game </a:t>
            </a:r>
            <a:r>
              <a:rPr lang="de-DE" err="1"/>
              <a:t>mechanics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E480BA04-3102-4D3A-BE47-798996D6B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957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Game </a:t>
            </a:r>
            <a:r>
              <a:rPr lang="de-DE" err="1"/>
              <a:t>Mechanics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E480BA04-3102-4D3A-BE47-798996D6B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7285106-F9E5-4AFE-A90A-709F667ACA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31958" y="1372692"/>
            <a:ext cx="6740442" cy="476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765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Critical Research </a:t>
            </a:r>
            <a:r>
              <a:rPr lang="de-DE" err="1"/>
              <a:t>Issues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err="1"/>
              <a:t>Narratology</a:t>
            </a:r>
            <a:endParaRPr lang="de-DE"/>
          </a:p>
          <a:p>
            <a:endParaRPr lang="de-DE"/>
          </a:p>
          <a:p>
            <a:r>
              <a:rPr lang="de-DE"/>
              <a:t>Game </a:t>
            </a:r>
            <a:r>
              <a:rPr lang="de-DE" err="1"/>
              <a:t>mechanics</a:t>
            </a:r>
            <a:endParaRPr lang="de-DE"/>
          </a:p>
          <a:p>
            <a:endParaRPr lang="de-DE"/>
          </a:p>
          <a:p>
            <a:r>
              <a:rPr lang="de-DE"/>
              <a:t>Multi-Agent Systems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E480BA04-3102-4D3A-BE47-798996D6B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735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Multi-Agent Systems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E480BA04-3102-4D3A-BE47-798996D6B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8266" y="6501600"/>
            <a:ext cx="8027469" cy="304800"/>
          </a:xfrm>
        </p:spPr>
        <p:txBody>
          <a:bodyPr/>
          <a:lstStyle/>
          <a:p>
            <a:r>
              <a:rPr lang="de-DE"/>
              <a:t>Jakob Raith: </a:t>
            </a:r>
            <a:r>
              <a:rPr lang="en-US"/>
              <a:t>Information Flow in Distributed Multi-Agent Systems as a Game Mechanic for Immersive Story Worlds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17E56-FEC3-4469-9F8F-C5367330C6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586713-E3C8-4F43-BF22-FFA6623C0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4996" y="2104412"/>
            <a:ext cx="4726004" cy="3677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44076"/>
      </p:ext>
    </p:extLst>
  </p:cSld>
  <p:clrMapOvr>
    <a:masterClrMapping/>
  </p:clrMapOvr>
</p:sld>
</file>

<file path=ppt/theme/theme1.xml><?xml version="1.0" encoding="utf-8"?>
<a:theme xmlns:a="http://schemas.openxmlformats.org/drawingml/2006/main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ARVIDA-TUMFAR-Folie</Template>
  <TotalTime>0</TotalTime>
  <Words>4597</Words>
  <Application>Microsoft Office PowerPoint</Application>
  <PresentationFormat>On-screen Show (4:3)</PresentationFormat>
  <Paragraphs>389</Paragraphs>
  <Slides>23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NimbusMonL-Regu</vt:lpstr>
      <vt:lpstr>Times New Roman</vt:lpstr>
      <vt:lpstr>URWPalladioL-Ital</vt:lpstr>
      <vt:lpstr>URWPalladioL-Roma</vt:lpstr>
      <vt:lpstr>ARVIDA-TUMFAR-Folie</vt:lpstr>
      <vt:lpstr>Information Flow in Distributed Multi-Agent Systems as a Game Mechanic for Immersive Story Worlds</vt:lpstr>
      <vt:lpstr>Motivation</vt:lpstr>
      <vt:lpstr>Problem Description</vt:lpstr>
      <vt:lpstr>Related Work</vt:lpstr>
      <vt:lpstr>Goals of this Thesis</vt:lpstr>
      <vt:lpstr>Critical Research Issues</vt:lpstr>
      <vt:lpstr>Game Mechanics</vt:lpstr>
      <vt:lpstr>Critical Research Issues</vt:lpstr>
      <vt:lpstr>Multi-Agent Systems</vt:lpstr>
      <vt:lpstr>Critical Research Issues</vt:lpstr>
      <vt:lpstr>Approach</vt:lpstr>
      <vt:lpstr>Implementation</vt:lpstr>
      <vt:lpstr>Demo</vt:lpstr>
      <vt:lpstr>Comparison</vt:lpstr>
      <vt:lpstr>Discussion</vt:lpstr>
      <vt:lpstr>Suggested Future Work</vt:lpstr>
      <vt:lpstr>Conclusion</vt:lpstr>
      <vt:lpstr>List of References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Gudrun Klinker</dc:creator>
  <cp:lastModifiedBy>Jakob Raith</cp:lastModifiedBy>
  <cp:revision>1</cp:revision>
  <dcterms:created xsi:type="dcterms:W3CDTF">2013-09-19T08:44:11Z</dcterms:created>
  <dcterms:modified xsi:type="dcterms:W3CDTF">2021-11-29T20:07:43Z</dcterms:modified>
</cp:coreProperties>
</file>