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3" r:id="rId4"/>
    <p:sldMasterId id="2147483668" r:id="rId5"/>
    <p:sldMasterId id="2147483674" r:id="rId6"/>
    <p:sldMasterId id="2147483648" r:id="rId7"/>
    <p:sldMasterId id="2147483684" r:id="rId8"/>
    <p:sldMasterId id="2147483697" r:id="rId9"/>
  </p:sldMasterIdLst>
  <p:notesMasterIdLst>
    <p:notesMasterId r:id="rId11"/>
  </p:notesMasterIdLst>
  <p:handoutMasterIdLst>
    <p:handoutMasterId r:id="rId12"/>
  </p:handoutMasterIdLst>
  <p:sldIdLst>
    <p:sldId id="370" r:id="rId10"/>
  </p:sldIdLst>
  <p:sldSz cx="9144000" cy="5143500" type="screen16x9"/>
  <p:notesSz cx="9925050" cy="66659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00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999"/>
    <a:srgbClr val="98C6EA"/>
    <a:srgbClr val="0052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269D01E-BC32-4049-B463-5C60D7B0CCD2}" styleName="Designformatvorlage 2 - Akz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Helle Formatvorlage 3 - Akz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4C1A8A3-306A-4EB7-A6B1-4F7E0EB9C5D6}" styleName="Mittlere Formatvorlage 3 - Akz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76" autoAdjust="0"/>
    <p:restoredTop sz="88272" autoAdjust="0"/>
  </p:normalViewPr>
  <p:slideViewPr>
    <p:cSldViewPr snapToGrid="0">
      <p:cViewPr varScale="1">
        <p:scale>
          <a:sx n="181" d="100"/>
          <a:sy n="181" d="100"/>
        </p:scale>
        <p:origin x="202" y="75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31" d="100"/>
          <a:sy n="131" d="100"/>
        </p:scale>
        <p:origin x="-810" y="-96"/>
      </p:cViewPr>
      <p:guideLst>
        <p:guide orient="horz" pos="2100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1901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0751376-2EB8-4403-B858-305A8AAA6B01}" type="datetimeFigureOut">
              <a:rPr lang="en-GB"/>
              <a:pPr>
                <a:defRPr/>
              </a:pPr>
              <a:t>05/02/2023</a:t>
            </a:fld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1901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2C15F7A-46C6-4AD2-BFEC-842DCCCC19C4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095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1901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9C46BC9-2C9E-4670-A85A-6A588BA2D405}" type="datetimeFigureOut">
              <a:rPr lang="en-GB"/>
              <a:pPr>
                <a:defRPr/>
              </a:pPr>
              <a:t>05/02/2023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740025" y="500063"/>
            <a:ext cx="4445000" cy="25003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08" tIns="45354" rIns="90708" bIns="45354" rtlCol="0" anchor="ctr"/>
          <a:lstStyle/>
          <a:p>
            <a:pPr lvl="0"/>
            <a:endParaRPr lang="en-GB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506" y="3166309"/>
            <a:ext cx="7940040" cy="2999661"/>
          </a:xfrm>
          <a:prstGeom prst="rect">
            <a:avLst/>
          </a:prstGeom>
        </p:spPr>
        <p:txBody>
          <a:bodyPr vert="horz" wrap="square" lIns="90708" tIns="45354" rIns="90708" bIns="4535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1901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0AFC6D0-44D5-4EB7-828F-6F464F83D79A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9973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182563" indent="-182563" algn="l" rtl="0" fontAlgn="base">
      <a:spcBef>
        <a:spcPct val="30000"/>
      </a:spcBef>
      <a:spcAft>
        <a:spcPct val="0"/>
      </a:spcAft>
      <a:buFont typeface="Arial" charset="0"/>
      <a:buChar char="•"/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355600" indent="-173038" algn="l" rtl="0" fontAlgn="base">
      <a:spcBef>
        <a:spcPct val="30000"/>
      </a:spcBef>
      <a:spcAft>
        <a:spcPct val="0"/>
      </a:spcAft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538163" indent="-182563" algn="l" rtl="0" fontAlgn="base">
      <a:spcBef>
        <a:spcPct val="30000"/>
      </a:spcBef>
      <a:spcAft>
        <a:spcPct val="0"/>
      </a:spcAft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720725" indent="-182563" algn="l" rtl="0" fontAlgn="base">
      <a:spcBef>
        <a:spcPct val="30000"/>
      </a:spcBef>
      <a:spcAft>
        <a:spcPct val="0"/>
      </a:spcAft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383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484040"/>
            <a:ext cx="8508999" cy="95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400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347635" y="4806203"/>
            <a:ext cx="575236" cy="2689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7"/>
          </p:nvPr>
        </p:nvSpPr>
        <p:spPr>
          <a:xfrm>
            <a:off x="0" y="2133600"/>
            <a:ext cx="9144000" cy="30099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19090" y="1600200"/>
            <a:ext cx="8508999" cy="49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formatfü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600200"/>
            <a:ext cx="9144000" cy="3543299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400"/>
            </a:lvl1pPr>
          </a:lstStyle>
          <a:p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987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baseline="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Präsentationsmuster</a:t>
            </a:r>
            <a:br>
              <a:rPr lang="de-DE" noProof="0" dirty="0"/>
            </a:br>
            <a:br>
              <a:rPr lang="de-DE" noProof="0" dirty="0"/>
            </a:br>
            <a:r>
              <a:rPr lang="de-DE" noProof="0" dirty="0"/>
              <a:t>kann auch als </a:t>
            </a:r>
            <a:r>
              <a:rPr lang="de-DE" noProof="0" dirty="0" err="1"/>
              <a:t>Kapiteltrenner</a:t>
            </a:r>
            <a:r>
              <a:rPr lang="de-DE" noProof="0" dirty="0"/>
              <a:t> verwendet werden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Präsentationsmuster</a:t>
            </a:r>
            <a:br>
              <a:rPr lang="de-DE" noProof="0" dirty="0"/>
            </a:br>
            <a:br>
              <a:rPr lang="de-DE" noProof="0" dirty="0"/>
            </a:br>
            <a:r>
              <a:rPr lang="de-DE" noProof="0" dirty="0"/>
              <a:t>kann auch als </a:t>
            </a:r>
            <a:r>
              <a:rPr lang="de-DE" noProof="0" dirty="0" err="1"/>
              <a:t>Kapiteltrenner</a:t>
            </a:r>
            <a:r>
              <a:rPr lang="de-DE" noProof="0" dirty="0"/>
              <a:t> verwendet werden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3200"/>
              </a:lnSpc>
              <a:defRPr lang="de-DE" sz="250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484040"/>
            <a:ext cx="8508999" cy="95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600" baseline="0" noProof="0" dirty="0" smtClean="0">
                <a:solidFill>
                  <a:schemeClr val="bg1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3200"/>
              </a:lnSpc>
              <a:defRPr lang="de-DE" sz="2500" noProof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484040"/>
            <a:ext cx="8508999" cy="95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400" baseline="0" noProof="0" dirty="0" smtClean="0">
                <a:solidFill>
                  <a:srgbClr val="000000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347635" y="4806203"/>
            <a:ext cx="575236" cy="2689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484040"/>
            <a:ext cx="8508999" cy="95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400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347635" y="4806203"/>
            <a:ext cx="575236" cy="2689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1600200"/>
            <a:ext cx="8508999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  <a:lvl2pPr>
              <a:lnSpc>
                <a:spcPct val="114000"/>
              </a:lnSpc>
              <a:defRPr lang="de-DE" sz="1400" noProof="0" dirty="0" smtClean="0"/>
            </a:lvl2pPr>
            <a:lvl3pPr>
              <a:defRPr sz="14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 lIns="0" rIns="0"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948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2143125"/>
            <a:ext cx="8508999" cy="254317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  <a:lvl2pPr>
              <a:lnSpc>
                <a:spcPct val="114000"/>
              </a:lnSpc>
              <a:defRPr lang="de-DE" sz="1400" noProof="0" dirty="0" smtClean="0"/>
            </a:lvl2pPr>
            <a:lvl3pPr>
              <a:defRPr sz="1400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 useBgFill="1"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 useBgFill="1"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 useBgFill="1"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 useBgFill="1"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90" y="1600200"/>
            <a:ext cx="8508999" cy="50530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83948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319091" y="1602000"/>
            <a:ext cx="4180910" cy="309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  <a:lvl2pPr>
              <a:lnSpc>
                <a:spcPct val="114000"/>
              </a:lnSpc>
              <a:defRPr lang="de-DE" sz="1400" noProof="0" dirty="0" smtClean="0"/>
            </a:lvl2pPr>
            <a:lvl3pPr>
              <a:defRPr sz="1400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47179" y="1602000"/>
            <a:ext cx="4180910" cy="309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  <a:lvl2pPr>
              <a:lnSpc>
                <a:spcPct val="114000"/>
              </a:lnSpc>
              <a:defRPr lang="de-DE" sz="1400" noProof="0" dirty="0" smtClean="0"/>
            </a:lvl2pPr>
            <a:lvl3pPr>
              <a:defRPr sz="1400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baseline="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901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90" y="1600200"/>
            <a:ext cx="8508999" cy="49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316992" y="2148752"/>
            <a:ext cx="4188333" cy="2547074"/>
          </a:xfrm>
          <a:prstGeom prst="rect">
            <a:avLst/>
          </a:prstGeom>
        </p:spPr>
        <p:txBody>
          <a:bodyPr lIns="0" rIns="0"/>
          <a:lstStyle>
            <a:lvl1pPr>
              <a:defRPr lang="de-DE" sz="1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 baseline="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4648200" y="2148840"/>
            <a:ext cx="4180392" cy="254691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4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 (Hintergr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auto">
          <a:xfrm>
            <a:off x="0" y="2152650"/>
            <a:ext cx="9144000" cy="299085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endParaRPr lang="de-DE" sz="1000">
              <a:latin typeface="Arial" pitchFamily="34" charset="0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316992" y="2152650"/>
            <a:ext cx="4197858" cy="2552700"/>
          </a:xfrm>
          <a:prstGeom prst="rect">
            <a:avLst/>
          </a:prstGeom>
        </p:spPr>
        <p:txBody>
          <a:bodyPr lIns="0" rIns="0"/>
          <a:lstStyle>
            <a:lvl1pPr>
              <a:defRPr lang="de-DE" sz="1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 baseline="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4648200" y="2143125"/>
            <a:ext cx="4180392" cy="2543176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400"/>
            </a:lvl1pPr>
          </a:lstStyle>
          <a:p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9" hasCustomPrompt="1"/>
          </p:nvPr>
        </p:nvSpPr>
        <p:spPr>
          <a:xfrm>
            <a:off x="319090" y="1600200"/>
            <a:ext cx="8508999" cy="49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1.wmf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4854985"/>
            <a:ext cx="7829538" cy="28851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4854985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5" name="Bild 8" descr="20150416 tum logo blau png final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18800" y="324000"/>
            <a:ext cx="604774" cy="3185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feld 22"/>
          <p:cNvSpPr txBox="1"/>
          <p:nvPr/>
        </p:nvSpPr>
        <p:spPr>
          <a:xfrm>
            <a:off x="7713330" y="4922462"/>
            <a:ext cx="1115376" cy="210507"/>
          </a:xfrm>
          <a:prstGeom prst="rect">
            <a:avLst/>
          </a:prstGeom>
        </p:spPr>
        <p:txBody>
          <a:bodyPr wrap="square" lIns="0" tIns="0" rIns="0" bIns="0" rtlCol="0" anchor="b" anchorCtr="0">
            <a:spAutoFit/>
          </a:bodyPr>
          <a:lstStyle/>
          <a:p>
            <a:pPr algn="r">
              <a:lnSpc>
                <a:spcPct val="114000"/>
              </a:lnSpc>
            </a:pPr>
            <a:fld id="{C51078C5-4710-4254-8001-F1C0900803FD}" type="slidenum">
              <a:rPr lang="de-DE" sz="1200" smtClean="0">
                <a:latin typeface="+mn-lt"/>
                <a:cs typeface="Arial" pitchFamily="34" charset="0"/>
              </a:rPr>
              <a:pPr algn="r">
                <a:lnSpc>
                  <a:spcPct val="114000"/>
                </a:lnSpc>
              </a:pPr>
              <a:t>‹Nr.›</a:t>
            </a:fld>
            <a:endParaRPr lang="de-DE" sz="1200" dirty="0">
              <a:latin typeface="+mn-lt"/>
              <a:cs typeface="Arial" pitchFamily="34" charset="0"/>
            </a:endParaRPr>
          </a:p>
        </p:txBody>
      </p:sp>
      <p:pic>
        <p:nvPicPr>
          <p:cNvPr id="5" name="Bild 4" descr="Fahnen_HG.jpg"/>
          <p:cNvPicPr>
            <a:picLocks noChangeAspect="1"/>
          </p:cNvPicPr>
          <p:nvPr/>
        </p:nvPicPr>
        <p:blipFill>
          <a:blip r:embed="rId3" cstate="screen"/>
          <a:srcRect l="398" t="14167" b="1083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8800" y="324000"/>
            <a:ext cx="599513" cy="320288"/>
          </a:xfrm>
          <a:prstGeom prst="rect">
            <a:avLst/>
          </a:prstGeom>
        </p:spPr>
      </p:pic>
      <p:sp>
        <p:nvSpPr>
          <p:cNvPr id="8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4854985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4854985"/>
            <a:ext cx="646428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4854985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4854985"/>
            <a:ext cx="646428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8411" y="324000"/>
            <a:ext cx="604774" cy="318516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19506" y="321468"/>
            <a:ext cx="7160425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900"/>
              </a:lnSpc>
            </a:pPr>
            <a:r>
              <a:rPr lang="de-DE" sz="800" dirty="0">
                <a:solidFill>
                  <a:schemeClr val="tx2"/>
                </a:solidFill>
                <a:latin typeface="+mn-lt"/>
              </a:rPr>
              <a:t>Lehrstuhl für Mustertechnik</a:t>
            </a:r>
          </a:p>
          <a:p>
            <a:pPr>
              <a:lnSpc>
                <a:spcPts val="900"/>
              </a:lnSpc>
            </a:pPr>
            <a:r>
              <a:rPr lang="de-DE" sz="800" dirty="0">
                <a:solidFill>
                  <a:schemeClr val="tx2"/>
                </a:solidFill>
                <a:latin typeface="+mn-lt"/>
              </a:rPr>
              <a:t>Fakultät für Musterverfahren</a:t>
            </a:r>
          </a:p>
          <a:p>
            <a:pPr>
              <a:lnSpc>
                <a:spcPts val="900"/>
              </a:lnSpc>
            </a:pPr>
            <a:r>
              <a:rPr lang="de-DE" sz="800" dirty="0">
                <a:solidFill>
                  <a:schemeClr val="tx2"/>
                </a:solidFill>
                <a:latin typeface="+mn-lt"/>
              </a:rPr>
              <a:t>Technische Universität</a:t>
            </a:r>
            <a:r>
              <a:rPr lang="de-DE" sz="800" baseline="0" dirty="0">
                <a:solidFill>
                  <a:schemeClr val="tx2"/>
                </a:solidFill>
                <a:latin typeface="+mn-lt"/>
              </a:rPr>
              <a:t> München</a:t>
            </a:r>
            <a:endParaRPr lang="de-DE" sz="800" dirty="0">
              <a:solidFill>
                <a:schemeClr val="tx2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20150416 tum logo blau png final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18411" y="324000"/>
            <a:ext cx="604774" cy="318516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4854985"/>
            <a:ext cx="2052074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4854985"/>
            <a:ext cx="646428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4" r:id="rId2"/>
    <p:sldLayoutId id="2147483704" r:id="rId3"/>
    <p:sldLayoutId id="2147483657" r:id="rId4"/>
    <p:sldLayoutId id="2147483711" r:id="rId5"/>
    <p:sldLayoutId id="2147483703" r:id="rId6"/>
    <p:sldLayoutId id="2147483653" r:id="rId7"/>
    <p:sldLayoutId id="2147483656" r:id="rId8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5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hidden"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pic>
        <p:nvPicPr>
          <p:cNvPr id="4" name="Bild 3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black">
          <a:xfrm>
            <a:off x="8218800" y="324000"/>
            <a:ext cx="599513" cy="320288"/>
          </a:xfrm>
          <a:prstGeom prst="rect">
            <a:avLst/>
          </a:prstGeom>
        </p:spPr>
      </p:pic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4854985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4854985"/>
            <a:ext cx="646428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hidden"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4" name="Bild 3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black">
          <a:xfrm>
            <a:off x="8218800" y="324000"/>
            <a:ext cx="599513" cy="320288"/>
          </a:xfrm>
          <a:prstGeom prst="rect">
            <a:avLst/>
          </a:prstGeom>
        </p:spPr>
      </p:pic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4854985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4854985"/>
            <a:ext cx="646428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7">
            <a:extLst>
              <a:ext uri="{FF2B5EF4-FFF2-40B4-BE49-F238E27FC236}">
                <a16:creationId xmlns:a16="http://schemas.microsoft.com/office/drawing/2014/main" id="{D8D0A516-8A90-61B1-E170-842A6EAD6B54}"/>
              </a:ext>
            </a:extLst>
          </p:cNvPr>
          <p:cNvSpPr txBox="1">
            <a:spLocks/>
          </p:cNvSpPr>
          <p:nvPr/>
        </p:nvSpPr>
        <p:spPr>
          <a:xfrm>
            <a:off x="442182" y="1584131"/>
            <a:ext cx="413061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defRPr lang="de-DE" sz="1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lang="de-DE" sz="1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Solve riddles to </a:t>
            </a:r>
          </a:p>
          <a:p>
            <a:pPr algn="r"/>
            <a:r>
              <a:rPr lang="en-US" dirty="0"/>
              <a:t>escape from a magic </a:t>
            </a:r>
            <a:r>
              <a:rPr lang="en-US" dirty="0" err="1"/>
              <a:t>caslte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9090" y="972000"/>
            <a:ext cx="8508999" cy="380810"/>
          </a:xfrm>
        </p:spPr>
        <p:txBody>
          <a:bodyPr/>
          <a:lstStyle/>
          <a:p>
            <a:r>
              <a:rPr lang="de-DE" dirty="0" err="1"/>
              <a:t>Between</a:t>
            </a:r>
            <a:r>
              <a:rPr lang="de-DE" dirty="0"/>
              <a:t> Worlds</a:t>
            </a: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dirty="0" err="1"/>
              <a:t>DemoDay</a:t>
            </a:r>
            <a:r>
              <a:rPr lang="de-DE" dirty="0"/>
              <a:t> WS </a:t>
            </a:r>
            <a:fld id="{53718455-7713-43C2-BCC0-D5DAA037D7C0}" type="datetimeyyyy">
              <a:rPr lang="de-DE" smtClean="0"/>
              <a:t>2023</a:t>
            </a:fld>
            <a:r>
              <a:rPr lang="de-DE" dirty="0"/>
              <a:t> | Prof. G. Klinker | Fakultät für Informatik</a:t>
            </a:r>
            <a:endParaRPr lang="en-US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DD3CB695-B81E-5F40-4406-B61BEC5D15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3607" y="3264889"/>
            <a:ext cx="4052331" cy="1451646"/>
          </a:xfrm>
        </p:spPr>
        <p:txBody>
          <a:bodyPr/>
          <a:lstStyle/>
          <a:p>
            <a:r>
              <a:rPr lang="de-DE" dirty="0"/>
              <a:t>Change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worlds</a:t>
            </a:r>
            <a:r>
              <a:rPr lang="de-DE" dirty="0"/>
              <a:t> </a:t>
            </a:r>
          </a:p>
          <a:p>
            <a:r>
              <a:rPr lang="de-DE" dirty="0"/>
              <a:t>with a Magic Orb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262C798-9061-45F1-8704-AFF5D86938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172" y="2206087"/>
            <a:ext cx="4081828" cy="2298441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1D6BE6E-4365-175A-3EF8-AE267AFF8D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607" y="553428"/>
            <a:ext cx="3475812" cy="259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itel 1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am Name.potx" id="{E10C330F-597B-494D-A8E8-AA2379DBD26A}" vid="{97815763-3268-448D-AF7F-F425DE4C1944}"/>
    </a:ext>
  </a:extLst>
</a:theme>
</file>

<file path=ppt/theme/theme2.xml><?xml version="1.0" encoding="utf-8"?>
<a:theme xmlns:a="http://schemas.openxmlformats.org/drawingml/2006/main" name="Titel 2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am Name.potx" id="{E10C330F-597B-494D-A8E8-AA2379DBD26A}" vid="{83477D39-0C43-4F5B-B7F4-0B439EAC73FD}"/>
    </a:ext>
  </a:extLst>
</a:theme>
</file>

<file path=ppt/theme/theme3.xml><?xml version="1.0" encoding="utf-8"?>
<a:theme xmlns:a="http://schemas.openxmlformats.org/drawingml/2006/main" name="Titel 3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am Name.potx" id="{E10C330F-597B-494D-A8E8-AA2379DBD26A}" vid="{2E032A4D-6BB7-40A9-9638-5123F4EAD648}"/>
    </a:ext>
  </a:extLst>
</a:theme>
</file>

<file path=ppt/theme/theme4.xml><?xml version="1.0" encoding="utf-8"?>
<a:theme xmlns:a="http://schemas.openxmlformats.org/drawingml/2006/main" name="Inhalt">
  <a:themeElements>
    <a:clrScheme name="TUM">
      <a:dk1>
        <a:sysClr val="windowText" lastClr="000000"/>
      </a:dk1>
      <a:lt1>
        <a:sysClr val="window" lastClr="FFFFFF"/>
      </a:lt1>
      <a:dk2>
        <a:srgbClr val="003359"/>
      </a:dk2>
      <a:lt2>
        <a:srgbClr val="0065BD"/>
      </a:lt2>
      <a:accent1>
        <a:srgbClr val="005293"/>
      </a:accent1>
      <a:accent2>
        <a:srgbClr val="64A0C8"/>
      </a:accent2>
      <a:accent3>
        <a:srgbClr val="98C6EA"/>
      </a:accent3>
      <a:accent4>
        <a:srgbClr val="A2AD00"/>
      </a:accent4>
      <a:accent5>
        <a:srgbClr val="E37222"/>
      </a:accent5>
      <a:accent6>
        <a:srgbClr val="DAD7CB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am Name.potx" id="{E10C330F-597B-494D-A8E8-AA2379DBD26A}" vid="{EEA3562E-231E-4BA7-8B17-6779B70EA305}"/>
    </a:ext>
  </a:extLst>
</a:theme>
</file>

<file path=ppt/theme/theme5.xml><?xml version="1.0" encoding="utf-8"?>
<a:theme xmlns:a="http://schemas.openxmlformats.org/drawingml/2006/main" name="Kapiteltrenner blau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am Name.potx" id="{E10C330F-597B-494D-A8E8-AA2379DBD26A}" vid="{E3320192-92F7-407F-85F8-AEB8D4E1C293}"/>
    </a:ext>
  </a:extLst>
</a:theme>
</file>

<file path=ppt/theme/theme6.xml><?xml version="1.0" encoding="utf-8"?>
<a:theme xmlns:a="http://schemas.openxmlformats.org/drawingml/2006/main" name="Kapiteltrenner schwarz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am Name.potx" id="{E10C330F-597B-494D-A8E8-AA2379DBD26A}" vid="{8365FD50-C5BC-4FF3-9161-51008268998D}"/>
    </a:ext>
  </a:extLst>
</a:theme>
</file>

<file path=ppt/theme/theme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5AACFD71F21724EB07439E4FAB1A68D" ma:contentTypeVersion="0" ma:contentTypeDescription="Ein neues Dokument erstellen." ma:contentTypeScope="" ma:versionID="e98b0c406d7737fc6ecd303d27a3d21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96a7cdf5e48f35309179428510cae8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C7EA51A-E617-4BA7-BA8E-8F544DFEA7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B599003-394C-4F7C-B008-83CD7169663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936D1B-EBCE-46BC-9419-CBDCD28DA428}">
  <ds:schemaRefs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BetweenWorlds template</Template>
  <TotalTime>0</TotalTime>
  <Words>31</Words>
  <Application>Microsoft Office PowerPoint</Application>
  <PresentationFormat>Bildschirmpräsentation (16:9)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6</vt:i4>
      </vt:variant>
      <vt:variant>
        <vt:lpstr>Folientitel</vt:lpstr>
      </vt:variant>
      <vt:variant>
        <vt:i4>1</vt:i4>
      </vt:variant>
    </vt:vector>
  </HeadingPairs>
  <TitlesOfParts>
    <vt:vector size="12" baseType="lpstr">
      <vt:lpstr>Arial</vt:lpstr>
      <vt:lpstr>Calibri</vt:lpstr>
      <vt:lpstr>Courier New</vt:lpstr>
      <vt:lpstr>Symbol</vt:lpstr>
      <vt:lpstr>Wingdings</vt:lpstr>
      <vt:lpstr>Titel 1</vt:lpstr>
      <vt:lpstr>Titel 2</vt:lpstr>
      <vt:lpstr>Titel 3</vt:lpstr>
      <vt:lpstr>Inhalt</vt:lpstr>
      <vt:lpstr>Kapiteltrenner blau</vt:lpstr>
      <vt:lpstr>Kapiteltrenner schwarz</vt:lpstr>
      <vt:lpstr>Between Worlds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Between Worlds</dc:title>
  <dc:creator>Geheeb, Sebastian</dc:creator>
  <cp:lastModifiedBy>Geheeb, Sebastian</cp:lastModifiedBy>
  <cp:revision>2</cp:revision>
  <cp:lastPrinted>2015-07-30T14:04:45Z</cp:lastPrinted>
  <dcterms:created xsi:type="dcterms:W3CDTF">2023-02-05T19:23:02Z</dcterms:created>
  <dcterms:modified xsi:type="dcterms:W3CDTF">2023-02-05T20:07:36Z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0x01010075AACFD71F21724EB07439E4FAB1A68D</vt:lpwstr>
  </property>
</Properties>
</file>