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425" r:id="rId3"/>
    <p:sldId id="426" r:id="rId4"/>
    <p:sldId id="427" r:id="rId5"/>
    <p:sldId id="428" r:id="rId6"/>
    <p:sldId id="430" r:id="rId7"/>
    <p:sldId id="429" r:id="rId8"/>
    <p:sldId id="433" r:id="rId9"/>
    <p:sldId id="434" r:id="rId10"/>
    <p:sldId id="435" r:id="rId11"/>
    <p:sldId id="436" r:id="rId12"/>
    <p:sldId id="432" r:id="rId13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9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282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508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smtClean="0"/>
              <a:t>&lt;Student Name&gt;: &lt;Thesis Title&gt;</a:t>
            </a:r>
            <a:endParaRPr lang="de-DE"/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F029D1-0E51-4CD1-88C4-2A57B9FD20F4}" type="datetime1">
              <a:rPr lang="de-DE" smtClean="0"/>
              <a:t>18.01.2017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0F3F7-04DB-4AEC-9E69-2E4A08EAFC85}" type="datetime1">
              <a:rPr lang="de-DE" smtClean="0"/>
              <a:t>18.01.2017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3F98BD5-533E-488D-B096-49AD9C23EE3C}" type="datetime1">
              <a:rPr lang="de-DE" smtClean="0"/>
              <a:t>18.01.2017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016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25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 smtClean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 smtClean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&lt;Thesis Title&gt;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 dirty="0"/>
              <a:t>&lt;</a:t>
            </a:r>
            <a:r>
              <a:rPr lang="en-US" dirty="0" smtClean="0"/>
              <a:t>Student’s name&gt;</a:t>
            </a:r>
          </a:p>
          <a:p>
            <a:r>
              <a:rPr lang="en-US" sz="1600" dirty="0" smtClean="0"/>
              <a:t>&lt;Date&gt;</a:t>
            </a:r>
          </a:p>
          <a:p>
            <a:endParaRPr lang="en-US" sz="1600" dirty="0" smtClean="0"/>
          </a:p>
          <a:p>
            <a:endParaRPr lang="en-US" dirty="0" smtClean="0"/>
          </a:p>
          <a:p>
            <a:pPr algn="l"/>
            <a:r>
              <a:rPr lang="en-US" dirty="0" smtClean="0"/>
              <a:t>Final: </a:t>
            </a:r>
            <a:r>
              <a:rPr lang="en-US" dirty="0"/>
              <a:t>Bachelor/Master &lt;study program</a:t>
            </a:r>
            <a:r>
              <a:rPr lang="en-US" dirty="0" smtClean="0"/>
              <a:t>&gt;</a:t>
            </a:r>
          </a:p>
          <a:p>
            <a:pPr algn="l"/>
            <a:r>
              <a:rPr lang="en-US" dirty="0" smtClean="0"/>
              <a:t>Supervisor(s): &lt;Name(s)&gt;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086" y="5970185"/>
            <a:ext cx="79059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…space for additional comments…   (e.g.: collaboration with a company or a research project)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</a:t>
            </a:r>
            <a:r>
              <a:rPr lang="de-DE" dirty="0" smtClean="0"/>
              <a:t> / </a:t>
            </a:r>
            <a:r>
              <a:rPr lang="de-DE" dirty="0" err="1" smtClean="0"/>
              <a:t>Suggested</a:t>
            </a:r>
            <a:r>
              <a:rPr lang="de-DE" dirty="0" smtClean="0"/>
              <a:t> Future 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74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941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List </a:t>
            </a:r>
            <a:r>
              <a:rPr lang="de-DE" dirty="0" err="1" smtClean="0"/>
              <a:t>of</a:t>
            </a:r>
            <a:r>
              <a:rPr lang="de-DE" dirty="0" smtClean="0"/>
              <a:t> References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…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…</a:t>
            </a:r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r>
              <a:rPr lang="de-DE" dirty="0" smtClean="0"/>
              <a:t> / 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… </a:t>
            </a:r>
            <a:r>
              <a:rPr lang="de-DE" dirty="0" err="1" smtClean="0"/>
              <a:t>short</a:t>
            </a:r>
            <a:r>
              <a:rPr lang="de-DE" dirty="0" smtClean="0"/>
              <a:t> </a:t>
            </a:r>
            <a:r>
              <a:rPr lang="de-DE" dirty="0" err="1" smtClean="0"/>
              <a:t>summary</a:t>
            </a:r>
            <a:r>
              <a:rPr lang="de-DE" dirty="0"/>
              <a:t>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586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 Description: </a:t>
            </a:r>
            <a:r>
              <a:rPr lang="de-DE" dirty="0" err="1" smtClean="0"/>
              <a:t>Issues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… </a:t>
            </a:r>
            <a:r>
              <a:rPr lang="de-DE" dirty="0" err="1" smtClean="0"/>
              <a:t>short</a:t>
            </a:r>
            <a:r>
              <a:rPr lang="de-DE" dirty="0" smtClean="0"/>
              <a:t> </a:t>
            </a:r>
            <a:r>
              <a:rPr lang="de-DE" dirty="0" err="1" smtClean="0"/>
              <a:t>summary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52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Existing</a:t>
            </a:r>
            <a:r>
              <a:rPr lang="de-DE" dirty="0" smtClean="0"/>
              <a:t> Solutions / </a:t>
            </a:r>
            <a:r>
              <a:rPr lang="de-DE" dirty="0" err="1" smtClean="0"/>
              <a:t>Related</a:t>
            </a:r>
            <a:r>
              <a:rPr lang="de-DE" dirty="0" smtClean="0"/>
              <a:t> 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… </a:t>
            </a:r>
            <a:r>
              <a:rPr lang="de-DE" dirty="0" err="1" smtClean="0"/>
              <a:t>short</a:t>
            </a:r>
            <a:r>
              <a:rPr lang="de-DE" dirty="0" smtClean="0"/>
              <a:t> </a:t>
            </a:r>
            <a:r>
              <a:rPr lang="de-DE" dirty="0" err="1" smtClean="0"/>
              <a:t>summary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847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Goals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Thesis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… </a:t>
            </a:r>
            <a:r>
              <a:rPr lang="de-DE" dirty="0" err="1" smtClean="0"/>
              <a:t>short</a:t>
            </a:r>
            <a:r>
              <a:rPr lang="de-DE" dirty="0" smtClean="0"/>
              <a:t> </a:t>
            </a:r>
            <a:r>
              <a:rPr lang="de-DE" dirty="0" err="1" smtClean="0"/>
              <a:t>summary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456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Critical Research </a:t>
            </a:r>
            <a:r>
              <a:rPr lang="de-DE" dirty="0" err="1" smtClean="0"/>
              <a:t>Issues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… </a:t>
            </a:r>
            <a:r>
              <a:rPr lang="de-DE" dirty="0" err="1" smtClean="0"/>
              <a:t>short</a:t>
            </a:r>
            <a:r>
              <a:rPr lang="de-DE" dirty="0" smtClean="0"/>
              <a:t> </a:t>
            </a:r>
            <a:r>
              <a:rPr lang="de-DE" dirty="0" err="1" smtClean="0"/>
              <a:t>summary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579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Proposed</a:t>
            </a:r>
            <a:r>
              <a:rPr lang="de-DE" dirty="0" smtClean="0"/>
              <a:t> Work / Approach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… </a:t>
            </a:r>
            <a:r>
              <a:rPr lang="de-DE" dirty="0" err="1" smtClean="0"/>
              <a:t>short</a:t>
            </a:r>
            <a:r>
              <a:rPr lang="de-DE" dirty="0" smtClean="0"/>
              <a:t> </a:t>
            </a:r>
            <a:r>
              <a:rPr lang="de-DE" dirty="0" err="1" smtClean="0"/>
              <a:t>summary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471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Implementation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32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Evaluation (User Studies, Test Runs)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&lt;Student Name&gt;: &lt;Thesis Title&gt;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2214151"/>
      </p:ext>
    </p:extLst>
  </p:cSld>
  <p:clrMapOvr>
    <a:masterClrMapping/>
  </p:clrMapOvr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209</Words>
  <Application>Microsoft Office PowerPoint</Application>
  <PresentationFormat>Bildschirmpräsentation (4:3)</PresentationFormat>
  <Paragraphs>51</Paragraphs>
  <Slides>12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ＭＳ Ｐゴシック</vt:lpstr>
      <vt:lpstr>Arial</vt:lpstr>
      <vt:lpstr>ARVIDA-TUMFAR-Folie</vt:lpstr>
      <vt:lpstr>&lt;Thesis Title&gt;</vt:lpstr>
      <vt:lpstr>Introduction / Motivation</vt:lpstr>
      <vt:lpstr>Problem Description: Issues</vt:lpstr>
      <vt:lpstr>Existing Solutions / Related Work</vt:lpstr>
      <vt:lpstr>Goals of this Thesis</vt:lpstr>
      <vt:lpstr>Critical Research Issues</vt:lpstr>
      <vt:lpstr>Proposed Work / Approach</vt:lpstr>
      <vt:lpstr>Implementation</vt:lpstr>
      <vt:lpstr>Evaluation (User Studies, Test Runs)</vt:lpstr>
      <vt:lpstr>Discussion / Suggested Future Work</vt:lpstr>
      <vt:lpstr>Conclusion</vt:lpstr>
      <vt:lpstr>List of 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Andreas Dippon</cp:lastModifiedBy>
  <cp:revision>86</cp:revision>
  <dcterms:created xsi:type="dcterms:W3CDTF">2013-09-19T08:44:11Z</dcterms:created>
  <dcterms:modified xsi:type="dcterms:W3CDTF">2017-01-18T15:55:21Z</dcterms:modified>
</cp:coreProperties>
</file>