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5327650" cy="3779838"/>
  <p:notesSz cx="6858000" cy="9144000"/>
  <p:defaultTextStyle>
    <a:defPPr>
      <a:defRPr lang="de-DE"/>
    </a:defPPr>
    <a:lvl1pPr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60118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520236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780354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040472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1300590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1560709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1820827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2080945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 userDrawn="1">
          <p15:clr>
            <a:srgbClr val="A4A3A4"/>
          </p15:clr>
        </p15:guide>
        <p15:guide id="2" pos="3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CC1"/>
    <a:srgbClr val="0065BD"/>
    <a:srgbClr val="98C6EA"/>
    <a:srgbClr val="003359"/>
    <a:srgbClr val="000000"/>
    <a:srgbClr val="799A26"/>
    <a:srgbClr val="E37222"/>
    <a:srgbClr val="0028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1" autoAdjust="0"/>
    <p:restoredTop sz="94674"/>
  </p:normalViewPr>
  <p:slideViewPr>
    <p:cSldViewPr snapToObjects="1">
      <p:cViewPr varScale="1">
        <p:scale>
          <a:sx n="185" d="100"/>
          <a:sy n="185" d="100"/>
        </p:scale>
        <p:origin x="1716" y="150"/>
      </p:cViewPr>
      <p:guideLst>
        <p:guide orient="horz" pos="1191"/>
        <p:guide pos="3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919D30D-DD85-461F-863C-FCD155B2A245}" type="datetime1">
              <a:rPr lang="de-DE" altLang="de-DE"/>
              <a:pPr/>
              <a:t>14.04.2025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12E2370-2179-4825-B054-2D24812ECC1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2333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/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254F3C7-ADD3-4B61-80E3-A6167CC22017}" type="datetime1">
              <a:rPr lang="de-DE" altLang="de-DE"/>
              <a:pPr/>
              <a:t>14.04.2025</a:t>
            </a:fld>
            <a:endParaRPr lang="de-DE" alt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12C40B6-59C2-4BAF-85E9-767CCA9B6E3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331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260118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520236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780354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040472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1300590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6pPr>
    <a:lvl7pPr marL="1560709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7pPr>
    <a:lvl8pPr marL="1820827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8pPr>
    <a:lvl9pPr marL="2080945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776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6384" y="1096165"/>
            <a:ext cx="4794885" cy="2280317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08732" y="669524"/>
            <a:ext cx="3196590" cy="312362"/>
          </a:xfrm>
          <a:prstGeom prst="rect">
            <a:avLst/>
          </a:prstGeom>
        </p:spPr>
        <p:txBody>
          <a:bodyPr anchor="b"/>
          <a:lstStyle>
            <a:lvl1pPr>
              <a:defRPr lang="de-DE" sz="819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3351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6383" y="659599"/>
            <a:ext cx="3507370" cy="271688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3862547" y="659599"/>
            <a:ext cx="1198721" cy="2716882"/>
          </a:xfrm>
          <a:prstGeom prst="rect">
            <a:avLst/>
          </a:prstGeom>
        </p:spPr>
        <p:txBody>
          <a:bodyPr vert="eaVert"/>
          <a:lstStyle>
            <a:lvl1pPr algn="l">
              <a:defRPr lang="de-DE" sz="819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</a:t>
            </a:r>
            <a:br>
              <a:rPr lang="de-DE"/>
            </a:br>
            <a:r>
              <a:rPr lang="de-DE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7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357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20848" y="2428896"/>
            <a:ext cx="4528502" cy="750718"/>
          </a:xfrm>
          <a:prstGeom prst="rect">
            <a:avLst/>
          </a:prstGeom>
        </p:spPr>
        <p:txBody>
          <a:bodyPr/>
          <a:lstStyle>
            <a:lvl1pPr>
              <a:defRPr lang="de-DE" sz="936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420848" y="1602058"/>
            <a:ext cx="4528502" cy="8268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8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26">
                <a:solidFill>
                  <a:schemeClr val="tx1">
                    <a:tint val="75000"/>
                  </a:schemeClr>
                </a:solidFill>
              </a:defRPr>
            </a:lvl2pPr>
            <a:lvl3pPr marL="267302" indent="0">
              <a:buNone/>
              <a:defRPr sz="468">
                <a:solidFill>
                  <a:schemeClr val="tx1">
                    <a:tint val="75000"/>
                  </a:schemeClr>
                </a:solidFill>
              </a:defRPr>
            </a:lvl3pPr>
            <a:lvl4pPr marL="400953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4pPr>
            <a:lvl5pPr marL="534604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5pPr>
            <a:lvl6pPr marL="668255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6pPr>
            <a:lvl7pPr marL="801906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7pPr>
            <a:lvl8pPr marL="935557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8pPr>
            <a:lvl9pPr marL="1069208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391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sz="half" idx="1"/>
          </p:nvPr>
        </p:nvSpPr>
        <p:spPr>
          <a:xfrm>
            <a:off x="266384" y="1096165"/>
            <a:ext cx="2353045" cy="2301889"/>
          </a:xfrm>
          <a:prstGeom prst="rect">
            <a:avLst/>
          </a:prstGeom>
        </p:spPr>
        <p:txBody>
          <a:bodyPr/>
          <a:lstStyle>
            <a:lvl1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26"/>
            </a:lvl6pPr>
            <a:lvl7pPr>
              <a:defRPr sz="526"/>
            </a:lvl7pPr>
            <a:lvl8pPr>
              <a:defRPr sz="526"/>
            </a:lvl8pPr>
            <a:lvl9pPr>
              <a:defRPr sz="52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2"/>
          </p:nvPr>
        </p:nvSpPr>
        <p:spPr>
          <a:xfrm>
            <a:off x="2708223" y="1096165"/>
            <a:ext cx="2353045" cy="2301889"/>
          </a:xfrm>
          <a:prstGeom prst="rect">
            <a:avLst/>
          </a:prstGeom>
        </p:spPr>
        <p:txBody>
          <a:bodyPr/>
          <a:lstStyle>
            <a:lvl1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26"/>
            </a:lvl6pPr>
            <a:lvl7pPr>
              <a:defRPr sz="526"/>
            </a:lvl7pPr>
            <a:lvl8pPr>
              <a:defRPr sz="526"/>
            </a:lvl8pPr>
            <a:lvl9pPr>
              <a:defRPr sz="52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370454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140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"/>
          <p:cNvSpPr>
            <a:spLocks noGrp="1"/>
          </p:cNvSpPr>
          <p:nvPr>
            <p:ph type="body" idx="1"/>
          </p:nvPr>
        </p:nvSpPr>
        <p:spPr>
          <a:xfrm>
            <a:off x="266383" y="1096164"/>
            <a:ext cx="2353971" cy="3526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02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85" b="1"/>
            </a:lvl2pPr>
            <a:lvl3pPr marL="267302" indent="0">
              <a:buNone/>
              <a:defRPr sz="526" b="1"/>
            </a:lvl3pPr>
            <a:lvl4pPr marL="400953" indent="0">
              <a:buNone/>
              <a:defRPr sz="468" b="1"/>
            </a:lvl4pPr>
            <a:lvl5pPr marL="534604" indent="0">
              <a:buNone/>
              <a:defRPr sz="468" b="1"/>
            </a:lvl5pPr>
            <a:lvl6pPr marL="668255" indent="0">
              <a:buNone/>
              <a:defRPr sz="468" b="1"/>
            </a:lvl6pPr>
            <a:lvl7pPr marL="801906" indent="0">
              <a:buNone/>
              <a:defRPr sz="468" b="1"/>
            </a:lvl7pPr>
            <a:lvl8pPr marL="935557" indent="0">
              <a:buNone/>
              <a:defRPr sz="468" b="1"/>
            </a:lvl8pPr>
            <a:lvl9pPr marL="1069208" indent="0">
              <a:buNone/>
              <a:defRPr sz="46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266383" y="1448774"/>
            <a:ext cx="2353971" cy="1988968"/>
          </a:xfrm>
          <a:prstGeom prst="rect">
            <a:avLst/>
          </a:prstGeom>
        </p:spPr>
        <p:txBody>
          <a:bodyPr/>
          <a:lstStyle>
            <a:lvl1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468"/>
            </a:lvl6pPr>
            <a:lvl7pPr>
              <a:defRPr sz="468"/>
            </a:lvl7pPr>
            <a:lvl8pPr>
              <a:defRPr sz="468"/>
            </a:lvl8pPr>
            <a:lvl9pPr>
              <a:defRPr sz="46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706374" y="1096164"/>
            <a:ext cx="2354895" cy="3526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02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85" b="1"/>
            </a:lvl2pPr>
            <a:lvl3pPr marL="267302" indent="0">
              <a:buNone/>
              <a:defRPr sz="526" b="1"/>
            </a:lvl3pPr>
            <a:lvl4pPr marL="400953" indent="0">
              <a:buNone/>
              <a:defRPr sz="468" b="1"/>
            </a:lvl4pPr>
            <a:lvl5pPr marL="534604" indent="0">
              <a:buNone/>
              <a:defRPr sz="468" b="1"/>
            </a:lvl5pPr>
            <a:lvl6pPr marL="668255" indent="0">
              <a:buNone/>
              <a:defRPr sz="468" b="1"/>
            </a:lvl6pPr>
            <a:lvl7pPr marL="801906" indent="0">
              <a:buNone/>
              <a:defRPr sz="468" b="1"/>
            </a:lvl7pPr>
            <a:lvl8pPr marL="935557" indent="0">
              <a:buNone/>
              <a:defRPr sz="468" b="1"/>
            </a:lvl8pPr>
            <a:lvl9pPr marL="1069208" indent="0">
              <a:buNone/>
              <a:defRPr sz="46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nhaltsplatzhalter 5"/>
          <p:cNvSpPr>
            <a:spLocks noGrp="1"/>
          </p:cNvSpPr>
          <p:nvPr>
            <p:ph sz="quarter" idx="4"/>
          </p:nvPr>
        </p:nvSpPr>
        <p:spPr>
          <a:xfrm>
            <a:off x="2706374" y="1448774"/>
            <a:ext cx="2354895" cy="1988968"/>
          </a:xfrm>
          <a:prstGeom prst="rect">
            <a:avLst/>
          </a:prstGeom>
        </p:spPr>
        <p:txBody>
          <a:bodyPr/>
          <a:lstStyle>
            <a:lvl1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468"/>
            </a:lvl6pPr>
            <a:lvl7pPr>
              <a:defRPr sz="468"/>
            </a:lvl7pPr>
            <a:lvl8pPr>
              <a:defRPr sz="468"/>
            </a:lvl8pPr>
            <a:lvl9pPr>
              <a:defRPr sz="46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244590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272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70454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732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3714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082963" y="540537"/>
            <a:ext cx="2978304" cy="3225987"/>
          </a:xfrm>
          <a:prstGeom prst="rect">
            <a:avLst/>
          </a:prstGeom>
        </p:spPr>
        <p:txBody>
          <a:bodyPr/>
          <a:lstStyle>
            <a:lvl1pPr>
              <a:defRPr sz="936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85"/>
            </a:lvl6pPr>
            <a:lvl7pPr>
              <a:defRPr sz="585"/>
            </a:lvl7pPr>
            <a:lvl8pPr>
              <a:defRPr sz="585"/>
            </a:lvl8pPr>
            <a:lvl9pPr>
              <a:defRPr sz="58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266383" y="1181009"/>
            <a:ext cx="1752760" cy="25855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351"/>
            </a:lvl2pPr>
            <a:lvl3pPr marL="267302" indent="0">
              <a:buNone/>
              <a:defRPr sz="292"/>
            </a:lvl3pPr>
            <a:lvl4pPr marL="400953" indent="0">
              <a:buNone/>
              <a:defRPr sz="263"/>
            </a:lvl4pPr>
            <a:lvl5pPr marL="534604" indent="0">
              <a:buNone/>
              <a:defRPr sz="263"/>
            </a:lvl5pPr>
            <a:lvl6pPr marL="668255" indent="0">
              <a:buNone/>
              <a:defRPr sz="263"/>
            </a:lvl6pPr>
            <a:lvl7pPr marL="801906" indent="0">
              <a:buNone/>
              <a:defRPr sz="263"/>
            </a:lvl7pPr>
            <a:lvl8pPr marL="935557" indent="0">
              <a:buNone/>
              <a:defRPr sz="263"/>
            </a:lvl8pPr>
            <a:lvl9pPr marL="1069208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66383" y="540536"/>
            <a:ext cx="1752760" cy="640473"/>
          </a:xfrm>
          <a:prstGeom prst="rect">
            <a:avLst/>
          </a:prstGeom>
        </p:spPr>
        <p:txBody>
          <a:bodyPr anchor="b"/>
          <a:lstStyle>
            <a:lvl1pPr algn="l">
              <a:defRPr lang="de-DE" sz="819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3507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1044257" y="659598"/>
            <a:ext cx="3196590" cy="19460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936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819"/>
            </a:lvl2pPr>
            <a:lvl3pPr marL="267302" indent="0">
              <a:buNone/>
              <a:defRPr sz="702"/>
            </a:lvl3pPr>
            <a:lvl4pPr marL="400953" indent="0">
              <a:buNone/>
              <a:defRPr sz="585"/>
            </a:lvl4pPr>
            <a:lvl5pPr marL="534604" indent="0">
              <a:buNone/>
              <a:defRPr sz="585"/>
            </a:lvl5pPr>
            <a:lvl6pPr marL="668255" indent="0">
              <a:buNone/>
              <a:defRPr sz="585"/>
            </a:lvl6pPr>
            <a:lvl7pPr marL="801906" indent="0">
              <a:buNone/>
              <a:defRPr sz="585"/>
            </a:lvl7pPr>
            <a:lvl8pPr marL="935557" indent="0">
              <a:buNone/>
              <a:defRPr sz="585"/>
            </a:lvl8pPr>
            <a:lvl9pPr marL="1069208" indent="0">
              <a:buNone/>
              <a:defRPr sz="585"/>
            </a:lvl9pPr>
          </a:lstStyle>
          <a:p>
            <a:pPr lvl="0"/>
            <a:endParaRPr lang="de-DE" noProof="0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1044257" y="2958248"/>
            <a:ext cx="3196590" cy="443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351"/>
            </a:lvl2pPr>
            <a:lvl3pPr marL="267302" indent="0">
              <a:buNone/>
              <a:defRPr sz="292"/>
            </a:lvl3pPr>
            <a:lvl4pPr marL="400953" indent="0">
              <a:buNone/>
              <a:defRPr sz="263"/>
            </a:lvl4pPr>
            <a:lvl5pPr marL="534604" indent="0">
              <a:buNone/>
              <a:defRPr sz="263"/>
            </a:lvl5pPr>
            <a:lvl6pPr marL="668255" indent="0">
              <a:buNone/>
              <a:defRPr sz="263"/>
            </a:lvl6pPr>
            <a:lvl7pPr marL="801906" indent="0">
              <a:buNone/>
              <a:defRPr sz="263"/>
            </a:lvl7pPr>
            <a:lvl8pPr marL="935557" indent="0">
              <a:buNone/>
              <a:defRPr sz="263"/>
            </a:lvl8pPr>
            <a:lvl9pPr marL="1069208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14.04.2025</a:t>
            </a:fld>
            <a:endParaRPr lang="de-DE" alt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1044257" y="2645887"/>
            <a:ext cx="3196590" cy="312362"/>
          </a:xfrm>
          <a:prstGeom prst="rect">
            <a:avLst/>
          </a:prstGeom>
        </p:spPr>
        <p:txBody>
          <a:bodyPr anchor="b"/>
          <a:lstStyle>
            <a:lvl1pPr>
              <a:defRPr lang="de-DE" sz="819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5420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133651" rtl="0" fontAlgn="base">
        <a:spcBef>
          <a:spcPct val="0"/>
        </a:spcBef>
        <a:spcAft>
          <a:spcPct val="0"/>
        </a:spcAft>
        <a:defRPr sz="1286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133651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67302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400953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534604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100238" indent="-100238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217183" indent="-83532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19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334128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467779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85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601430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585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735081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6pPr>
      <a:lvl7pPr marL="868732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7pPr>
      <a:lvl8pPr marL="1002383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8pPr>
      <a:lvl9pPr marL="1136034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1pPr>
      <a:lvl2pPr marL="133651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2pPr>
      <a:lvl3pPr marL="267302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3pPr>
      <a:lvl4pPr marL="400953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4pPr>
      <a:lvl5pPr marL="534604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5pPr>
      <a:lvl6pPr marL="668255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6pPr>
      <a:lvl7pPr marL="801906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7pPr>
      <a:lvl8pPr marL="935557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8pPr>
      <a:lvl9pPr marL="1069208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0" y="1"/>
            <a:ext cx="5327649" cy="1385864"/>
          </a:xfrm>
          <a:prstGeom prst="rect">
            <a:avLst/>
          </a:prstGeom>
          <a:solidFill>
            <a:srgbClr val="0F6CC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14300"/>
            <a:endParaRPr lang="de-DE" altLang="de-DE" sz="468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B21EBCA7-B99E-4D81-938D-401A70621C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48" b="30698"/>
          <a:stretch/>
        </p:blipFill>
        <p:spPr>
          <a:xfrm>
            <a:off x="-4869" y="1"/>
            <a:ext cx="3964838" cy="1385863"/>
          </a:xfrm>
          <a:prstGeom prst="rect">
            <a:avLst/>
          </a:prstGeom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D096279F-E09E-4E22-ACA3-8114673BB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4778034" cy="1385863"/>
          </a:xfrm>
          <a:prstGeom prst="rect">
            <a:avLst/>
          </a:prstGeom>
          <a:solidFill>
            <a:srgbClr val="0F6CC1">
              <a:alpha val="41176"/>
            </a:srgb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14300"/>
            <a:endParaRPr lang="de-DE" altLang="de-DE" sz="468"/>
          </a:p>
        </p:txBody>
      </p:sp>
      <p:sp>
        <p:nvSpPr>
          <p:cNvPr id="51" name="Rechteck 11">
            <a:extLst>
              <a:ext uri="{FF2B5EF4-FFF2-40B4-BE49-F238E27FC236}">
                <a16:creationId xmlns:a16="http://schemas.microsoft.com/office/drawing/2014/main" id="{E4CE3254-473A-470A-8B8E-345788AB0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85864"/>
            <a:ext cx="5327649" cy="72007"/>
          </a:xfrm>
          <a:prstGeom prst="rect">
            <a:avLst/>
          </a:prstGeom>
          <a:gradFill>
            <a:gsLst>
              <a:gs pos="0">
                <a:schemeClr val="bg1"/>
              </a:gs>
              <a:gs pos="45000">
                <a:srgbClr val="98C6EA"/>
              </a:gs>
            </a:gsLst>
            <a:lin ang="10800000" scaled="0"/>
          </a:gra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de-DE"/>
          </a:p>
        </p:txBody>
      </p:sp>
      <p:sp>
        <p:nvSpPr>
          <p:cNvPr id="16" name="Textfeld 7"/>
          <p:cNvSpPr txBox="1">
            <a:spLocks noChangeArrowheads="1"/>
          </p:cNvSpPr>
          <p:nvPr/>
        </p:nvSpPr>
        <p:spPr bwMode="auto">
          <a:xfrm>
            <a:off x="575594" y="1615802"/>
            <a:ext cx="4752056" cy="34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hangingPunct="0"/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zur öffentlichen Antrittsvorlesung von</a:t>
            </a:r>
            <a:b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de-DE" alt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873" y="235576"/>
            <a:ext cx="359559" cy="194161"/>
          </a:xfrm>
          <a:prstGeom prst="rect">
            <a:avLst/>
          </a:prstGeom>
        </p:spPr>
      </p:pic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3599928" y="500784"/>
            <a:ext cx="1489503" cy="23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Aft>
                <a:spcPts val="200"/>
              </a:spcAft>
            </a:pPr>
            <a: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  <a:t>TUM School of Medicine and Health</a:t>
            </a:r>
            <a:b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  <a:t>der Technischen Universität München</a:t>
            </a:r>
            <a:endParaRPr lang="de-DE" altLang="de-DE" sz="6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Rechteck 9">
            <a:extLst>
              <a:ext uri="{FF2B5EF4-FFF2-40B4-BE49-F238E27FC236}">
                <a16:creationId xmlns:a16="http://schemas.microsoft.com/office/drawing/2014/main" id="{0742CE42-D69E-41CE-A336-6040CBE7D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868" y="1152893"/>
            <a:ext cx="5332518" cy="232971"/>
          </a:xfrm>
          <a:prstGeom prst="rect">
            <a:avLst/>
          </a:prstGeom>
          <a:gradFill>
            <a:gsLst>
              <a:gs pos="0">
                <a:srgbClr val="0065BD">
                  <a:alpha val="66000"/>
                </a:srgbClr>
              </a:gs>
              <a:gs pos="100000">
                <a:srgbClr val="003359"/>
              </a:gs>
            </a:gsLst>
            <a:lin ang="10800000" scaled="0"/>
          </a:gradFill>
          <a:ln>
            <a:noFill/>
          </a:ln>
        </p:spPr>
        <p:txBody>
          <a:bodyPr/>
          <a:lstStyle/>
          <a:p>
            <a:endParaRPr lang="de-DE" alt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097" name="Freihand 2">
                <a:extLst>
                  <a:ext uri="{FF2B5EF4-FFF2-40B4-BE49-F238E27FC236}">
                    <a16:creationId xmlns:a16="http://schemas.microsoft.com/office/drawing/2014/main" id="{49485C1F-32D9-42EC-86E4-239F9E7A341A}"/>
                  </a:ext>
                </a:extLst>
              </p14:cNvPr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69932" y="2253903"/>
              <a:ext cx="28575" cy="20638"/>
            </p14:xfrm>
          </p:contentPart>
        </mc:Choice>
        <mc:Fallback xmlns="">
          <p:pic>
            <p:nvPicPr>
              <p:cNvPr id="4097" name="Freihand 2">
                <a:extLst>
                  <a:ext uri="{FF2B5EF4-FFF2-40B4-BE49-F238E27FC236}">
                    <a16:creationId xmlns:a16="http://schemas.microsoft.com/office/drawing/2014/main" id="{49485C1F-32D9-42EC-86E4-239F9E7A341A}"/>
                  </a:ext>
                </a:extLst>
              </p:cNvPr>
              <p:cNvPicPr>
                <a:picLocks noRot="1" noChangeAspect="1" noEditPoints="1" noChangeArrowheads="1" noChangeShapeType="1"/>
              </p:cNvPicPr>
              <p:nvPr/>
            </p:nvPicPr>
            <p:blipFill>
              <a:blip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6">
            <a:extLst>
              <a:ext uri="{FF2B5EF4-FFF2-40B4-BE49-F238E27FC236}">
                <a16:creationId xmlns:a16="http://schemas.microsoft.com/office/drawing/2014/main" id="{4959A917-A0E0-48C9-AA04-60D35DC3F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07" y="1745903"/>
            <a:ext cx="5327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6ADCDD10-F894-47D1-B81B-55FEC3D11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616" y="1083830"/>
            <a:ext cx="4104456" cy="30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2400">
                <a:solidFill>
                  <a:schemeClr val="bg1"/>
                </a:solidFill>
                <a:cs typeface="Arial" panose="020B0604020202020204" pitchFamily="34" charset="0"/>
              </a:rPr>
              <a:t>E  I  N  L  A  D  U  N  G</a:t>
            </a:r>
            <a:endParaRPr lang="de-DE" altLang="de-DE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" name="Textfeld 7">
            <a:extLst>
              <a:ext uri="{FF2B5EF4-FFF2-40B4-BE49-F238E27FC236}">
                <a16:creationId xmlns:a16="http://schemas.microsoft.com/office/drawing/2014/main" id="{70DBF7A1-6668-43C7-AFE7-392A77134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616" y="2970055"/>
            <a:ext cx="4377686" cy="2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sz="10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100" b="1" dirty="0">
                <a:solidFill>
                  <a:srgbClr val="0F6CC1"/>
                </a:solidFill>
              </a:rPr>
              <a:t> </a:t>
            </a:r>
            <a:r>
              <a:rPr lang="de-DE" sz="1000" b="1" dirty="0">
                <a:solidFill>
                  <a:srgbClr val="0F6C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…“</a:t>
            </a:r>
            <a:endParaRPr lang="de-DE" altLang="de-DE" sz="1000" b="1" dirty="0">
              <a:solidFill>
                <a:srgbClr val="0F6C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7">
            <a:extLst>
              <a:ext uri="{FF2B5EF4-FFF2-40B4-BE49-F238E27FC236}">
                <a16:creationId xmlns:a16="http://schemas.microsoft.com/office/drawing/2014/main" id="{9D0ACA75-77A9-4087-8A29-2B4E0BEBF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27" y="2812124"/>
            <a:ext cx="4752057" cy="1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0" hangingPunct="0"/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zum Thema:</a:t>
            </a:r>
            <a:endParaRPr lang="de-DE" alt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7">
            <a:extLst>
              <a:ext uri="{FF2B5EF4-FFF2-40B4-BE49-F238E27FC236}">
                <a16:creationId xmlns:a16="http://schemas.microsoft.com/office/drawing/2014/main" id="{7DD954E6-AFB4-4399-8C76-F3438AD5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972" y="1901273"/>
            <a:ext cx="4752056" cy="19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0" hangingPunct="0"/>
            <a:r>
              <a:rPr lang="de-DE" altLang="de-DE" sz="1000" b="1" dirty="0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Dr. med. oder </a:t>
            </a:r>
            <a:r>
              <a:rPr lang="de-DE" altLang="de-DE" sz="1000" b="1" dirty="0" err="1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rer</a:t>
            </a:r>
            <a:r>
              <a:rPr lang="de-DE" altLang="de-DE" sz="1000" b="1" dirty="0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nat. Vorname Nachname</a:t>
            </a:r>
          </a:p>
          <a:p>
            <a:pPr lvl="0" defTabSz="914400" eaLnBrk="0" hangingPunct="0"/>
            <a:endParaRPr lang="de-DE" altLang="de-DE" sz="1000" b="1" dirty="0">
              <a:solidFill>
                <a:srgbClr val="0065BD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defTabSz="914400" eaLnBrk="0" hangingPunct="0"/>
            <a:r>
              <a:rPr lang="de-DE" altLang="de-DE" sz="10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für das Fach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xxxxxxx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914400" eaLnBrk="0" hangingPunct="0"/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914400" eaLnBrk="0" hangingPunct="0"/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7">
            <a:extLst>
              <a:ext uri="{FF2B5EF4-FFF2-40B4-BE49-F238E27FC236}">
                <a16:creationId xmlns:a16="http://schemas.microsoft.com/office/drawing/2014/main" id="{A24D79D6-1F3C-46E4-8A6D-C500D42A0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312" y="2430790"/>
            <a:ext cx="4752057" cy="31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am XX.XX.202X um XX:XX Uhr s.t.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im Hörsaal XXXXXXX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94A006D-B31C-BE88-2B18-3EFD8C6630C6}"/>
              </a:ext>
            </a:extLst>
          </p:cNvPr>
          <p:cNvSpPr txBox="1"/>
          <p:nvPr/>
        </p:nvSpPr>
        <p:spPr>
          <a:xfrm>
            <a:off x="503585" y="3330079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Univ.-Prof. Dr. S.E. </a:t>
            </a:r>
            <a:r>
              <a:rPr lang="de-DE" sz="900" dirty="0" err="1"/>
              <a:t>Combs</a:t>
            </a:r>
            <a:endParaRPr lang="de-DE" sz="900" dirty="0"/>
          </a:p>
          <a:p>
            <a:r>
              <a:rPr lang="de-DE" sz="900" dirty="0"/>
              <a:t>Dekanin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A79674E-B0E9-B733-D54E-955D78F4D03F}"/>
              </a:ext>
            </a:extLst>
          </p:cNvPr>
          <p:cNvSpPr txBox="1"/>
          <p:nvPr/>
        </p:nvSpPr>
        <p:spPr>
          <a:xfrm>
            <a:off x="2601844" y="3330079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Name der/des Vorsitzenden</a:t>
            </a:r>
          </a:p>
          <a:p>
            <a:r>
              <a:rPr lang="de-DE" sz="900" dirty="0"/>
              <a:t>Titel und Klinik/Institut …</a:t>
            </a:r>
          </a:p>
        </p:txBody>
      </p:sp>
    </p:spTree>
    <p:extLst>
      <p:ext uri="{BB962C8B-B14F-4D97-AF65-F5344CB8AC3E}">
        <p14:creationId xmlns:p14="http://schemas.microsoft.com/office/powerpoint/2010/main" val="295518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Benutzerdefiniert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Office-Design</vt:lpstr>
      <vt:lpstr>PowerPoint-Präsentation</vt:lpstr>
    </vt:vector>
  </TitlesOfParts>
  <Company>ediundsepp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Unternehmenskommunikation</dc:creator>
  <cp:lastModifiedBy>Stephanie Eder</cp:lastModifiedBy>
  <cp:revision>107</cp:revision>
  <dcterms:created xsi:type="dcterms:W3CDTF">2009-08-17T13:43:34Z</dcterms:created>
  <dcterms:modified xsi:type="dcterms:W3CDTF">2025-04-14T11:30:45Z</dcterms:modified>
</cp:coreProperties>
</file>