
<file path=[Content_Types].xml><?xml version="1.0" encoding="utf-8"?>
<Types xmlns="http://schemas.openxmlformats.org/package/2006/content-types">
  <Default Extension="jpeg" ContentType="image/jpeg"/>
  <Default Extension="webp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4"/>
  </p:notesMasterIdLst>
  <p:sldIdLst>
    <p:sldId id="256" r:id="rId2"/>
    <p:sldId id="257" r:id="rId3"/>
  </p:sldIdLst>
  <p:sldSz cx="21386800" cy="30279975"/>
  <p:notesSz cx="6858000" cy="9144000"/>
  <p:defaultTextStyle>
    <a:defPPr>
      <a:defRPr lang="de-DE"/>
    </a:defPPr>
    <a:lvl1pPr marL="0" algn="l" defTabSz="644814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1pPr>
    <a:lvl2pPr marL="322408" algn="l" defTabSz="644814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2pPr>
    <a:lvl3pPr marL="644814" algn="l" defTabSz="644814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3pPr>
    <a:lvl4pPr marL="967222" algn="l" defTabSz="644814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4pPr>
    <a:lvl5pPr marL="1289629" algn="l" defTabSz="644814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5pPr>
    <a:lvl6pPr marL="1612037" algn="l" defTabSz="644814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6pPr>
    <a:lvl7pPr marL="1934443" algn="l" defTabSz="644814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7pPr>
    <a:lvl8pPr marL="2256851" algn="l" defTabSz="644814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8pPr>
    <a:lvl9pPr marL="2579257" algn="l" defTabSz="644814" rtl="0" eaLnBrk="1" latinLnBrk="0" hangingPunct="1">
      <a:defRPr sz="126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30" d="100"/>
          <a:sy n="30" d="100"/>
        </p:scale>
        <p:origin x="269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220AA-1E87-48FC-97B3-71DF2B74572E}" type="datetimeFigureOut">
              <a:rPr lang="de-DE" smtClean="0"/>
              <a:t>21.02.2020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9975" y="1143000"/>
            <a:ext cx="2178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76AF3-35F9-4C86-92A8-BE04775D30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584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4814" rtl="0" eaLnBrk="1" latinLnBrk="0" hangingPunct="1">
      <a:defRPr sz="846" kern="1200">
        <a:solidFill>
          <a:schemeClr val="tx1"/>
        </a:solidFill>
        <a:latin typeface="+mn-lt"/>
        <a:ea typeface="+mn-ea"/>
        <a:cs typeface="+mn-cs"/>
      </a:defRPr>
    </a:lvl1pPr>
    <a:lvl2pPr marL="322408" algn="l" defTabSz="644814" rtl="0" eaLnBrk="1" latinLnBrk="0" hangingPunct="1">
      <a:defRPr sz="846" kern="1200">
        <a:solidFill>
          <a:schemeClr val="tx1"/>
        </a:solidFill>
        <a:latin typeface="+mn-lt"/>
        <a:ea typeface="+mn-ea"/>
        <a:cs typeface="+mn-cs"/>
      </a:defRPr>
    </a:lvl2pPr>
    <a:lvl3pPr marL="644814" algn="l" defTabSz="644814" rtl="0" eaLnBrk="1" latinLnBrk="0" hangingPunct="1">
      <a:defRPr sz="846" kern="1200">
        <a:solidFill>
          <a:schemeClr val="tx1"/>
        </a:solidFill>
        <a:latin typeface="+mn-lt"/>
        <a:ea typeface="+mn-ea"/>
        <a:cs typeface="+mn-cs"/>
      </a:defRPr>
    </a:lvl3pPr>
    <a:lvl4pPr marL="967222" algn="l" defTabSz="644814" rtl="0" eaLnBrk="1" latinLnBrk="0" hangingPunct="1">
      <a:defRPr sz="846" kern="1200">
        <a:solidFill>
          <a:schemeClr val="tx1"/>
        </a:solidFill>
        <a:latin typeface="+mn-lt"/>
        <a:ea typeface="+mn-ea"/>
        <a:cs typeface="+mn-cs"/>
      </a:defRPr>
    </a:lvl4pPr>
    <a:lvl5pPr marL="1289629" algn="l" defTabSz="644814" rtl="0" eaLnBrk="1" latinLnBrk="0" hangingPunct="1">
      <a:defRPr sz="846" kern="1200">
        <a:solidFill>
          <a:schemeClr val="tx1"/>
        </a:solidFill>
        <a:latin typeface="+mn-lt"/>
        <a:ea typeface="+mn-ea"/>
        <a:cs typeface="+mn-cs"/>
      </a:defRPr>
    </a:lvl5pPr>
    <a:lvl6pPr marL="1612037" algn="l" defTabSz="644814" rtl="0" eaLnBrk="1" latinLnBrk="0" hangingPunct="1">
      <a:defRPr sz="846" kern="1200">
        <a:solidFill>
          <a:schemeClr val="tx1"/>
        </a:solidFill>
        <a:latin typeface="+mn-lt"/>
        <a:ea typeface="+mn-ea"/>
        <a:cs typeface="+mn-cs"/>
      </a:defRPr>
    </a:lvl6pPr>
    <a:lvl7pPr marL="1934443" algn="l" defTabSz="644814" rtl="0" eaLnBrk="1" latinLnBrk="0" hangingPunct="1">
      <a:defRPr sz="846" kern="1200">
        <a:solidFill>
          <a:schemeClr val="tx1"/>
        </a:solidFill>
        <a:latin typeface="+mn-lt"/>
        <a:ea typeface="+mn-ea"/>
        <a:cs typeface="+mn-cs"/>
      </a:defRPr>
    </a:lvl7pPr>
    <a:lvl8pPr marL="2256851" algn="l" defTabSz="644814" rtl="0" eaLnBrk="1" latinLnBrk="0" hangingPunct="1">
      <a:defRPr sz="846" kern="1200">
        <a:solidFill>
          <a:schemeClr val="tx1"/>
        </a:solidFill>
        <a:latin typeface="+mn-lt"/>
        <a:ea typeface="+mn-ea"/>
        <a:cs typeface="+mn-cs"/>
      </a:defRPr>
    </a:lvl8pPr>
    <a:lvl9pPr marL="2579257" algn="l" defTabSz="644814" rtl="0" eaLnBrk="1" latinLnBrk="0" hangingPunct="1">
      <a:defRPr sz="84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39975" y="1143000"/>
            <a:ext cx="217805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76AF3-35F9-4C86-92A8-BE04775D309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8445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4955545"/>
            <a:ext cx="18178780" cy="10541917"/>
          </a:xfrm>
        </p:spPr>
        <p:txBody>
          <a:bodyPr anchor="b"/>
          <a:lstStyle>
            <a:lvl1pPr algn="ctr">
              <a:defRPr sz="14033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3350" y="15903998"/>
            <a:ext cx="16040100" cy="7310649"/>
          </a:xfrm>
        </p:spPr>
        <p:txBody>
          <a:bodyPr/>
          <a:lstStyle>
            <a:lvl1pPr marL="0" indent="0" algn="ctr">
              <a:buNone/>
              <a:defRPr sz="5613"/>
            </a:lvl1pPr>
            <a:lvl2pPr marL="1069345" indent="0" algn="ctr">
              <a:buNone/>
              <a:defRPr sz="4678"/>
            </a:lvl2pPr>
            <a:lvl3pPr marL="2138690" indent="0" algn="ctr">
              <a:buNone/>
              <a:defRPr sz="4210"/>
            </a:lvl3pPr>
            <a:lvl4pPr marL="3208035" indent="0" algn="ctr">
              <a:buNone/>
              <a:defRPr sz="3742"/>
            </a:lvl4pPr>
            <a:lvl5pPr marL="4277380" indent="0" algn="ctr">
              <a:buNone/>
              <a:defRPr sz="3742"/>
            </a:lvl5pPr>
            <a:lvl6pPr marL="5346725" indent="0" algn="ctr">
              <a:buNone/>
              <a:defRPr sz="3742"/>
            </a:lvl6pPr>
            <a:lvl7pPr marL="6416070" indent="0" algn="ctr">
              <a:buNone/>
              <a:defRPr sz="3742"/>
            </a:lvl7pPr>
            <a:lvl8pPr marL="7485416" indent="0" algn="ctr">
              <a:buNone/>
              <a:defRPr sz="3742"/>
            </a:lvl8pPr>
            <a:lvl9pPr marL="8554761" indent="0" algn="ctr">
              <a:buNone/>
              <a:defRPr sz="3742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119E-E6B7-415F-9736-434815287328}" type="datetime1">
              <a:rPr lang="de-DE" smtClean="0"/>
              <a:t>21.02.2020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18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53AF1-5397-4F37-A286-06BEBBE86556}" type="datetime1">
              <a:rPr lang="de-DE" smtClean="0"/>
              <a:t>21.02.2020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99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4930" y="1612128"/>
            <a:ext cx="4611529" cy="2566087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344" y="1612128"/>
            <a:ext cx="13567251" cy="2566087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9575-C23A-4F9E-8105-6BCD3FD49693}" type="datetime1">
              <a:rPr lang="de-DE" smtClean="0"/>
              <a:t>21.02.2020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835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4C9FE-9769-4015-9565-8A50516F7B79}" type="datetime1">
              <a:rPr lang="de-DE" smtClean="0"/>
              <a:t>21.02.2020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739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9205" y="7548975"/>
            <a:ext cx="18446115" cy="12595626"/>
          </a:xfrm>
        </p:spPr>
        <p:txBody>
          <a:bodyPr anchor="b"/>
          <a:lstStyle>
            <a:lvl1pPr>
              <a:defRPr sz="14033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9205" y="20263761"/>
            <a:ext cx="18446115" cy="6623742"/>
          </a:xfrm>
        </p:spPr>
        <p:txBody>
          <a:bodyPr/>
          <a:lstStyle>
            <a:lvl1pPr marL="0" indent="0">
              <a:buNone/>
              <a:defRPr sz="5613">
                <a:solidFill>
                  <a:schemeClr val="tx1"/>
                </a:solidFill>
              </a:defRPr>
            </a:lvl1pPr>
            <a:lvl2pPr marL="1069345" indent="0">
              <a:buNone/>
              <a:defRPr sz="4678">
                <a:solidFill>
                  <a:schemeClr val="tx1">
                    <a:tint val="75000"/>
                  </a:schemeClr>
                </a:solidFill>
              </a:defRPr>
            </a:lvl2pPr>
            <a:lvl3pPr marL="2138690" indent="0">
              <a:buNone/>
              <a:defRPr sz="4210">
                <a:solidFill>
                  <a:schemeClr val="tx1">
                    <a:tint val="75000"/>
                  </a:schemeClr>
                </a:solidFill>
              </a:defRPr>
            </a:lvl3pPr>
            <a:lvl4pPr marL="32080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738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672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607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5416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476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2EEE-05B3-4E06-A9EF-3C0BCE590A83}" type="datetime1">
              <a:rPr lang="de-DE" smtClean="0"/>
              <a:t>21.02.2020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255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343" y="8060641"/>
            <a:ext cx="9089390" cy="192123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7068" y="8060641"/>
            <a:ext cx="9089390" cy="192123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BF39-C7A5-4807-839C-F1BD4A606F34}" type="datetime1">
              <a:rPr lang="de-DE" smtClean="0"/>
              <a:t>21.02.2020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98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128" y="1612135"/>
            <a:ext cx="18446115" cy="585272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131" y="7422802"/>
            <a:ext cx="9047617" cy="3637800"/>
          </a:xfrm>
        </p:spPr>
        <p:txBody>
          <a:bodyPr anchor="b"/>
          <a:lstStyle>
            <a:lvl1pPr marL="0" indent="0">
              <a:buNone/>
              <a:defRPr sz="5613" b="1"/>
            </a:lvl1pPr>
            <a:lvl2pPr marL="1069345" indent="0">
              <a:buNone/>
              <a:defRPr sz="4678" b="1"/>
            </a:lvl2pPr>
            <a:lvl3pPr marL="2138690" indent="0">
              <a:buNone/>
              <a:defRPr sz="4210" b="1"/>
            </a:lvl3pPr>
            <a:lvl4pPr marL="3208035" indent="0">
              <a:buNone/>
              <a:defRPr sz="3742" b="1"/>
            </a:lvl4pPr>
            <a:lvl5pPr marL="4277380" indent="0">
              <a:buNone/>
              <a:defRPr sz="3742" b="1"/>
            </a:lvl5pPr>
            <a:lvl6pPr marL="5346725" indent="0">
              <a:buNone/>
              <a:defRPr sz="3742" b="1"/>
            </a:lvl6pPr>
            <a:lvl7pPr marL="6416070" indent="0">
              <a:buNone/>
              <a:defRPr sz="3742" b="1"/>
            </a:lvl7pPr>
            <a:lvl8pPr marL="7485416" indent="0">
              <a:buNone/>
              <a:defRPr sz="3742" b="1"/>
            </a:lvl8pPr>
            <a:lvl9pPr marL="8554761" indent="0">
              <a:buNone/>
              <a:defRPr sz="3742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3131" y="11060602"/>
            <a:ext cx="9047617" cy="1626848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7068" y="7422802"/>
            <a:ext cx="9092176" cy="3637800"/>
          </a:xfrm>
        </p:spPr>
        <p:txBody>
          <a:bodyPr anchor="b"/>
          <a:lstStyle>
            <a:lvl1pPr marL="0" indent="0">
              <a:buNone/>
              <a:defRPr sz="5613" b="1"/>
            </a:lvl1pPr>
            <a:lvl2pPr marL="1069345" indent="0">
              <a:buNone/>
              <a:defRPr sz="4678" b="1"/>
            </a:lvl2pPr>
            <a:lvl3pPr marL="2138690" indent="0">
              <a:buNone/>
              <a:defRPr sz="4210" b="1"/>
            </a:lvl3pPr>
            <a:lvl4pPr marL="3208035" indent="0">
              <a:buNone/>
              <a:defRPr sz="3742" b="1"/>
            </a:lvl4pPr>
            <a:lvl5pPr marL="4277380" indent="0">
              <a:buNone/>
              <a:defRPr sz="3742" b="1"/>
            </a:lvl5pPr>
            <a:lvl6pPr marL="5346725" indent="0">
              <a:buNone/>
              <a:defRPr sz="3742" b="1"/>
            </a:lvl6pPr>
            <a:lvl7pPr marL="6416070" indent="0">
              <a:buNone/>
              <a:defRPr sz="3742" b="1"/>
            </a:lvl7pPr>
            <a:lvl8pPr marL="7485416" indent="0">
              <a:buNone/>
              <a:defRPr sz="3742" b="1"/>
            </a:lvl8pPr>
            <a:lvl9pPr marL="8554761" indent="0">
              <a:buNone/>
              <a:defRPr sz="3742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7068" y="11060602"/>
            <a:ext cx="9092176" cy="1626848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82BA2-C818-4530-8CEC-DF9162778B89}" type="datetime1">
              <a:rPr lang="de-DE" smtClean="0"/>
              <a:t>21.02.2020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2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8B97A-49BF-43D7-B8AB-0FC95CB9CB28}" type="datetime1">
              <a:rPr lang="de-DE" smtClean="0"/>
              <a:t>21.02.2020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70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E5721-0354-45A0-B069-37F7F5CC8076}" type="datetime1">
              <a:rPr lang="de-DE" smtClean="0"/>
              <a:t>21.02.2020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88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128" y="2018665"/>
            <a:ext cx="6897800" cy="7065328"/>
          </a:xfrm>
        </p:spPr>
        <p:txBody>
          <a:bodyPr anchor="b"/>
          <a:lstStyle>
            <a:lvl1pPr>
              <a:defRPr sz="748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2175" y="4359762"/>
            <a:ext cx="10827068" cy="21518408"/>
          </a:xfrm>
        </p:spPr>
        <p:txBody>
          <a:bodyPr/>
          <a:lstStyle>
            <a:lvl1pPr>
              <a:defRPr sz="7484"/>
            </a:lvl1pPr>
            <a:lvl2pPr>
              <a:defRPr sz="6549"/>
            </a:lvl2pPr>
            <a:lvl3pPr>
              <a:defRPr sz="5613"/>
            </a:lvl3pPr>
            <a:lvl4pPr>
              <a:defRPr sz="4678"/>
            </a:lvl4pPr>
            <a:lvl5pPr>
              <a:defRPr sz="4678"/>
            </a:lvl5pPr>
            <a:lvl6pPr>
              <a:defRPr sz="4678"/>
            </a:lvl6pPr>
            <a:lvl7pPr>
              <a:defRPr sz="4678"/>
            </a:lvl7pPr>
            <a:lvl8pPr>
              <a:defRPr sz="4678"/>
            </a:lvl8pPr>
            <a:lvl9pPr>
              <a:defRPr sz="4678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128" y="9083992"/>
            <a:ext cx="6897800" cy="16829220"/>
          </a:xfrm>
        </p:spPr>
        <p:txBody>
          <a:bodyPr/>
          <a:lstStyle>
            <a:lvl1pPr marL="0" indent="0">
              <a:buNone/>
              <a:defRPr sz="3742"/>
            </a:lvl1pPr>
            <a:lvl2pPr marL="1069345" indent="0">
              <a:buNone/>
              <a:defRPr sz="3274"/>
            </a:lvl2pPr>
            <a:lvl3pPr marL="2138690" indent="0">
              <a:buNone/>
              <a:defRPr sz="2807"/>
            </a:lvl3pPr>
            <a:lvl4pPr marL="3208035" indent="0">
              <a:buNone/>
              <a:defRPr sz="2339"/>
            </a:lvl4pPr>
            <a:lvl5pPr marL="4277380" indent="0">
              <a:buNone/>
              <a:defRPr sz="2339"/>
            </a:lvl5pPr>
            <a:lvl6pPr marL="5346725" indent="0">
              <a:buNone/>
              <a:defRPr sz="2339"/>
            </a:lvl6pPr>
            <a:lvl7pPr marL="6416070" indent="0">
              <a:buNone/>
              <a:defRPr sz="2339"/>
            </a:lvl7pPr>
            <a:lvl8pPr marL="7485416" indent="0">
              <a:buNone/>
              <a:defRPr sz="2339"/>
            </a:lvl8pPr>
            <a:lvl9pPr marL="8554761" indent="0">
              <a:buNone/>
              <a:defRPr sz="2339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0F705-BDE5-402F-880D-4B26B7E7C041}" type="datetime1">
              <a:rPr lang="de-DE" smtClean="0"/>
              <a:t>21.02.2020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55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128" y="2018665"/>
            <a:ext cx="6897800" cy="7065328"/>
          </a:xfrm>
        </p:spPr>
        <p:txBody>
          <a:bodyPr anchor="b"/>
          <a:lstStyle>
            <a:lvl1pPr>
              <a:defRPr sz="748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2175" y="4359762"/>
            <a:ext cx="10827068" cy="21518408"/>
          </a:xfrm>
        </p:spPr>
        <p:txBody>
          <a:bodyPr anchor="t"/>
          <a:lstStyle>
            <a:lvl1pPr marL="0" indent="0">
              <a:buNone/>
              <a:defRPr sz="7484"/>
            </a:lvl1pPr>
            <a:lvl2pPr marL="1069345" indent="0">
              <a:buNone/>
              <a:defRPr sz="6549"/>
            </a:lvl2pPr>
            <a:lvl3pPr marL="2138690" indent="0">
              <a:buNone/>
              <a:defRPr sz="5613"/>
            </a:lvl3pPr>
            <a:lvl4pPr marL="3208035" indent="0">
              <a:buNone/>
              <a:defRPr sz="4678"/>
            </a:lvl4pPr>
            <a:lvl5pPr marL="4277380" indent="0">
              <a:buNone/>
              <a:defRPr sz="4678"/>
            </a:lvl5pPr>
            <a:lvl6pPr marL="5346725" indent="0">
              <a:buNone/>
              <a:defRPr sz="4678"/>
            </a:lvl6pPr>
            <a:lvl7pPr marL="6416070" indent="0">
              <a:buNone/>
              <a:defRPr sz="4678"/>
            </a:lvl7pPr>
            <a:lvl8pPr marL="7485416" indent="0">
              <a:buNone/>
              <a:defRPr sz="4678"/>
            </a:lvl8pPr>
            <a:lvl9pPr marL="8554761" indent="0">
              <a:buNone/>
              <a:defRPr sz="4678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128" y="9083992"/>
            <a:ext cx="6897800" cy="16829220"/>
          </a:xfrm>
        </p:spPr>
        <p:txBody>
          <a:bodyPr/>
          <a:lstStyle>
            <a:lvl1pPr marL="0" indent="0">
              <a:buNone/>
              <a:defRPr sz="3742"/>
            </a:lvl1pPr>
            <a:lvl2pPr marL="1069345" indent="0">
              <a:buNone/>
              <a:defRPr sz="3274"/>
            </a:lvl2pPr>
            <a:lvl3pPr marL="2138690" indent="0">
              <a:buNone/>
              <a:defRPr sz="2807"/>
            </a:lvl3pPr>
            <a:lvl4pPr marL="3208035" indent="0">
              <a:buNone/>
              <a:defRPr sz="2339"/>
            </a:lvl4pPr>
            <a:lvl5pPr marL="4277380" indent="0">
              <a:buNone/>
              <a:defRPr sz="2339"/>
            </a:lvl5pPr>
            <a:lvl6pPr marL="5346725" indent="0">
              <a:buNone/>
              <a:defRPr sz="2339"/>
            </a:lvl6pPr>
            <a:lvl7pPr marL="6416070" indent="0">
              <a:buNone/>
              <a:defRPr sz="2339"/>
            </a:lvl7pPr>
            <a:lvl8pPr marL="7485416" indent="0">
              <a:buNone/>
              <a:defRPr sz="2339"/>
            </a:lvl8pPr>
            <a:lvl9pPr marL="8554761" indent="0">
              <a:buNone/>
              <a:defRPr sz="2339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3F7A9-55A1-497D-8A72-2E3730E3F59E}" type="datetime1">
              <a:rPr lang="de-DE" smtClean="0"/>
              <a:t>21.02.2020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234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343" y="1612135"/>
            <a:ext cx="18446115" cy="5852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343" y="8060641"/>
            <a:ext cx="18446115" cy="19212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343" y="28065058"/>
            <a:ext cx="4812030" cy="1612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94A25-319A-4A97-995F-AC5C4D36F235}" type="datetime1">
              <a:rPr lang="de-DE" smtClean="0"/>
              <a:t>21.02.2020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4378" y="28065058"/>
            <a:ext cx="7218045" cy="1612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4428" y="28065058"/>
            <a:ext cx="4812030" cy="1612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054E9-6123-478C-AE32-38201F72B256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9470" y="1100425"/>
            <a:ext cx="2085642" cy="110042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668" y="1100428"/>
            <a:ext cx="1122667" cy="1140054"/>
          </a:xfrm>
          <a:prstGeom prst="rect">
            <a:avLst/>
          </a:prstGeom>
        </p:spPr>
      </p:pic>
      <p:sp>
        <p:nvSpPr>
          <p:cNvPr id="9" name="Textfeld 8"/>
          <p:cNvSpPr txBox="1"/>
          <p:nvPr userDrawn="1"/>
        </p:nvSpPr>
        <p:spPr>
          <a:xfrm>
            <a:off x="2473933" y="1122661"/>
            <a:ext cx="6475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>
              <a:solidFill>
                <a:srgbClr val="0065BD"/>
              </a:solidFill>
              <a:latin typeface="TUM Neue Helvetica 55 Regular" panose="020B0604020202020204" pitchFamily="34" charset="0"/>
            </a:endParaRPr>
          </a:p>
          <a:p>
            <a:r>
              <a:rPr lang="de-DE" sz="2400" dirty="0" err="1" smtClean="0">
                <a:solidFill>
                  <a:srgbClr val="0065BD"/>
                </a:solidFill>
                <a:latin typeface="TUM Neue Helvetica 55 Regular" panose="020B0604020202020204" pitchFamily="34" charset="0"/>
              </a:rPr>
              <a:t>Munich</a:t>
            </a:r>
            <a:r>
              <a:rPr lang="de-DE" sz="2400" baseline="0" dirty="0" smtClean="0">
                <a:solidFill>
                  <a:srgbClr val="0065BD"/>
                </a:solidFill>
                <a:latin typeface="TUM Neue Helvetica 55 Regular" panose="020B0604020202020204" pitchFamily="34" charset="0"/>
              </a:rPr>
              <a:t> School </a:t>
            </a:r>
            <a:r>
              <a:rPr lang="de-DE" sz="2400" baseline="0" dirty="0" err="1" smtClean="0">
                <a:solidFill>
                  <a:srgbClr val="0065BD"/>
                </a:solidFill>
                <a:latin typeface="TUM Neue Helvetica 55 Regular" panose="020B0604020202020204" pitchFamily="34" charset="0"/>
              </a:rPr>
              <a:t>of</a:t>
            </a:r>
            <a:r>
              <a:rPr lang="de-DE" sz="2400" baseline="0" dirty="0" smtClean="0">
                <a:solidFill>
                  <a:srgbClr val="0065BD"/>
                </a:solidFill>
                <a:latin typeface="TUM Neue Helvetica 55 Regular" panose="020B0604020202020204" pitchFamily="34" charset="0"/>
              </a:rPr>
              <a:t> Engineering</a:t>
            </a:r>
          </a:p>
          <a:p>
            <a:r>
              <a:rPr lang="de-DE" sz="2400" baseline="0" dirty="0" smtClean="0">
                <a:solidFill>
                  <a:srgbClr val="0065BD"/>
                </a:solidFill>
                <a:latin typeface="TUM Neue Helvetica 55 Regular" panose="020B0604020202020204" pitchFamily="34" charset="0"/>
              </a:rPr>
              <a:t>Technische Universität München</a:t>
            </a:r>
            <a:endParaRPr lang="de-DE" sz="2400" dirty="0" smtClean="0">
              <a:solidFill>
                <a:srgbClr val="0065BD"/>
              </a:solidFill>
              <a:latin typeface="TUM Neue Helvetica 55 Regular" panose="020B0604020202020204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" y="647922"/>
            <a:ext cx="85598" cy="10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2353" tIns="21177" rIns="42353" bIns="21177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sz="383"/>
          </a:p>
        </p:txBody>
      </p:sp>
    </p:spTree>
    <p:extLst>
      <p:ext uri="{BB962C8B-B14F-4D97-AF65-F5344CB8AC3E}">
        <p14:creationId xmlns:p14="http://schemas.microsoft.com/office/powerpoint/2010/main" val="120540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2138690" rtl="0" eaLnBrk="1" latinLnBrk="0" hangingPunct="1">
        <a:lnSpc>
          <a:spcPct val="90000"/>
        </a:lnSpc>
        <a:spcBef>
          <a:spcPct val="0"/>
        </a:spcBef>
        <a:buNone/>
        <a:defRPr sz="102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673" indent="-534673" algn="l" defTabSz="2138690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9" kern="1200">
          <a:solidFill>
            <a:schemeClr val="tx1"/>
          </a:solidFill>
          <a:latin typeface="+mn-lt"/>
          <a:ea typeface="+mn-ea"/>
          <a:cs typeface="+mn-cs"/>
        </a:defRPr>
      </a:lvl1pPr>
      <a:lvl2pPr marL="1604018" indent="-534673" algn="l" defTabSz="2138690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673363" indent="-534673" algn="l" defTabSz="2138690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8" kern="1200">
          <a:solidFill>
            <a:schemeClr val="tx1"/>
          </a:solidFill>
          <a:latin typeface="+mn-lt"/>
          <a:ea typeface="+mn-ea"/>
          <a:cs typeface="+mn-cs"/>
        </a:defRPr>
      </a:lvl3pPr>
      <a:lvl4pPr marL="3742708" indent="-534673" algn="l" defTabSz="2138690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4pPr>
      <a:lvl5pPr marL="4812053" indent="-534673" algn="l" defTabSz="2138690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5pPr>
      <a:lvl6pPr marL="5881398" indent="-534673" algn="l" defTabSz="2138690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950743" indent="-534673" algn="l" defTabSz="2138690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8020088" indent="-534673" algn="l" defTabSz="2138690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9089433" indent="-534673" algn="l" defTabSz="2138690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690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1pPr>
      <a:lvl2pPr marL="1069345" algn="l" defTabSz="2138690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2pPr>
      <a:lvl3pPr marL="2138690" algn="l" defTabSz="2138690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3pPr>
      <a:lvl4pPr marL="3208035" algn="l" defTabSz="2138690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4pPr>
      <a:lvl5pPr marL="4277380" algn="l" defTabSz="2138690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5pPr>
      <a:lvl6pPr marL="5346725" algn="l" defTabSz="2138690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6pPr>
      <a:lvl7pPr marL="6416070" algn="l" defTabSz="2138690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7pPr>
      <a:lvl8pPr marL="7485416" algn="l" defTabSz="2138690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8pPr>
      <a:lvl9pPr marL="8554761" algn="l" defTabSz="2138690" rtl="0" eaLnBrk="1" latinLnBrk="0" hangingPunct="1">
        <a:defRPr sz="42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web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1"/>
          <p:cNvSpPr txBox="1">
            <a:spLocks/>
          </p:cNvSpPr>
          <p:nvPr/>
        </p:nvSpPr>
        <p:spPr>
          <a:xfrm>
            <a:off x="972000" y="2588562"/>
            <a:ext cx="13176000" cy="584818"/>
          </a:xfrm>
          <a:prstGeom prst="rect">
            <a:avLst/>
          </a:prstGeom>
        </p:spPr>
        <p:txBody>
          <a:bodyPr/>
          <a:lstStyle>
            <a:lvl1pPr algn="l" defTabSz="2138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29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World of Engineering</a:t>
            </a:r>
            <a:endParaRPr lang="en-US" dirty="0"/>
          </a:p>
        </p:txBody>
      </p:sp>
      <p:sp>
        <p:nvSpPr>
          <p:cNvPr id="35" name="Textplatzhalter 2"/>
          <p:cNvSpPr txBox="1">
            <a:spLocks/>
          </p:cNvSpPr>
          <p:nvPr/>
        </p:nvSpPr>
        <p:spPr>
          <a:xfrm>
            <a:off x="972000" y="4010695"/>
            <a:ext cx="13887000" cy="400100"/>
          </a:xfrm>
          <a:prstGeom prst="rect">
            <a:avLst/>
          </a:prstGeom>
        </p:spPr>
        <p:txBody>
          <a:bodyPr/>
          <a:lstStyle>
            <a:lvl1pPr marL="534673" indent="-534673" algn="l" defTabSz="2138690" rtl="0" eaLnBrk="1" latinLnBrk="0" hangingPunct="1">
              <a:lnSpc>
                <a:spcPct val="90000"/>
              </a:lnSpc>
              <a:spcBef>
                <a:spcPts val="2339"/>
              </a:spcBef>
              <a:buFont typeface="Arial" panose="020B0604020202020204" pitchFamily="34" charset="0"/>
              <a:buChar char="•"/>
              <a:defRPr sz="65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0401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7336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6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74270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1205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88139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95074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02008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8943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Vorträge im Wintersemester 2019-20</a:t>
            </a:r>
            <a:endParaRPr lang="de-DE" dirty="0"/>
          </a:p>
        </p:txBody>
      </p:sp>
      <p:grpSp>
        <p:nvGrpSpPr>
          <p:cNvPr id="37" name="Gruppierung 7"/>
          <p:cNvGrpSpPr>
            <a:grpSpLocks noChangeAspect="1"/>
          </p:cNvGrpSpPr>
          <p:nvPr/>
        </p:nvGrpSpPr>
        <p:grpSpPr>
          <a:xfrm>
            <a:off x="1074917" y="4986852"/>
            <a:ext cx="19440001" cy="3677349"/>
            <a:chOff x="971997" y="5076771"/>
            <a:chExt cx="13315068" cy="2518732"/>
          </a:xfrm>
        </p:grpSpPr>
        <p:sp>
          <p:nvSpPr>
            <p:cNvPr id="39" name="Abgerundetes Rechteck 33"/>
            <p:cNvSpPr>
              <a:spLocks noChangeArrowheads="1"/>
            </p:cNvSpPr>
            <p:nvPr/>
          </p:nvSpPr>
          <p:spPr bwMode="auto">
            <a:xfrm>
              <a:off x="971997" y="5076771"/>
              <a:ext cx="13315068" cy="2465753"/>
            </a:xfrm>
            <a:prstGeom prst="roundRect">
              <a:avLst>
                <a:gd name="adj" fmla="val 4407"/>
              </a:avLst>
            </a:prstGeom>
            <a:noFill/>
            <a:ln w="63500" algn="ctr">
              <a:solidFill>
                <a:srgbClr val="00529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3635310" y="5129075"/>
              <a:ext cx="10297143" cy="2466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6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Chethan</a:t>
              </a:r>
              <a:r>
                <a:rPr lang="de-DE" sz="36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36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Ningaraju</a:t>
              </a:r>
              <a:r>
                <a:rPr lang="de-DE" sz="3600" b="1" dirty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de-DE" sz="3600" b="1" dirty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2800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NVIDIA</a:t>
              </a:r>
              <a:endParaRPr lang="de-DE" sz="2800" dirty="0">
                <a:solidFill>
                  <a:srgbClr val="0052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44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Introduction</a:t>
              </a:r>
              <a:r>
                <a:rPr lang="de-DE" sz="44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</a:t>
              </a:r>
              <a:r>
                <a:rPr lang="de-DE" sz="44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Autonomous</a:t>
              </a:r>
              <a:r>
                <a:rPr lang="de-DE" sz="44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Driving</a:t>
              </a:r>
              <a:endParaRPr lang="de-DE" sz="4400" b="1" dirty="0" smtClean="0">
                <a:solidFill>
                  <a:srgbClr val="0052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endParaRPr lang="de-DE" sz="4400" b="1" dirty="0" smtClean="0">
                <a:solidFill>
                  <a:srgbClr val="0052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Montag 04.11.2019, 18:00 Uhr</a:t>
              </a: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Ort: ZEI 0001, Lichtenbergstraße 4a, Garching</a:t>
              </a:r>
              <a:endParaRPr lang="de-DE" sz="2000" dirty="0">
                <a:solidFill>
                  <a:srgbClr val="0052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uppierung 7"/>
          <p:cNvGrpSpPr>
            <a:grpSpLocks noChangeAspect="1"/>
          </p:cNvGrpSpPr>
          <p:nvPr/>
        </p:nvGrpSpPr>
        <p:grpSpPr>
          <a:xfrm>
            <a:off x="1074917" y="21117051"/>
            <a:ext cx="19440000" cy="3600001"/>
            <a:chOff x="971999" y="5076772"/>
            <a:chExt cx="13315068" cy="2465754"/>
          </a:xfrm>
        </p:grpSpPr>
        <p:sp>
          <p:nvSpPr>
            <p:cNvPr id="44" name="Abgerundetes Rechteck 33"/>
            <p:cNvSpPr>
              <a:spLocks noChangeArrowheads="1"/>
            </p:cNvSpPr>
            <p:nvPr/>
          </p:nvSpPr>
          <p:spPr bwMode="auto">
            <a:xfrm>
              <a:off x="971999" y="5076772"/>
              <a:ext cx="13315068" cy="2465754"/>
            </a:xfrm>
            <a:prstGeom prst="roundRect">
              <a:avLst>
                <a:gd name="adj" fmla="val 4407"/>
              </a:avLst>
            </a:prstGeom>
            <a:noFill/>
            <a:ln w="63500" algn="ctr">
              <a:solidFill>
                <a:srgbClr val="00529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3635310" y="5126097"/>
              <a:ext cx="10297143" cy="2245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6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Prof. Dr. Hermann </a:t>
              </a:r>
              <a:r>
                <a:rPr lang="de-DE" sz="36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Rottengruber</a:t>
              </a:r>
              <a:r>
                <a:rPr lang="de-DE" sz="3600" b="1" dirty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de-DE" sz="3600" b="1" dirty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2800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Otto-von-Guericke-Universität Magdeburg, Lehrstuhl Energiewandlungssysteme für mobile Anwendungen</a:t>
              </a:r>
              <a:endParaRPr lang="de-DE" sz="2800" dirty="0">
                <a:solidFill>
                  <a:srgbClr val="0052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44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Hydrogen </a:t>
              </a:r>
              <a:r>
                <a:rPr lang="de-DE" sz="44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</a:t>
              </a:r>
              <a:r>
                <a:rPr lang="de-DE" sz="44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 Automotive Fuel</a:t>
              </a: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Montag 13.01.2019, 18:00 Uhr</a:t>
              </a: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Ort: ZEI 0001, Lichtenbergstraße 4a, Garching</a:t>
              </a:r>
              <a:endParaRPr lang="de-DE" sz="2000" dirty="0">
                <a:solidFill>
                  <a:srgbClr val="0052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uppierung 7"/>
          <p:cNvGrpSpPr>
            <a:grpSpLocks noChangeAspect="1"/>
          </p:cNvGrpSpPr>
          <p:nvPr/>
        </p:nvGrpSpPr>
        <p:grpSpPr>
          <a:xfrm>
            <a:off x="1074917" y="9019707"/>
            <a:ext cx="19440000" cy="3673000"/>
            <a:chOff x="971999" y="5076770"/>
            <a:chExt cx="13315068" cy="2515754"/>
          </a:xfrm>
        </p:grpSpPr>
        <p:sp>
          <p:nvSpPr>
            <p:cNvPr id="50" name="Abgerundetes Rechteck 33"/>
            <p:cNvSpPr>
              <a:spLocks noChangeArrowheads="1"/>
            </p:cNvSpPr>
            <p:nvPr/>
          </p:nvSpPr>
          <p:spPr bwMode="auto">
            <a:xfrm>
              <a:off x="971999" y="5076770"/>
              <a:ext cx="13315068" cy="2465754"/>
            </a:xfrm>
            <a:prstGeom prst="roundRect">
              <a:avLst>
                <a:gd name="adj" fmla="val 4407"/>
              </a:avLst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/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3635310" y="5126095"/>
              <a:ext cx="10297143" cy="2466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Prof. Dr. Dirk </a:t>
              </a:r>
              <a:r>
                <a:rPr lang="de-DE" sz="36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Weuster-Botz</a:t>
              </a:r>
              <a:r>
                <a:rPr lang="de-DE" sz="3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de-DE" sz="3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TUM – Lehrstuhl für Bioverfahrenstechnik</a:t>
              </a:r>
              <a:endParaRPr lang="de-DE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Industrial Biotechnology</a:t>
              </a:r>
            </a:p>
            <a:p>
              <a:pPr>
                <a:spcAft>
                  <a:spcPts val="600"/>
                </a:spcAft>
              </a:pPr>
              <a:endParaRPr lang="de-DE" sz="44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Montag 18.11.2019, 18:00 Uhr</a:t>
              </a: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Ort: ZEI 0001, Lichtenbergstraße 4a, Garching</a:t>
              </a:r>
              <a:endParaRPr lang="de-DE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8" name="Gruppierung 7"/>
          <p:cNvGrpSpPr>
            <a:grpSpLocks noChangeAspect="1"/>
          </p:cNvGrpSpPr>
          <p:nvPr/>
        </p:nvGrpSpPr>
        <p:grpSpPr>
          <a:xfrm>
            <a:off x="1074917" y="13052155"/>
            <a:ext cx="19440000" cy="3600993"/>
            <a:chOff x="971999" y="5067608"/>
            <a:chExt cx="13315068" cy="2466434"/>
          </a:xfrm>
        </p:grpSpPr>
        <p:sp>
          <p:nvSpPr>
            <p:cNvPr id="60" name="Abgerundetes Rechteck 33"/>
            <p:cNvSpPr>
              <a:spLocks noChangeArrowheads="1"/>
            </p:cNvSpPr>
            <p:nvPr/>
          </p:nvSpPr>
          <p:spPr bwMode="auto">
            <a:xfrm>
              <a:off x="971999" y="5067608"/>
              <a:ext cx="13315068" cy="2465754"/>
            </a:xfrm>
            <a:prstGeom prst="roundRect">
              <a:avLst>
                <a:gd name="adj" fmla="val 4407"/>
              </a:avLst>
            </a:prstGeom>
            <a:noFill/>
            <a:ln w="63500" algn="ctr">
              <a:solidFill>
                <a:srgbClr val="00529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>
                <a:solidFill>
                  <a:srgbClr val="005293"/>
                </a:solidFill>
              </a:endParaRPr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3635310" y="5067613"/>
              <a:ext cx="10297143" cy="2466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6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Dr. Simone </a:t>
              </a:r>
              <a:r>
                <a:rPr lang="de-DE" sz="36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Redana</a:t>
              </a:r>
              <a:r>
                <a:rPr lang="de-DE" sz="3600" b="1" dirty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de-DE" sz="3600" b="1" dirty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2800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Nokia Bell Labs</a:t>
              </a:r>
              <a:endParaRPr lang="de-DE" sz="2800" dirty="0">
                <a:solidFill>
                  <a:srgbClr val="0052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44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Value </a:t>
              </a:r>
              <a:r>
                <a:rPr lang="de-DE" sz="44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Creation</a:t>
              </a:r>
              <a:r>
                <a:rPr lang="de-DE" sz="44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by</a:t>
              </a:r>
              <a:r>
                <a:rPr lang="de-DE" sz="44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</a:t>
              </a:r>
              <a:r>
                <a:rPr lang="de-DE" sz="4400" b="1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5G Systems</a:t>
              </a:r>
            </a:p>
            <a:p>
              <a:pPr>
                <a:spcAft>
                  <a:spcPts val="600"/>
                </a:spcAft>
              </a:pPr>
              <a:endParaRPr lang="de-DE" sz="4400" b="1" dirty="0" smtClean="0">
                <a:solidFill>
                  <a:srgbClr val="0052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Montag 25.11.2016, 18:00 Uhr</a:t>
              </a: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solidFill>
                    <a:srgbClr val="00529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Ort: ZEI 0001, Lichtenbergstraße 4a, Garching</a:t>
              </a:r>
              <a:endParaRPr lang="de-DE" sz="2000" dirty="0">
                <a:solidFill>
                  <a:srgbClr val="00529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uppierung 7"/>
          <p:cNvGrpSpPr>
            <a:grpSpLocks noChangeAspect="1"/>
          </p:cNvGrpSpPr>
          <p:nvPr/>
        </p:nvGrpSpPr>
        <p:grpSpPr>
          <a:xfrm>
            <a:off x="1074917" y="17084602"/>
            <a:ext cx="19440000" cy="3600000"/>
            <a:chOff x="971999" y="5074203"/>
            <a:chExt cx="13315068" cy="2465753"/>
          </a:xfrm>
        </p:grpSpPr>
        <p:sp>
          <p:nvSpPr>
            <p:cNvPr id="63" name="Abgerundetes Rechteck 33"/>
            <p:cNvSpPr>
              <a:spLocks noChangeArrowheads="1"/>
            </p:cNvSpPr>
            <p:nvPr/>
          </p:nvSpPr>
          <p:spPr bwMode="auto">
            <a:xfrm>
              <a:off x="971999" y="5074203"/>
              <a:ext cx="13315068" cy="2465753"/>
            </a:xfrm>
            <a:prstGeom prst="roundRect">
              <a:avLst>
                <a:gd name="adj" fmla="val 4407"/>
              </a:avLst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/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3635311" y="5074208"/>
              <a:ext cx="10574067" cy="2413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de-DE" sz="3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Dr. Ing. </a:t>
              </a:r>
              <a:r>
                <a:rPr lang="de-DE" sz="36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Shailesh</a:t>
              </a:r>
              <a:r>
                <a:rPr lang="de-DE" sz="3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More</a:t>
              </a:r>
              <a: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de-DE" sz="36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Infineon Technologies AG</a:t>
              </a:r>
              <a:endParaRPr lang="de-DE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Integrated </a:t>
              </a:r>
              <a:r>
                <a:rPr lang="de-DE" sz="4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circuits</a:t>
              </a: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de-DE" sz="4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its</a:t>
              </a: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usage</a:t>
              </a: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de-DE" sz="4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automotive</a:t>
              </a: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applications</a:t>
              </a: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&amp; </a:t>
              </a:r>
              <a:r>
                <a:rPr lang="de-DE" sz="4400" b="1" noProof="1" smtClean="0">
                  <a:latin typeface="Arial" panose="020B0604020202020204" pitchFamily="34" charset="0"/>
                  <a:cs typeface="Arial" panose="020B0604020202020204" pitchFamily="34" charset="0"/>
                </a:rPr>
                <a:t>importance</a:t>
              </a: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functional</a:t>
              </a: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4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safety</a:t>
              </a:r>
              <a:r>
                <a:rPr lang="de-DE" sz="4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in such </a:t>
              </a:r>
              <a:r>
                <a:rPr lang="de-DE" sz="4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applications</a:t>
              </a:r>
              <a:endParaRPr lang="de-DE" sz="44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Montag 02.12.2019, 18:00 Uhr</a:t>
              </a:r>
            </a:p>
            <a:p>
              <a:pPr>
                <a:spcAft>
                  <a:spcPts val="600"/>
                </a:spcAft>
              </a:pPr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Ort: ZEI 0001, Lichtenbergstraße 4a, Garching</a:t>
              </a:r>
              <a:endParaRPr lang="de-DE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425" y="9351020"/>
            <a:ext cx="2501419" cy="308238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195" y="21449279"/>
            <a:ext cx="2501419" cy="305026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3" r="12267"/>
          <a:stretch/>
        </p:blipFill>
        <p:spPr>
          <a:xfrm>
            <a:off x="1768425" y="17324026"/>
            <a:ext cx="2481943" cy="312115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3" r="10133"/>
          <a:stretch/>
        </p:blipFill>
        <p:spPr>
          <a:xfrm>
            <a:off x="1735768" y="5248110"/>
            <a:ext cx="2514600" cy="308338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425" y="13309968"/>
            <a:ext cx="2481943" cy="308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6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platzhalter 10"/>
          <p:cNvSpPr txBox="1">
            <a:spLocks/>
          </p:cNvSpPr>
          <p:nvPr/>
        </p:nvSpPr>
        <p:spPr>
          <a:xfrm>
            <a:off x="999935" y="26844171"/>
            <a:ext cx="19373400" cy="1208315"/>
          </a:xfrm>
          <a:prstGeom prst="rect">
            <a:avLst/>
          </a:prstGeom>
        </p:spPr>
        <p:txBody>
          <a:bodyPr/>
          <a:lstStyle>
            <a:lvl1pPr marL="534673" indent="-534673" algn="l" defTabSz="2138690" rtl="0" eaLnBrk="1" latinLnBrk="0" hangingPunct="1">
              <a:lnSpc>
                <a:spcPct val="90000"/>
              </a:lnSpc>
              <a:spcBef>
                <a:spcPts val="2339"/>
              </a:spcBef>
              <a:buFont typeface="Arial" panose="020B0604020202020204" pitchFamily="34" charset="0"/>
              <a:buChar char="•"/>
              <a:defRPr sz="65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0401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7336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6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74270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1205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88139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95074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02008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8943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3600" dirty="0" smtClean="0"/>
              <a:t>Weitere Informationen finden Sie </a:t>
            </a:r>
            <a:r>
              <a:rPr lang="de-DE" sz="3600" dirty="0"/>
              <a:t>unter https://www.mse.tum.de/studierende/world-of-engineering/</a:t>
            </a:r>
            <a:endParaRPr lang="de-DE" sz="3600" dirty="0"/>
          </a:p>
        </p:txBody>
      </p:sp>
      <p:sp>
        <p:nvSpPr>
          <p:cNvPr id="30" name="Titel 1"/>
          <p:cNvSpPr txBox="1">
            <a:spLocks/>
          </p:cNvSpPr>
          <p:nvPr/>
        </p:nvSpPr>
        <p:spPr>
          <a:xfrm>
            <a:off x="972000" y="2520279"/>
            <a:ext cx="19373400" cy="3914070"/>
          </a:xfrm>
          <a:prstGeom prst="rect">
            <a:avLst/>
          </a:prstGeom>
        </p:spPr>
        <p:txBody>
          <a:bodyPr/>
          <a:lstStyle>
            <a:lvl1pPr algn="l" defTabSz="2138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29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World of Engineering</a:t>
            </a:r>
            <a:endParaRPr lang="en-US" dirty="0"/>
          </a:p>
        </p:txBody>
      </p:sp>
      <p:sp>
        <p:nvSpPr>
          <p:cNvPr id="31" name="Textplatzhalter 2"/>
          <p:cNvSpPr txBox="1">
            <a:spLocks/>
          </p:cNvSpPr>
          <p:nvPr/>
        </p:nvSpPr>
        <p:spPr>
          <a:xfrm>
            <a:off x="936526" y="3987280"/>
            <a:ext cx="19373400" cy="980067"/>
          </a:xfrm>
          <a:prstGeom prst="rect">
            <a:avLst/>
          </a:prstGeom>
        </p:spPr>
        <p:txBody>
          <a:bodyPr/>
          <a:lstStyle>
            <a:lvl1pPr marL="534673" indent="-534673" algn="l" defTabSz="2138690" rtl="0" eaLnBrk="1" latinLnBrk="0" hangingPunct="1">
              <a:lnSpc>
                <a:spcPct val="90000"/>
              </a:lnSpc>
              <a:spcBef>
                <a:spcPts val="2339"/>
              </a:spcBef>
              <a:buFont typeface="Arial" panose="020B0604020202020204" pitchFamily="34" charset="0"/>
              <a:buChar char="•"/>
              <a:defRPr sz="65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0401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56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7336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6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74270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1205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88139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95074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020088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089433" indent="-534673" algn="l" defTabSz="2138690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42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externe Vortragsreihen im Wintersemester 2019-20</a:t>
            </a:r>
            <a:endParaRPr lang="de-DE" dirty="0"/>
          </a:p>
        </p:txBody>
      </p:sp>
      <p:grpSp>
        <p:nvGrpSpPr>
          <p:cNvPr id="32" name="Gruppierung 3"/>
          <p:cNvGrpSpPr/>
          <p:nvPr/>
        </p:nvGrpSpPr>
        <p:grpSpPr>
          <a:xfrm>
            <a:off x="936526" y="5007360"/>
            <a:ext cx="19373400" cy="2920842"/>
            <a:chOff x="972000" y="8546838"/>
            <a:chExt cx="13176000" cy="2664296"/>
          </a:xfrm>
        </p:grpSpPr>
        <p:sp>
          <p:nvSpPr>
            <p:cNvPr id="33" name="Abgerundetes Rechteck 33"/>
            <p:cNvSpPr>
              <a:spLocks noChangeArrowheads="1"/>
            </p:cNvSpPr>
            <p:nvPr/>
          </p:nvSpPr>
          <p:spPr bwMode="auto">
            <a:xfrm>
              <a:off x="972000" y="8546838"/>
              <a:ext cx="13176000" cy="2664296"/>
            </a:xfrm>
            <a:prstGeom prst="roundRect">
              <a:avLst>
                <a:gd name="adj" fmla="val 4407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1260031" y="8708472"/>
              <a:ext cx="12637934" cy="1431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Ringvorlesung</a:t>
              </a:r>
              <a:r>
                <a:rPr lang="en-US" sz="4000" b="1" dirty="0">
                  <a:latin typeface="Arial" panose="020B0604020202020204" pitchFamily="34" charset="0"/>
                  <a:cs typeface="Arial" panose="020B0604020202020204" pitchFamily="34" charset="0"/>
                </a:rPr>
                <a:t> Umwelt</a:t>
              </a:r>
            </a:p>
            <a:p>
              <a:endParaRPr 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sz="2800" dirty="0">
                  <a:latin typeface="Arial" panose="020B0604020202020204" pitchFamily="34" charset="0"/>
                  <a:cs typeface="Arial" panose="020B0604020202020204" pitchFamily="34" charset="0"/>
                </a:rPr>
                <a:t>Umweltreferat der AStA</a:t>
              </a:r>
            </a:p>
          </p:txBody>
        </p:sp>
      </p:grpSp>
      <p:grpSp>
        <p:nvGrpSpPr>
          <p:cNvPr id="38" name="Gruppierung 11"/>
          <p:cNvGrpSpPr/>
          <p:nvPr/>
        </p:nvGrpSpPr>
        <p:grpSpPr>
          <a:xfrm>
            <a:off x="936526" y="7995065"/>
            <a:ext cx="19373400" cy="2920842"/>
            <a:chOff x="972000" y="12129952"/>
            <a:chExt cx="13176000" cy="1728000"/>
          </a:xfrm>
        </p:grpSpPr>
        <p:sp>
          <p:nvSpPr>
            <p:cNvPr id="39" name="Abgerundetes Rechteck 33"/>
            <p:cNvSpPr>
              <a:spLocks noChangeArrowheads="1"/>
            </p:cNvSpPr>
            <p:nvPr/>
          </p:nvSpPr>
          <p:spPr bwMode="auto">
            <a:xfrm>
              <a:off x="972000" y="12129952"/>
              <a:ext cx="13176000" cy="1728000"/>
            </a:xfrm>
            <a:prstGeom prst="roundRect">
              <a:avLst>
                <a:gd name="adj" fmla="val 4407"/>
              </a:avLst>
            </a:prstGeom>
            <a:noFill/>
            <a:ln w="38100" algn="ctr">
              <a:solidFill>
                <a:srgbClr val="00529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/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1260032" y="12308031"/>
              <a:ext cx="12637934" cy="965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>
                <a:defRPr sz="40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de-DE" dirty="0"/>
                <a:t>Berichte aus dem Berufsleben – </a:t>
              </a:r>
              <a:r>
                <a:rPr lang="de-DE" dirty="0" err="1"/>
                <a:t>Meet</a:t>
              </a:r>
              <a:r>
                <a:rPr lang="de-DE" dirty="0"/>
                <a:t> </a:t>
              </a:r>
              <a:r>
                <a:rPr lang="de-DE" dirty="0" err="1"/>
                <a:t>my</a:t>
              </a:r>
              <a:r>
                <a:rPr lang="de-DE" dirty="0"/>
                <a:t> Company</a:t>
              </a:r>
            </a:p>
            <a:p>
              <a:endParaRPr lang="de-DE" sz="3200" dirty="0"/>
            </a:p>
            <a:p>
              <a:r>
                <a:rPr lang="de-DE" sz="2800" b="0" dirty="0"/>
                <a:t>Fakultät für Mathematik</a:t>
              </a:r>
            </a:p>
          </p:txBody>
        </p:sp>
      </p:grpSp>
      <p:grpSp>
        <p:nvGrpSpPr>
          <p:cNvPr id="44" name="Gruppierung 24"/>
          <p:cNvGrpSpPr/>
          <p:nvPr/>
        </p:nvGrpSpPr>
        <p:grpSpPr>
          <a:xfrm>
            <a:off x="936526" y="16966401"/>
            <a:ext cx="19373400" cy="2911087"/>
            <a:chOff x="972000" y="15766264"/>
            <a:chExt cx="13176000" cy="1728000"/>
          </a:xfrm>
        </p:grpSpPr>
        <p:sp>
          <p:nvSpPr>
            <p:cNvPr id="45" name="Abgerundetes Rechteck 33"/>
            <p:cNvSpPr>
              <a:spLocks noChangeArrowheads="1"/>
            </p:cNvSpPr>
            <p:nvPr/>
          </p:nvSpPr>
          <p:spPr bwMode="auto">
            <a:xfrm>
              <a:off x="972000" y="15766264"/>
              <a:ext cx="13176000" cy="1728000"/>
            </a:xfrm>
            <a:prstGeom prst="roundRect">
              <a:avLst>
                <a:gd name="adj" fmla="val 4407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1260032" y="15949984"/>
              <a:ext cx="12637934" cy="931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Forum </a:t>
              </a:r>
              <a:r>
                <a:rPr lang="de-DE" sz="4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Munich</a:t>
              </a:r>
              <a:r>
                <a:rPr lang="de-DE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Aerospace</a:t>
              </a:r>
            </a:p>
            <a:p>
              <a:endParaRPr lang="de-DE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Fakultät für Luftfahrt, Raumfahrt und Geodäsie (Taufkirchen/Ottobrunn)</a:t>
              </a:r>
              <a:endParaRPr lang="de-DE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uppierung 14"/>
          <p:cNvGrpSpPr/>
          <p:nvPr/>
        </p:nvGrpSpPr>
        <p:grpSpPr>
          <a:xfrm>
            <a:off x="936526" y="13982501"/>
            <a:ext cx="19373400" cy="2920839"/>
            <a:chOff x="972000" y="15766264"/>
            <a:chExt cx="13176000" cy="1728000"/>
          </a:xfrm>
        </p:grpSpPr>
        <p:sp>
          <p:nvSpPr>
            <p:cNvPr id="51" name="Abgerundetes Rechteck 50"/>
            <p:cNvSpPr>
              <a:spLocks noChangeArrowheads="1"/>
            </p:cNvSpPr>
            <p:nvPr/>
          </p:nvSpPr>
          <p:spPr bwMode="auto">
            <a:xfrm>
              <a:off x="972000" y="15766264"/>
              <a:ext cx="13176000" cy="1728000"/>
            </a:xfrm>
            <a:prstGeom prst="roundRect">
              <a:avLst>
                <a:gd name="adj" fmla="val 4407"/>
              </a:avLst>
            </a:prstGeom>
            <a:noFill/>
            <a:ln w="38100" algn="ctr">
              <a:solidFill>
                <a:srgbClr val="00529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/>
            </a:p>
          </p:txBody>
        </p:sp>
        <p:sp>
          <p:nvSpPr>
            <p:cNvPr id="52" name="Textfeld 51"/>
            <p:cNvSpPr txBox="1"/>
            <p:nvPr/>
          </p:nvSpPr>
          <p:spPr>
            <a:xfrm>
              <a:off x="1260032" y="15949984"/>
              <a:ext cx="12637934" cy="96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Verkehr aktuell</a:t>
              </a:r>
              <a:endParaRPr lang="de-DE" sz="4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de-DE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Ingenieurfakultät für Bau </a:t>
              </a:r>
              <a:r>
                <a:rPr lang="de-DE" sz="2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Geo</a:t>
              </a:r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Umwelt</a:t>
              </a:r>
              <a:endParaRPr lang="de-DE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uppierung 14"/>
          <p:cNvGrpSpPr/>
          <p:nvPr/>
        </p:nvGrpSpPr>
        <p:grpSpPr>
          <a:xfrm>
            <a:off x="972000" y="10984056"/>
            <a:ext cx="19373400" cy="2920839"/>
            <a:chOff x="972000" y="15766264"/>
            <a:chExt cx="13176000" cy="1728000"/>
          </a:xfrm>
        </p:grpSpPr>
        <p:sp>
          <p:nvSpPr>
            <p:cNvPr id="54" name="Abgerundetes Rechteck 33"/>
            <p:cNvSpPr>
              <a:spLocks noChangeArrowheads="1"/>
            </p:cNvSpPr>
            <p:nvPr/>
          </p:nvSpPr>
          <p:spPr bwMode="auto">
            <a:xfrm>
              <a:off x="972000" y="15766264"/>
              <a:ext cx="13176000" cy="1728000"/>
            </a:xfrm>
            <a:prstGeom prst="roundRect">
              <a:avLst>
                <a:gd name="adj" fmla="val 4407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6500">
                  <a:solidFill>
                    <a:schemeClr val="tx1"/>
                  </a:solidFill>
                  <a:latin typeface="TUM Neue Helvetica 55 Regular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de-DE" altLang="de-DE" sz="4000">
                <a:solidFill>
                  <a:srgbClr val="005293"/>
                </a:solidFill>
              </a:endParaRPr>
            </a:p>
          </p:txBody>
        </p:sp>
        <p:sp>
          <p:nvSpPr>
            <p:cNvPr id="55" name="Textfeld 54"/>
            <p:cNvSpPr txBox="1"/>
            <p:nvPr/>
          </p:nvSpPr>
          <p:spPr>
            <a:xfrm>
              <a:off x="1260032" y="15949984"/>
              <a:ext cx="12637934" cy="96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Ringvorlesung</a:t>
              </a:r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4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Erneuerbare</a:t>
              </a:r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4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Energiesysteme</a:t>
              </a:r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en-US" sz="4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Entwicklungsländern</a:t>
              </a:r>
              <a:endParaRPr lang="en-US" sz="40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32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Fakultät </a:t>
              </a:r>
              <a:r>
                <a:rPr lang="de-DE" sz="2800" dirty="0">
                  <a:latin typeface="Arial" panose="020B0604020202020204" pitchFamily="34" charset="0"/>
                  <a:cs typeface="Arial" panose="020B0604020202020204" pitchFamily="34" charset="0"/>
                </a:rPr>
                <a:t>für </a:t>
              </a:r>
              <a:r>
                <a:rPr lang="de-DE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Elektrotechnik und Informationstechnik</a:t>
              </a:r>
              <a:endParaRPr lang="de-DE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359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95</Words>
  <Application>Microsoft Office PowerPoint</Application>
  <PresentationFormat>Benutzerdefiniert</PresentationFormat>
  <Paragraphs>44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MS PGothic</vt:lpstr>
      <vt:lpstr>Arial</vt:lpstr>
      <vt:lpstr>Calibri</vt:lpstr>
      <vt:lpstr>Calibri Light</vt:lpstr>
      <vt:lpstr>TUM Neue Helvetica 55 Regular</vt:lpstr>
      <vt:lpstr>Office Theme</vt:lpstr>
      <vt:lpstr>PowerPoint-Präsentation</vt:lpstr>
      <vt:lpstr>PowerPoint-Präsentation</vt:lpstr>
    </vt:vector>
  </TitlesOfParts>
  <Company>Leibniz-Rechenzentrum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Levashov, Sergej</dc:creator>
  <cp:lastModifiedBy>Marini, Olga</cp:lastModifiedBy>
  <cp:revision>14</cp:revision>
  <dcterms:created xsi:type="dcterms:W3CDTF">2017-03-08T12:28:26Z</dcterms:created>
  <dcterms:modified xsi:type="dcterms:W3CDTF">2020-02-21T10:26:23Z</dcterms:modified>
</cp:coreProperties>
</file>