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6937D-10D5-9A4E-8AE5-3BD40A349CB2}" type="datetimeFigureOut">
              <a:rPr lang="en-US" smtClean="0"/>
              <a:t>4/27/20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F51CD-B87E-504E-9940-0A8EC0898C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560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0FCC8-D1FC-D145-A009-25D2FF8D2EB2}" type="datetimeFigureOut">
              <a:rPr lang="en-US" smtClean="0"/>
              <a:t>4/27/20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46913-DBF3-5540-BABC-D9F21B354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461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7" name="Picture 5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" y="0"/>
            <a:ext cx="9140307" cy="5143500"/>
          </a:xfrm>
          <a:prstGeom prst="rect">
            <a:avLst/>
          </a:prstGeom>
        </p:spPr>
      </p:pic>
      <p:sp>
        <p:nvSpPr>
          <p:cNvPr id="513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2120010" y="1853819"/>
            <a:ext cx="6954100" cy="9715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120010" y="1340659"/>
            <a:ext cx="6954100" cy="5143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0709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0C239D90-B595-5D48-BAA1-D0EA0BEDDE62}" type="datetime4">
              <a:rPr lang="en-US" smtClean="0"/>
              <a:t>April 27, 2020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288750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4" y="685800"/>
            <a:ext cx="2105025" cy="39433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685800"/>
            <a:ext cx="6167438" cy="39433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BE0853B1-6B83-8641-967E-5D815622BD85}" type="datetime4">
              <a:rPr lang="en-US" smtClean="0"/>
              <a:t>April 27, 2020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115330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14" name="Rectangle 15"/>
          <p:cNvSpPr>
            <a:spLocks noGrp="1" noChangeArrowheads="1"/>
          </p:cNvSpPr>
          <p:nvPr>
            <p:ph type="subTitle" idx="12" hasCustomPrompt="1"/>
          </p:nvPr>
        </p:nvSpPr>
        <p:spPr>
          <a:xfrm>
            <a:off x="2120010" y="1336557"/>
            <a:ext cx="6954100" cy="5143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2120010" y="1850907"/>
            <a:ext cx="6954100" cy="9715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83813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A7BDDEFD-4FCF-7348-AEF1-A537DD785750}" type="datetime4">
              <a:rPr lang="en-US" smtClean="0"/>
              <a:t>April 27, 2020</a:t>
            </a:fld>
            <a:endParaRPr lang="en-US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02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371600"/>
            <a:ext cx="4135438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4" y="1371600"/>
            <a:ext cx="4137025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42B6532A-7E98-454E-948A-0401BD295DE6}" type="datetime4">
              <a:rPr lang="en-US" smtClean="0"/>
              <a:t>April 27, 2020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366523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5D852E79-32C9-6248-B23F-9F291A86DBFF}" type="datetime4">
              <a:rPr lang="en-US" smtClean="0"/>
              <a:t>April 27, 2020</a:t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62165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79DECB52-E1A5-D648-8B52-D41A27A3687C}" type="datetime4">
              <a:rPr lang="en-US" smtClean="0"/>
              <a:t>April 27, 2020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354950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C23862A7-D8FE-8B40-8B6F-7B9DEB3BEAA4}" type="datetime4">
              <a:rPr lang="en-US" smtClean="0"/>
              <a:t>April 27, 2020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43937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B2AF2977-0DCA-594A-82AD-9177AB332C8C}" type="datetime4">
              <a:rPr lang="en-US" smtClean="0"/>
              <a:t>April 27, 2020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166952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6E09D0C5-C17A-964D-9CE3-5C11F12B2415}" type="datetime4">
              <a:rPr lang="en-US" smtClean="0"/>
              <a:t>April 27, 2020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21942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58776" y="171450"/>
            <a:ext cx="8404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6" y="800100"/>
            <a:ext cx="8424863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76800" y="4743450"/>
            <a:ext cx="3276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fld id="{2F01D37D-DDD0-5C47-9B59-90FAD879C2F1}" type="datetime4">
              <a:rPr lang="en-US" smtClean="0"/>
              <a:t>April 27, 2020</a:t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743450"/>
            <a:ext cx="10668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33333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rgbClr val="333333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63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71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BDDEFD-4FCF-7348-AEF1-A537DD785750}" type="datetime4">
              <a:rPr lang="en-US" smtClean="0"/>
              <a:t>April 27,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Computer Aided Medical Procedures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434348"/>
      </p:ext>
    </p:extLst>
  </p:cSld>
  <p:clrMapOvr>
    <a:masterClrMapping/>
  </p:clrMapOvr>
</p:sld>
</file>

<file path=ppt/theme/theme1.xml><?xml version="1.0" encoding="utf-8"?>
<a:theme xmlns:a="http://schemas.openxmlformats.org/drawing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"/>
        <a:cs typeface=""/>
      </a:majorFont>
      <a:minorFont>
        <a:latin typeface="TUM Neue Helvetica 55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4-04-21_2_TUM_JHU_template.potx" id="{A844F364-FC86-4F6B-B063-4CB3193CFD33}" vid="{02C20712-33D1-4C90-BE68-BFEAC6B84A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camp-tum-jhu-slides-16_9</Template>
  <TotalTime>0</TotalTime>
  <Words>7</Words>
  <Application>Microsoft Macintosh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TUM Neue Helvetica 55 Regular</vt:lpstr>
      <vt:lpstr>camp-tum-jhu-slides</vt:lpstr>
      <vt:lpstr>PowerPoint Presentation</vt:lpstr>
      <vt:lpstr>PowerPoint Presentation</vt:lpstr>
      <vt:lpstr>PowerPoint Presentation</vt:lpstr>
    </vt:vector>
  </TitlesOfParts>
  <Company>Dell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</dc:creator>
  <cp:lastModifiedBy>Microsoft Office User</cp:lastModifiedBy>
  <cp:revision>1</cp:revision>
  <dcterms:created xsi:type="dcterms:W3CDTF">2020-04-06T05:56:29Z</dcterms:created>
  <dcterms:modified xsi:type="dcterms:W3CDTF">2020-04-27T12:48:20Z</dcterms:modified>
</cp:coreProperties>
</file>