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4701" r:id="rId1"/>
  </p:sldMasterIdLst>
  <p:notesMasterIdLst>
    <p:notesMasterId r:id="rId16"/>
  </p:notesMasterIdLst>
  <p:handoutMasterIdLst>
    <p:handoutMasterId r:id="rId17"/>
  </p:handoutMasterIdLst>
  <p:sldIdLst>
    <p:sldId id="257" r:id="rId2"/>
    <p:sldId id="266" r:id="rId3"/>
    <p:sldId id="258" r:id="rId4"/>
    <p:sldId id="275" r:id="rId5"/>
    <p:sldId id="267" r:id="rId6"/>
    <p:sldId id="269" r:id="rId7"/>
    <p:sldId id="274" r:id="rId8"/>
    <p:sldId id="272" r:id="rId9"/>
    <p:sldId id="260" r:id="rId10"/>
    <p:sldId id="276" r:id="rId11"/>
    <p:sldId id="270" r:id="rId12"/>
    <p:sldId id="271" r:id="rId13"/>
    <p:sldId id="273" r:id="rId14"/>
    <p:sldId id="263" r:id="rId15"/>
  </p:sldIdLst>
  <p:sldSz cx="12192000" cy="6858000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entury Schoolbook" panose="02040604050505020304" pitchFamily="18" charset="0"/>
      <p:regular r:id="rId22"/>
      <p:bold r:id="rId23"/>
      <p:italic r:id="rId24"/>
      <p:boldItalic r:id="rId25"/>
    </p:embeddedFont>
    <p:embeddedFont>
      <p:font typeface="Berlin Sans FB" panose="020E0602020502020306" pitchFamily="34" charset="0"/>
      <p:regular r:id="rId26"/>
      <p:bold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0rq/471pOkR7GKWnLuqndA==" hashData="vqBo10TOjriRkS1/CgzsgxEvZ8zohUA4QpZyXaCevuV7sLWpxdD5qIhU0rCEft0jjaubFYPJr4yvScDgpVeA2w=="/>
  <p:extLst>
    <p:ext uri="{521415D9-36F7-43E2-AB2F-B90AF26B5E84}">
      <p14:sectionLst xmlns:p14="http://schemas.microsoft.com/office/powerpoint/2010/main">
        <p14:section name="Default Section" id="{012644C5-17DB-4A8B-B6AA-9E43B16925C2}">
          <p14:sldIdLst>
            <p14:sldId id="257"/>
            <p14:sldId id="266"/>
            <p14:sldId id="258"/>
            <p14:sldId id="275"/>
            <p14:sldId id="267"/>
            <p14:sldId id="269"/>
            <p14:sldId id="274"/>
            <p14:sldId id="272"/>
            <p14:sldId id="260"/>
            <p14:sldId id="276"/>
            <p14:sldId id="270"/>
            <p14:sldId id="271"/>
            <p14:sldId id="273"/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E98181"/>
    <a:srgbClr val="E9A981"/>
    <a:srgbClr val="EBE981"/>
    <a:srgbClr val="81E981"/>
    <a:srgbClr val="00FF00"/>
    <a:srgbClr val="7FFF00"/>
    <a:srgbClr val="FF0000"/>
    <a:srgbClr val="FF7F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46" autoAdjust="0"/>
    <p:restoredTop sz="96958" autoAdjust="0"/>
  </p:normalViewPr>
  <p:slideViewPr>
    <p:cSldViewPr snapToGrid="0">
      <p:cViewPr varScale="1">
        <p:scale>
          <a:sx n="117" d="100"/>
          <a:sy n="117" d="100"/>
        </p:scale>
        <p:origin x="132" y="5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4" d="100"/>
          <a:sy n="104" d="100"/>
        </p:scale>
        <p:origin x="348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2A6769-0659-4628-B0B1-28B3FBC780C5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23A754-ADB6-497D-B7EF-C27027F1A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3450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E9146E-5E6A-446E-9311-E81C38A205BA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1BE91-C1AB-4C47-9A65-9C81BE779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76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1BE91-C1AB-4C47-9A65-9C81BE7798E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94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1BE91-C1AB-4C47-9A65-9C81BE7798E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446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1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43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516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248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16625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16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05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61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717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626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548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784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609600"/>
            <a:ext cx="10353762" cy="5181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65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609600"/>
            <a:ext cx="10353762" cy="5181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9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554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693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12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13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90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77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0">
                <a:srgbClr val="000000">
                  <a:alpha val="0"/>
                </a:srgbClr>
              </a:gs>
              <a:gs pos="0">
                <a:schemeClr val="bg1">
                  <a:alpha val="80000"/>
                </a:schemeClr>
              </a:gs>
              <a:gs pos="100000">
                <a:schemeClr val="bg1">
                  <a:alpha val="9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0">
                <a:srgbClr val="000000">
                  <a:alpha val="0"/>
                </a:srgbClr>
              </a:gs>
              <a:gs pos="0">
                <a:schemeClr val="bg1">
                  <a:alpha val="80000"/>
                </a:schemeClr>
              </a:gs>
              <a:gs pos="100000">
                <a:schemeClr val="bg1"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E6B65-EA11-4B87-8A87-C8AECBBA141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4240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702" r:id="rId1"/>
    <p:sldLayoutId id="2147484703" r:id="rId2"/>
    <p:sldLayoutId id="2147484704" r:id="rId3"/>
    <p:sldLayoutId id="2147484705" r:id="rId4"/>
    <p:sldLayoutId id="2147484706" r:id="rId5"/>
    <p:sldLayoutId id="2147484707" r:id="rId6"/>
    <p:sldLayoutId id="2147484708" r:id="rId7"/>
    <p:sldLayoutId id="2147484709" r:id="rId8"/>
    <p:sldLayoutId id="2147484710" r:id="rId9"/>
    <p:sldLayoutId id="2147484711" r:id="rId10"/>
    <p:sldLayoutId id="2147484712" r:id="rId11"/>
    <p:sldLayoutId id="2147484713" r:id="rId12"/>
    <p:sldLayoutId id="2147484714" r:id="rId13"/>
    <p:sldLayoutId id="2147484715" r:id="rId14"/>
    <p:sldLayoutId id="2147484716" r:id="rId15"/>
    <p:sldLayoutId id="2147484717" r:id="rId16"/>
    <p:sldLayoutId id="2147484718" r:id="rId17"/>
    <p:sldLayoutId id="2147484719" r:id="rId18"/>
    <p:sldLayoutId id="2147484720" r:id="rId19"/>
    <p:sldLayoutId id="2147484721" r:id="rId20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63500" dir="2700000" algn="tl" rotWithShape="0">
              <a:prstClr val="black">
                <a:alpha val="48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63500" dir="2700000" algn="tl" rotWithShape="0">
              <a:prstClr val="black">
                <a:alpha val="48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63500" dir="2700000" algn="tl" rotWithShape="0">
              <a:prstClr val="black">
                <a:alpha val="48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63500" dir="2700000" algn="tl" rotWithShape="0">
              <a:prstClr val="black">
                <a:alpha val="48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63500" dir="2700000" algn="tl" rotWithShape="0">
              <a:prstClr val="black">
                <a:alpha val="48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26" Type="http://schemas.microsoft.com/office/2007/relationships/hdphoto" Target="../media/hdphoto3.wdp"/><Relationship Id="rId3" Type="http://schemas.openxmlformats.org/officeDocument/2006/relationships/image" Target="../media/image4.png"/><Relationship Id="rId21" Type="http://schemas.openxmlformats.org/officeDocument/2006/relationships/image" Target="../media/image21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5" Type="http://schemas.openxmlformats.org/officeDocument/2006/relationships/image" Target="../media/image24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microsoft.com/office/2007/relationships/hdphoto" Target="../media/hdphoto1.wdp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microsoft.com/office/2007/relationships/hdphoto" Target="../media/hdphoto2.wdp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3.png"/><Relationship Id="rId28" Type="http://schemas.openxmlformats.org/officeDocument/2006/relationships/image" Target="../media/image2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2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18" Type="http://schemas.openxmlformats.org/officeDocument/2006/relationships/image" Target="../media/image25.png"/><Relationship Id="rId26" Type="http://schemas.openxmlformats.org/officeDocument/2006/relationships/image" Target="../media/image26.png"/><Relationship Id="rId3" Type="http://schemas.openxmlformats.org/officeDocument/2006/relationships/image" Target="../media/image30.png"/><Relationship Id="rId21" Type="http://schemas.openxmlformats.org/officeDocument/2006/relationships/image" Target="../media/image44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17" Type="http://schemas.openxmlformats.org/officeDocument/2006/relationships/image" Target="../media/image19.png"/><Relationship Id="rId25" Type="http://schemas.openxmlformats.org/officeDocument/2006/relationships/image" Target="../media/image45.png"/><Relationship Id="rId2" Type="http://schemas.openxmlformats.org/officeDocument/2006/relationships/image" Target="../media/image29.png"/><Relationship Id="rId16" Type="http://schemas.openxmlformats.org/officeDocument/2006/relationships/image" Target="../media/image43.png"/><Relationship Id="rId20" Type="http://schemas.openxmlformats.org/officeDocument/2006/relationships/image" Target="../media/image28.png"/><Relationship Id="rId29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24" Type="http://schemas.openxmlformats.org/officeDocument/2006/relationships/image" Target="../media/image22.png"/><Relationship Id="rId5" Type="http://schemas.openxmlformats.org/officeDocument/2006/relationships/image" Target="../media/image32.png"/><Relationship Id="rId15" Type="http://schemas.openxmlformats.org/officeDocument/2006/relationships/image" Target="../media/image42.png"/><Relationship Id="rId23" Type="http://schemas.openxmlformats.org/officeDocument/2006/relationships/image" Target="../media/image21.png"/><Relationship Id="rId28" Type="http://schemas.microsoft.com/office/2007/relationships/hdphoto" Target="../media/hdphoto5.wdp"/><Relationship Id="rId10" Type="http://schemas.openxmlformats.org/officeDocument/2006/relationships/image" Target="../media/image37.png"/><Relationship Id="rId19" Type="http://schemas.openxmlformats.org/officeDocument/2006/relationships/image" Target="../media/image2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Relationship Id="rId22" Type="http://schemas.microsoft.com/office/2007/relationships/hdphoto" Target="../media/hdphoto4.wdp"/><Relationship Id="rId27" Type="http://schemas.openxmlformats.org/officeDocument/2006/relationships/image" Target="../media/image46.png"/><Relationship Id="rId30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Game Idea Pitch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Practical course: Game Programming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49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Hot seat</a:t>
            </a:r>
          </a:p>
          <a:p>
            <a:pPr lvl="1"/>
            <a:r>
              <a:rPr lang="en-US" sz="2800" dirty="0" smtClean="0"/>
              <a:t>Up to 4 players</a:t>
            </a:r>
          </a:p>
          <a:p>
            <a:pPr lvl="1"/>
            <a:r>
              <a:rPr lang="en-US" sz="2800" dirty="0" smtClean="0"/>
              <a:t>Highscore lists based on player count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Specialties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20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163" y="610860"/>
            <a:ext cx="9402148" cy="5179079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395231" y="444572"/>
            <a:ext cx="9387117" cy="5340628"/>
            <a:chOff x="1395231" y="444572"/>
            <a:chExt cx="9387117" cy="5340628"/>
          </a:xfrm>
        </p:grpSpPr>
        <p:pic>
          <p:nvPicPr>
            <p:cNvPr id="23" name="Bridge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330949" y="609600"/>
              <a:ext cx="1397001" cy="857250"/>
            </a:xfrm>
            <a:prstGeom prst="rect">
              <a:avLst/>
            </a:prstGeom>
          </p:spPr>
        </p:pic>
        <p:pic>
          <p:nvPicPr>
            <p:cNvPr id="24" name="Island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468303" y="609600"/>
              <a:ext cx="1424940" cy="1143000"/>
            </a:xfrm>
            <a:prstGeom prst="rect">
              <a:avLst/>
            </a:prstGeom>
          </p:spPr>
        </p:pic>
        <p:pic>
          <p:nvPicPr>
            <p:cNvPr id="25" name="Island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200901" y="608400"/>
              <a:ext cx="1473200" cy="1144200"/>
            </a:xfrm>
            <a:prstGeom prst="rect">
              <a:avLst/>
            </a:prstGeom>
          </p:spPr>
        </p:pic>
        <p:pic>
          <p:nvPicPr>
            <p:cNvPr id="31" name="Bridge4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785100" y="984250"/>
              <a:ext cx="565150" cy="1206500"/>
            </a:xfrm>
            <a:prstGeom prst="rect">
              <a:avLst/>
            </a:prstGeom>
          </p:spPr>
        </p:pic>
        <p:pic>
          <p:nvPicPr>
            <p:cNvPr id="32" name="Bridge3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502400" y="2044700"/>
              <a:ext cx="1212850" cy="742950"/>
            </a:xfrm>
            <a:prstGeom prst="rect">
              <a:avLst/>
            </a:prstGeom>
          </p:spPr>
        </p:pic>
        <p:pic>
          <p:nvPicPr>
            <p:cNvPr id="26" name="Island4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277100" y="1859280"/>
              <a:ext cx="1752600" cy="1531620"/>
            </a:xfrm>
            <a:prstGeom prst="rect">
              <a:avLst/>
            </a:prstGeom>
          </p:spPr>
        </p:pic>
        <p:pic>
          <p:nvPicPr>
            <p:cNvPr id="27" name="Island3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107305" y="1798320"/>
              <a:ext cx="2011681" cy="1592580"/>
            </a:xfrm>
            <a:prstGeom prst="rect">
              <a:avLst/>
            </a:prstGeom>
          </p:spPr>
        </p:pic>
        <p:pic>
          <p:nvPicPr>
            <p:cNvPr id="33" name="Bridge2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95950" y="2330450"/>
              <a:ext cx="857250" cy="1397000"/>
            </a:xfrm>
            <a:prstGeom prst="rect">
              <a:avLst/>
            </a:prstGeom>
          </p:spPr>
        </p:pic>
        <p:pic>
          <p:nvPicPr>
            <p:cNvPr id="34" name="Bridge1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591301" y="3587750"/>
              <a:ext cx="1676400" cy="1187450"/>
            </a:xfrm>
            <a:prstGeom prst="rect">
              <a:avLst/>
            </a:prstGeom>
          </p:spPr>
        </p:pic>
        <p:pic>
          <p:nvPicPr>
            <p:cNvPr id="28" name="Island2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802880" y="3398520"/>
              <a:ext cx="2979468" cy="2386680"/>
            </a:xfrm>
            <a:prstGeom prst="rect">
              <a:avLst/>
            </a:prstGeom>
          </p:spPr>
        </p:pic>
        <p:pic>
          <p:nvPicPr>
            <p:cNvPr id="35" name="Bridge0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886200" y="3587750"/>
              <a:ext cx="1574800" cy="1123950"/>
            </a:xfrm>
            <a:prstGeom prst="rect">
              <a:avLst/>
            </a:prstGeom>
          </p:spPr>
        </p:pic>
        <p:pic>
          <p:nvPicPr>
            <p:cNvPr id="29" name="Island1"/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40607" y="3368040"/>
              <a:ext cx="2537460" cy="2415960"/>
            </a:xfrm>
            <a:prstGeom prst="rect">
              <a:avLst/>
            </a:prstGeom>
          </p:spPr>
        </p:pic>
        <p:pic>
          <p:nvPicPr>
            <p:cNvPr id="30" name="Island0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95231" y="2880360"/>
              <a:ext cx="3294881" cy="2902440"/>
            </a:xfrm>
            <a:prstGeom prst="rect">
              <a:avLst/>
            </a:prstGeom>
          </p:spPr>
        </p:pic>
        <p:pic>
          <p:nvPicPr>
            <p:cNvPr id="37" name="Start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4741" y="3100071"/>
              <a:ext cx="627930" cy="847090"/>
            </a:xfrm>
            <a:prstGeom prst="rect">
              <a:avLst/>
            </a:prstGeom>
          </p:spPr>
        </p:pic>
        <p:pic>
          <p:nvPicPr>
            <p:cNvPr id="39" name="Player2"/>
            <p:cNvPicPr>
              <a:picLocks noChangeAspect="1"/>
            </p:cNvPicPr>
            <p:nvPr/>
          </p:nvPicPr>
          <p:blipFill>
            <a:blip r:embed="rId17" cstate="print">
              <a:duotone>
                <a:prstClr val="black"/>
                <a:srgbClr val="00B0F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2471" y="3411017"/>
              <a:ext cx="456044" cy="363316"/>
            </a:xfrm>
            <a:prstGeom prst="rect">
              <a:avLst/>
            </a:prstGeom>
          </p:spPr>
        </p:pic>
        <p:pic>
          <p:nvPicPr>
            <p:cNvPr id="40" name="Player0"/>
            <p:cNvPicPr>
              <a:picLocks noChangeAspect="1"/>
            </p:cNvPicPr>
            <p:nvPr/>
          </p:nvPicPr>
          <p:blipFill>
            <a:blip r:embed="rId17" cstate="print">
              <a:duotone>
                <a:prstClr val="black"/>
                <a:srgbClr val="FFFF0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9750" y="3931880"/>
              <a:ext cx="456044" cy="363316"/>
            </a:xfrm>
            <a:prstGeom prst="rect">
              <a:avLst/>
            </a:prstGeom>
          </p:spPr>
        </p:pic>
        <p:pic>
          <p:nvPicPr>
            <p:cNvPr id="41" name="Player3"/>
            <p:cNvPicPr>
              <a:picLocks noChangeAspect="1"/>
            </p:cNvPicPr>
            <p:nvPr/>
          </p:nvPicPr>
          <p:blipFill>
            <a:blip r:embed="rId17" cstate="print">
              <a:duotone>
                <a:prstClr val="black"/>
                <a:srgbClr val="FF000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1091" y="3936642"/>
              <a:ext cx="456044" cy="363316"/>
            </a:xfrm>
            <a:prstGeom prst="rect">
              <a:avLst/>
            </a:prstGeom>
          </p:spPr>
        </p:pic>
        <p:pic>
          <p:nvPicPr>
            <p:cNvPr id="42" name="Player1"/>
            <p:cNvPicPr>
              <a:picLocks noChangeAspect="1"/>
            </p:cNvPicPr>
            <p:nvPr/>
          </p:nvPicPr>
          <p:blipFill>
            <a:blip r:embed="rId17" cstate="print">
              <a:duotone>
                <a:prstClr val="black"/>
                <a:srgbClr val="7030A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8547" y="3547623"/>
              <a:ext cx="456044" cy="363316"/>
            </a:xfrm>
            <a:prstGeom prst="rect">
              <a:avLst/>
            </a:prstGeom>
          </p:spPr>
        </p:pic>
        <p:pic>
          <p:nvPicPr>
            <p:cNvPr id="44" name="Destination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23266" y="444572"/>
              <a:ext cx="400052" cy="539678"/>
            </a:xfrm>
            <a:prstGeom prst="rect">
              <a:avLst/>
            </a:prstGeom>
          </p:spPr>
        </p:pic>
        <p:pic>
          <p:nvPicPr>
            <p:cNvPr id="47" name="Boss0"/>
            <p:cNvPicPr>
              <a:picLocks noChangeAspect="1"/>
            </p:cNvPicPr>
            <p:nvPr/>
          </p:nvPicPr>
          <p:blipFill>
            <a:blip r:embed="rId19" cstate="print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colorTemperature colorTemp="11500"/>
                      </a14:imgEffect>
                      <a14:imgEffect>
                        <a14:saturation sat="400000"/>
                      </a14:imgEffect>
                      <a14:imgEffect>
                        <a14:brightnessContrast bright="18000" contrast="3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2119" y="1573126"/>
              <a:ext cx="950616" cy="834355"/>
            </a:xfrm>
            <a:prstGeom prst="rect">
              <a:avLst/>
            </a:prstGeom>
          </p:spPr>
        </p:pic>
        <p:pic>
          <p:nvPicPr>
            <p:cNvPr id="48" name="Loot1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511164" y="1944809"/>
              <a:ext cx="441961" cy="441961"/>
            </a:xfrm>
            <a:prstGeom prst="rect">
              <a:avLst/>
            </a:prstGeom>
          </p:spPr>
        </p:pic>
        <p:pic>
          <p:nvPicPr>
            <p:cNvPr id="53" name="Loot0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76249" y="3555928"/>
              <a:ext cx="572352" cy="572352"/>
            </a:xfrm>
            <a:prstGeom prst="rect">
              <a:avLst/>
            </a:prstGeom>
          </p:spPr>
        </p:pic>
        <p:pic>
          <p:nvPicPr>
            <p:cNvPr id="46" name="Enemy1"/>
            <p:cNvPicPr>
              <a:picLocks noChangeAspect="1"/>
            </p:cNvPicPr>
            <p:nvPr/>
          </p:nvPicPr>
          <p:blipFill>
            <a:blip r:embed="rId23" cstate="print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colorTemperature colorTemp="11500"/>
                      </a14:imgEffect>
                      <a14:imgEffect>
                        <a14:saturation sat="400000"/>
                      </a14:imgEffect>
                      <a14:imgEffect>
                        <a14:brightnessContrast bright="18000" contrast="3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50651" y="3643615"/>
              <a:ext cx="668255" cy="586527"/>
            </a:xfrm>
            <a:prstGeom prst="rect">
              <a:avLst/>
            </a:prstGeom>
          </p:spPr>
        </p:pic>
        <p:pic>
          <p:nvPicPr>
            <p:cNvPr id="45" name="Enemy0"/>
            <p:cNvPicPr>
              <a:picLocks noChangeAspect="1"/>
            </p:cNvPicPr>
            <p:nvPr/>
          </p:nvPicPr>
          <p:blipFill>
            <a:blip r:embed="rId25" cstate="print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colorTemperature colorTemp="11500"/>
                      </a14:imgEffect>
                      <a14:imgEffect>
                        <a14:saturation sat="400000"/>
                      </a14:imgEffect>
                      <a14:imgEffect>
                        <a14:brightnessContrast bright="18000" contrast="3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24791" y="3468900"/>
              <a:ext cx="668255" cy="586527"/>
            </a:xfrm>
            <a:prstGeom prst="rect">
              <a:avLst/>
            </a:prstGeom>
          </p:spPr>
        </p:pic>
        <p:pic>
          <p:nvPicPr>
            <p:cNvPr id="36" name="Door"/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5600" y="1563623"/>
              <a:ext cx="446882" cy="446882"/>
            </a:xfrm>
            <a:prstGeom prst="rect">
              <a:avLst/>
            </a:prstGeom>
          </p:spPr>
        </p:pic>
        <p:pic>
          <p:nvPicPr>
            <p:cNvPr id="43" name="Enemy2"/>
            <p:cNvPicPr>
              <a:picLocks noChangeAspect="1"/>
            </p:cNvPicPr>
            <p:nvPr/>
          </p:nvPicPr>
          <p:blipFill>
            <a:blip r:embed="rId23" cstate="print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colorTemperature colorTemp="11500"/>
                      </a14:imgEffect>
                      <a14:imgEffect>
                        <a14:saturation sat="400000"/>
                      </a14:imgEffect>
                      <a14:imgEffect>
                        <a14:brightnessContrast bright="18000" contrast="3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39016" y="3563198"/>
              <a:ext cx="668255" cy="586527"/>
            </a:xfrm>
            <a:prstGeom prst="rect">
              <a:avLst/>
            </a:prstGeom>
          </p:spPr>
        </p:pic>
        <p:pic>
          <p:nvPicPr>
            <p:cNvPr id="58" name="Trap0"/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92918" y="3555578"/>
              <a:ext cx="411886" cy="411886"/>
            </a:xfrm>
            <a:prstGeom prst="rect">
              <a:avLst/>
            </a:prstGeom>
          </p:spPr>
        </p:pic>
        <p:pic>
          <p:nvPicPr>
            <p:cNvPr id="59" name="Trap0"/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9606" y="3775370"/>
              <a:ext cx="411886" cy="411886"/>
            </a:xfrm>
            <a:prstGeom prst="rect">
              <a:avLst/>
            </a:prstGeom>
          </p:spPr>
        </p:pic>
        <p:pic>
          <p:nvPicPr>
            <p:cNvPr id="60" name="Trap0"/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36215" y="3947161"/>
              <a:ext cx="411886" cy="411886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44433" y="2079866"/>
              <a:ext cx="372367" cy="279275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8008489">
              <a:off x="8393191" y="1892346"/>
              <a:ext cx="271012" cy="219888"/>
            </a:xfrm>
            <a:prstGeom prst="rect">
              <a:avLst/>
            </a:prstGeom>
          </p:spPr>
        </p:pic>
        <p:pic>
          <p:nvPicPr>
            <p:cNvPr id="61" name="Trap1"/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632642" y="811032"/>
              <a:ext cx="411886" cy="4118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54823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163" y="610860"/>
            <a:ext cx="9402148" cy="5179079"/>
          </a:xfrm>
        </p:spPr>
      </p:pic>
      <p:pic>
        <p:nvPicPr>
          <p:cNvPr id="23" name="Bridge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30949" y="609600"/>
            <a:ext cx="1397001" cy="857250"/>
          </a:xfrm>
          <a:prstGeom prst="rect">
            <a:avLst/>
          </a:prstGeom>
        </p:spPr>
      </p:pic>
      <p:pic>
        <p:nvPicPr>
          <p:cNvPr id="24" name="Island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8303" y="609600"/>
            <a:ext cx="1424940" cy="1143000"/>
          </a:xfrm>
          <a:prstGeom prst="rect">
            <a:avLst/>
          </a:prstGeom>
        </p:spPr>
      </p:pic>
      <p:pic>
        <p:nvPicPr>
          <p:cNvPr id="25" name="Island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00900" y="608400"/>
            <a:ext cx="3587979" cy="1144200"/>
          </a:xfrm>
          <a:prstGeom prst="rect">
            <a:avLst/>
          </a:prstGeom>
        </p:spPr>
      </p:pic>
      <p:pic>
        <p:nvPicPr>
          <p:cNvPr id="31" name="Bridge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85100" y="984250"/>
            <a:ext cx="565150" cy="1206500"/>
          </a:xfrm>
          <a:prstGeom prst="rect">
            <a:avLst/>
          </a:prstGeom>
        </p:spPr>
      </p:pic>
      <p:pic>
        <p:nvPicPr>
          <p:cNvPr id="32" name="Bridge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02400" y="2044700"/>
            <a:ext cx="1212850" cy="742950"/>
          </a:xfrm>
          <a:prstGeom prst="rect">
            <a:avLst/>
          </a:prstGeom>
        </p:spPr>
      </p:pic>
      <p:pic>
        <p:nvPicPr>
          <p:cNvPr id="26" name="Island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77100" y="1859280"/>
            <a:ext cx="1752600" cy="1531620"/>
          </a:xfrm>
          <a:prstGeom prst="rect">
            <a:avLst/>
          </a:prstGeom>
        </p:spPr>
      </p:pic>
      <p:pic>
        <p:nvPicPr>
          <p:cNvPr id="27" name="Island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07305" y="1798320"/>
            <a:ext cx="2011681" cy="1592580"/>
          </a:xfrm>
          <a:prstGeom prst="rect">
            <a:avLst/>
          </a:prstGeom>
        </p:spPr>
      </p:pic>
      <p:pic>
        <p:nvPicPr>
          <p:cNvPr id="33" name="Bridge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95950" y="2330450"/>
            <a:ext cx="857250" cy="1397000"/>
          </a:xfrm>
          <a:prstGeom prst="rect">
            <a:avLst/>
          </a:prstGeom>
        </p:spPr>
      </p:pic>
      <p:pic>
        <p:nvPicPr>
          <p:cNvPr id="34" name="Bridge1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91301" y="3587750"/>
            <a:ext cx="1676400" cy="1187450"/>
          </a:xfrm>
          <a:prstGeom prst="rect">
            <a:avLst/>
          </a:prstGeom>
        </p:spPr>
      </p:pic>
      <p:pic>
        <p:nvPicPr>
          <p:cNvPr id="28" name="Island2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02880" y="3398520"/>
            <a:ext cx="2979468" cy="2386680"/>
          </a:xfrm>
          <a:prstGeom prst="rect">
            <a:avLst/>
          </a:prstGeom>
        </p:spPr>
      </p:pic>
      <p:pic>
        <p:nvPicPr>
          <p:cNvPr id="35" name="Bridge0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86200" y="3587750"/>
            <a:ext cx="1574800" cy="1123950"/>
          </a:xfrm>
          <a:prstGeom prst="rect">
            <a:avLst/>
          </a:prstGeom>
        </p:spPr>
      </p:pic>
      <p:pic>
        <p:nvPicPr>
          <p:cNvPr id="29" name="Island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40607" y="3368040"/>
            <a:ext cx="2537460" cy="2415960"/>
          </a:xfrm>
          <a:prstGeom prst="rect">
            <a:avLst/>
          </a:prstGeom>
        </p:spPr>
      </p:pic>
      <p:pic>
        <p:nvPicPr>
          <p:cNvPr id="30" name="Island0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95231" y="2880360"/>
            <a:ext cx="3294881" cy="2902440"/>
          </a:xfrm>
          <a:prstGeom prst="rect">
            <a:avLst/>
          </a:prstGeom>
        </p:spPr>
      </p:pic>
      <p:pic>
        <p:nvPicPr>
          <p:cNvPr id="37" name="Start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741" y="3100071"/>
            <a:ext cx="627930" cy="847090"/>
          </a:xfrm>
          <a:prstGeom prst="rect">
            <a:avLst/>
          </a:prstGeom>
        </p:spPr>
      </p:pic>
      <p:pic>
        <p:nvPicPr>
          <p:cNvPr id="44" name="Destination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266" y="444572"/>
            <a:ext cx="400052" cy="539678"/>
          </a:xfrm>
          <a:prstGeom prst="rect">
            <a:avLst/>
          </a:prstGeom>
        </p:spPr>
      </p:pic>
      <p:pic>
        <p:nvPicPr>
          <p:cNvPr id="60" name="Door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644" y="1563623"/>
            <a:ext cx="446882" cy="446882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4433" y="2079866"/>
            <a:ext cx="372367" cy="279275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8396430" y="1859280"/>
            <a:ext cx="308334" cy="614161"/>
            <a:chOff x="8396430" y="1859280"/>
            <a:chExt cx="308334" cy="614161"/>
          </a:xfrm>
        </p:grpSpPr>
        <p:sp>
          <p:nvSpPr>
            <p:cNvPr id="7" name="Rectangle 6"/>
            <p:cNvSpPr/>
            <p:nvPr/>
          </p:nvSpPr>
          <p:spPr>
            <a:xfrm>
              <a:off x="8396430" y="1859280"/>
              <a:ext cx="308334" cy="6141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4" name="Picture 63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8008489">
              <a:off x="8393191" y="1892346"/>
              <a:ext cx="271012" cy="219888"/>
            </a:xfrm>
            <a:prstGeom prst="rect">
              <a:avLst/>
            </a:prstGeom>
          </p:spPr>
        </p:pic>
      </p:grpSp>
      <p:pic>
        <p:nvPicPr>
          <p:cNvPr id="47" name="Boss0"/>
          <p:cNvPicPr>
            <a:picLocks noChangeAspect="1"/>
          </p:cNvPicPr>
          <p:nvPr/>
        </p:nvPicPr>
        <p:blipFill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  <a14:imgEffect>
                      <a14:brightnessContrast bright="1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119" y="1573126"/>
            <a:ext cx="950616" cy="834355"/>
          </a:xfrm>
          <a:prstGeom prst="rect">
            <a:avLst/>
          </a:prstGeom>
        </p:spPr>
      </p:pic>
      <p:pic>
        <p:nvPicPr>
          <p:cNvPr id="48" name="Loot1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11164" y="1944809"/>
            <a:ext cx="441961" cy="441961"/>
          </a:xfrm>
          <a:prstGeom prst="rect">
            <a:avLst/>
          </a:prstGeom>
        </p:spPr>
      </p:pic>
      <p:pic>
        <p:nvPicPr>
          <p:cNvPr id="53" name="Loot0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249" y="3555928"/>
            <a:ext cx="572352" cy="572352"/>
          </a:xfrm>
          <a:prstGeom prst="rect">
            <a:avLst/>
          </a:prstGeom>
        </p:spPr>
      </p:pic>
      <p:pic>
        <p:nvPicPr>
          <p:cNvPr id="55" name="Enemy2"/>
          <p:cNvPicPr>
            <a:picLocks noChangeAspect="1"/>
          </p:cNvPicPr>
          <p:nvPr/>
        </p:nvPicPr>
        <p:blipFill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  <a14:imgEffect>
                      <a14:brightnessContrast bright="1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016" y="3563198"/>
            <a:ext cx="668255" cy="586527"/>
          </a:xfrm>
          <a:prstGeom prst="rect">
            <a:avLst/>
          </a:prstGeom>
        </p:spPr>
      </p:pic>
      <p:pic>
        <p:nvPicPr>
          <p:cNvPr id="56" name="Trap1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32642" y="811032"/>
            <a:ext cx="411886" cy="411886"/>
          </a:xfrm>
          <a:prstGeom prst="rect">
            <a:avLst/>
          </a:prstGeom>
        </p:spPr>
      </p:pic>
      <p:pic>
        <p:nvPicPr>
          <p:cNvPr id="57" name="Trap0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2918" y="3555578"/>
            <a:ext cx="411886" cy="411886"/>
          </a:xfrm>
          <a:prstGeom prst="rect">
            <a:avLst/>
          </a:prstGeom>
        </p:spPr>
      </p:pic>
      <p:pic>
        <p:nvPicPr>
          <p:cNvPr id="46" name="Enemy1"/>
          <p:cNvPicPr>
            <a:picLocks noChangeAspect="1"/>
          </p:cNvPicPr>
          <p:nvPr/>
        </p:nvPicPr>
        <p:blipFill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  <a14:imgEffect>
                      <a14:brightnessContrast bright="1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651" y="3643615"/>
            <a:ext cx="668255" cy="586527"/>
          </a:xfrm>
          <a:prstGeom prst="rect">
            <a:avLst/>
          </a:prstGeom>
        </p:spPr>
      </p:pic>
      <p:pic>
        <p:nvPicPr>
          <p:cNvPr id="45" name="Enemy0"/>
          <p:cNvPicPr>
            <a:picLocks noChangeAspect="1"/>
          </p:cNvPicPr>
          <p:nvPr/>
        </p:nvPicPr>
        <p:blipFill>
          <a:blip r:embed="rId27" cstate="print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  <a14:imgEffect>
                      <a14:brightnessContrast bright="1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4791" y="3468900"/>
            <a:ext cx="668255" cy="586527"/>
          </a:xfrm>
          <a:prstGeom prst="rect">
            <a:avLst/>
          </a:prstGeom>
        </p:spPr>
      </p:pic>
      <p:pic>
        <p:nvPicPr>
          <p:cNvPr id="5" name="Orb0"/>
          <p:cNvPicPr>
            <a:picLocks noChangeAspect="1"/>
          </p:cNvPicPr>
          <p:nvPr/>
        </p:nvPicPr>
        <p:blipFill>
          <a:blip r:embed="rId29" cstate="print"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98819" y="3486404"/>
            <a:ext cx="216792" cy="202692"/>
          </a:xfrm>
          <a:prstGeom prst="rect">
            <a:avLst/>
          </a:prstGeom>
        </p:spPr>
      </p:pic>
      <p:pic>
        <p:nvPicPr>
          <p:cNvPr id="96" name="Orb1"/>
          <p:cNvPicPr>
            <a:picLocks noChangeAspect="1"/>
          </p:cNvPicPr>
          <p:nvPr/>
        </p:nvPicPr>
        <p:blipFill>
          <a:blip r:embed="rId29" cstate="print">
            <a:duotone>
              <a:prstClr val="black"/>
              <a:srgbClr val="00FF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33363" y="3666053"/>
            <a:ext cx="216792" cy="202692"/>
          </a:xfrm>
          <a:prstGeom prst="rect">
            <a:avLst/>
          </a:prstGeom>
        </p:spPr>
      </p:pic>
      <p:pic>
        <p:nvPicPr>
          <p:cNvPr id="41" name="Player3"/>
          <p:cNvPicPr>
            <a:picLocks noChangeAspect="1"/>
          </p:cNvPicPr>
          <p:nvPr/>
        </p:nvPicPr>
        <p:blipFill>
          <a:blip r:embed="rId30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091" y="3936642"/>
            <a:ext cx="456044" cy="363316"/>
          </a:xfrm>
          <a:prstGeom prst="rect">
            <a:avLst/>
          </a:prstGeom>
        </p:spPr>
      </p:pic>
      <p:pic>
        <p:nvPicPr>
          <p:cNvPr id="39" name="Player2"/>
          <p:cNvPicPr>
            <a:picLocks noChangeAspect="1"/>
          </p:cNvPicPr>
          <p:nvPr/>
        </p:nvPicPr>
        <p:blipFill>
          <a:blip r:embed="rId30" cstate="print">
            <a:duotone>
              <a:prstClr val="black"/>
              <a:srgbClr val="00B0F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471" y="3411017"/>
            <a:ext cx="456044" cy="363316"/>
          </a:xfrm>
          <a:prstGeom prst="rect">
            <a:avLst/>
          </a:prstGeom>
        </p:spPr>
      </p:pic>
      <p:pic>
        <p:nvPicPr>
          <p:cNvPr id="42" name="Player1"/>
          <p:cNvPicPr>
            <a:picLocks noChangeAspect="1"/>
          </p:cNvPicPr>
          <p:nvPr/>
        </p:nvPicPr>
        <p:blipFill>
          <a:blip r:embed="rId30" cstate="print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547" y="3547623"/>
            <a:ext cx="456044" cy="363316"/>
          </a:xfrm>
          <a:prstGeom prst="rect">
            <a:avLst/>
          </a:prstGeom>
        </p:spPr>
      </p:pic>
      <p:pic>
        <p:nvPicPr>
          <p:cNvPr id="40" name="Player0"/>
          <p:cNvPicPr>
            <a:picLocks noChangeAspect="1"/>
          </p:cNvPicPr>
          <p:nvPr/>
        </p:nvPicPr>
        <p:blipFill>
          <a:blip r:embed="rId30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750" y="3931880"/>
            <a:ext cx="456044" cy="363316"/>
          </a:xfrm>
          <a:prstGeom prst="rect">
            <a:avLst/>
          </a:prstGeom>
        </p:spPr>
      </p:pic>
      <p:pic>
        <p:nvPicPr>
          <p:cNvPr id="38" name="Trap0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9606" y="3775370"/>
            <a:ext cx="411886" cy="411886"/>
          </a:xfrm>
          <a:prstGeom prst="rect">
            <a:avLst/>
          </a:prstGeom>
        </p:spPr>
      </p:pic>
      <p:pic>
        <p:nvPicPr>
          <p:cNvPr id="43" name="Trap0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6215" y="3947161"/>
            <a:ext cx="411886" cy="411886"/>
          </a:xfrm>
          <a:prstGeom prst="rect">
            <a:avLst/>
          </a:prstGeom>
        </p:spPr>
      </p:pic>
      <p:sp>
        <p:nvSpPr>
          <p:cNvPr id="6" name="Points1"/>
          <p:cNvSpPr txBox="1"/>
          <p:nvPr/>
        </p:nvSpPr>
        <p:spPr>
          <a:xfrm>
            <a:off x="5423486" y="3433657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 smtClean="0">
                <a:latin typeface="Berlin Sans FB" panose="020E0602020502020306" pitchFamily="34" charset="0"/>
              </a:rPr>
              <a:t>+50</a:t>
            </a:r>
            <a:r>
              <a:rPr lang="en-US" sz="1500" dirty="0" smtClean="0">
                <a:latin typeface="Berlin Sans FB" panose="020E0602020502020306" pitchFamily="34" charset="0"/>
              </a:rPr>
              <a:t>P</a:t>
            </a:r>
            <a:endParaRPr lang="en-US" sz="1500" dirty="0">
              <a:latin typeface="Berlin Sans FB" panose="020E0602020502020306" pitchFamily="34" charset="0"/>
            </a:endParaRPr>
          </a:p>
        </p:txBody>
      </p:sp>
      <p:sp>
        <p:nvSpPr>
          <p:cNvPr id="65" name="Points1"/>
          <p:cNvSpPr txBox="1"/>
          <p:nvPr/>
        </p:nvSpPr>
        <p:spPr>
          <a:xfrm>
            <a:off x="6184589" y="3558788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 smtClean="0">
                <a:latin typeface="Berlin Sans FB" panose="020E0602020502020306" pitchFamily="34" charset="0"/>
              </a:rPr>
              <a:t>+50</a:t>
            </a:r>
            <a:r>
              <a:rPr lang="en-US" sz="1500" dirty="0" smtClean="0">
                <a:latin typeface="Berlin Sans FB" panose="020E0602020502020306" pitchFamily="34" charset="0"/>
              </a:rPr>
              <a:t>P</a:t>
            </a:r>
            <a:endParaRPr lang="en-US" sz="1500" dirty="0">
              <a:latin typeface="Berlin Sans FB" panose="020E0602020502020306" pitchFamily="34" charset="0"/>
            </a:endParaRPr>
          </a:p>
        </p:txBody>
      </p:sp>
      <p:sp>
        <p:nvSpPr>
          <p:cNvPr id="66" name="Points1"/>
          <p:cNvSpPr txBox="1"/>
          <p:nvPr/>
        </p:nvSpPr>
        <p:spPr>
          <a:xfrm>
            <a:off x="5931011" y="1625094"/>
            <a:ext cx="601127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 smtClean="0">
                <a:latin typeface="Berlin Sans FB" panose="020E0602020502020306" pitchFamily="34" charset="0"/>
              </a:rPr>
              <a:t>+200</a:t>
            </a:r>
            <a:r>
              <a:rPr lang="en-US" sz="1500" dirty="0">
                <a:latin typeface="Berlin Sans FB" panose="020E0602020502020306" pitchFamily="34" charset="0"/>
              </a:rPr>
              <a:t>P</a:t>
            </a:r>
          </a:p>
        </p:txBody>
      </p:sp>
      <p:sp>
        <p:nvSpPr>
          <p:cNvPr id="67" name="Points1"/>
          <p:cNvSpPr txBox="1"/>
          <p:nvPr/>
        </p:nvSpPr>
        <p:spPr>
          <a:xfrm>
            <a:off x="5421807" y="1728725"/>
            <a:ext cx="6075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 smtClean="0">
                <a:latin typeface="Berlin Sans FB" panose="020E0602020502020306" pitchFamily="34" charset="0"/>
              </a:rPr>
              <a:t>+500</a:t>
            </a:r>
            <a:r>
              <a:rPr lang="en-US" sz="1500" dirty="0" smtClean="0">
                <a:latin typeface="Berlin Sans FB" panose="020E0602020502020306" pitchFamily="34" charset="0"/>
              </a:rPr>
              <a:t>P</a:t>
            </a:r>
            <a:endParaRPr lang="en-US" sz="1500" dirty="0">
              <a:latin typeface="Berlin Sans FB" panose="020E0602020502020306" pitchFamily="34" charset="0"/>
            </a:endParaRPr>
          </a:p>
        </p:txBody>
      </p:sp>
      <p:sp>
        <p:nvSpPr>
          <p:cNvPr id="69" name="Points1"/>
          <p:cNvSpPr txBox="1"/>
          <p:nvPr/>
        </p:nvSpPr>
        <p:spPr>
          <a:xfrm>
            <a:off x="5743062" y="600355"/>
            <a:ext cx="415178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 smtClean="0">
                <a:latin typeface="Berlin Sans FB" panose="020E0602020502020306" pitchFamily="34" charset="0"/>
              </a:rPr>
              <a:t>+10</a:t>
            </a:r>
            <a:r>
              <a:rPr lang="en-US" sz="1500" dirty="0" smtClean="0">
                <a:latin typeface="Berlin Sans FB" panose="020E0602020502020306" pitchFamily="34" charset="0"/>
              </a:rPr>
              <a:t>P</a:t>
            </a:r>
            <a:endParaRPr lang="en-US" sz="1500" dirty="0">
              <a:latin typeface="Berlin Sans FB" panose="020E0602020502020306" pitchFamily="34" charset="0"/>
            </a:endParaRPr>
          </a:p>
        </p:txBody>
      </p:sp>
      <p:sp>
        <p:nvSpPr>
          <p:cNvPr id="71" name="Points1"/>
          <p:cNvSpPr txBox="1"/>
          <p:nvPr/>
        </p:nvSpPr>
        <p:spPr>
          <a:xfrm>
            <a:off x="6146810" y="507048"/>
            <a:ext cx="415178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 smtClean="0">
                <a:latin typeface="Berlin Sans FB" panose="020E0602020502020306" pitchFamily="34" charset="0"/>
              </a:rPr>
              <a:t>+10</a:t>
            </a:r>
            <a:r>
              <a:rPr lang="en-US" sz="1500" dirty="0" smtClean="0">
                <a:latin typeface="Berlin Sans FB" panose="020E0602020502020306" pitchFamily="34" charset="0"/>
              </a:rPr>
              <a:t>P</a:t>
            </a:r>
            <a:endParaRPr lang="en-US" sz="1500" dirty="0">
              <a:latin typeface="Berlin Sans FB" panose="020E0602020502020306" pitchFamily="34" charset="0"/>
            </a:endParaRPr>
          </a:p>
        </p:txBody>
      </p:sp>
      <p:sp>
        <p:nvSpPr>
          <p:cNvPr id="72" name="Score:0"/>
          <p:cNvSpPr txBox="1"/>
          <p:nvPr/>
        </p:nvSpPr>
        <p:spPr>
          <a:xfrm>
            <a:off x="3079821" y="507048"/>
            <a:ext cx="532197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r"/>
            <a:r>
              <a:rPr lang="en-US" sz="3600" dirty="0" smtClean="0">
                <a:latin typeface="Berlin Sans FB" panose="020E0602020502020306" pitchFamily="34" charset="0"/>
              </a:rPr>
              <a:t>0</a:t>
            </a:r>
            <a:r>
              <a:rPr lang="en-US" sz="3200" dirty="0" smtClean="0">
                <a:latin typeface="Berlin Sans FB" panose="020E0602020502020306" pitchFamily="34" charset="0"/>
              </a:rPr>
              <a:t>P</a:t>
            </a:r>
            <a:endParaRPr lang="en-US" sz="3200" dirty="0">
              <a:latin typeface="Berlin Sans FB" panose="020E0602020502020306" pitchFamily="34" charset="0"/>
            </a:endParaRPr>
          </a:p>
        </p:txBody>
      </p:sp>
      <p:sp>
        <p:nvSpPr>
          <p:cNvPr id="73" name="Score:50"/>
          <p:cNvSpPr txBox="1"/>
          <p:nvPr/>
        </p:nvSpPr>
        <p:spPr>
          <a:xfrm>
            <a:off x="2860209" y="507048"/>
            <a:ext cx="751809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r"/>
            <a:r>
              <a:rPr lang="en-US" sz="3600" dirty="0" smtClean="0">
                <a:latin typeface="Berlin Sans FB" panose="020E0602020502020306" pitchFamily="34" charset="0"/>
              </a:rPr>
              <a:t>50</a:t>
            </a:r>
            <a:r>
              <a:rPr lang="en-US" sz="3200" dirty="0" smtClean="0">
                <a:latin typeface="Berlin Sans FB" panose="020E0602020502020306" pitchFamily="34" charset="0"/>
              </a:rPr>
              <a:t>P</a:t>
            </a:r>
            <a:endParaRPr lang="en-US" sz="3200" dirty="0">
              <a:latin typeface="Berlin Sans FB" panose="020E0602020502020306" pitchFamily="34" charset="0"/>
            </a:endParaRPr>
          </a:p>
        </p:txBody>
      </p:sp>
      <p:sp>
        <p:nvSpPr>
          <p:cNvPr id="74" name="Score:100"/>
          <p:cNvSpPr txBox="1"/>
          <p:nvPr/>
        </p:nvSpPr>
        <p:spPr>
          <a:xfrm>
            <a:off x="2674262" y="507048"/>
            <a:ext cx="93775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r"/>
            <a:r>
              <a:rPr lang="en-US" sz="3600" dirty="0" smtClean="0">
                <a:latin typeface="Berlin Sans FB" panose="020E0602020502020306" pitchFamily="34" charset="0"/>
              </a:rPr>
              <a:t>100</a:t>
            </a:r>
            <a:r>
              <a:rPr lang="en-US" sz="3200" dirty="0" smtClean="0">
                <a:latin typeface="Berlin Sans FB" panose="020E0602020502020306" pitchFamily="34" charset="0"/>
              </a:rPr>
              <a:t>P</a:t>
            </a:r>
            <a:endParaRPr lang="en-US" sz="3200" dirty="0">
              <a:latin typeface="Berlin Sans FB" panose="020E0602020502020306" pitchFamily="34" charset="0"/>
            </a:endParaRPr>
          </a:p>
        </p:txBody>
      </p:sp>
      <p:sp>
        <p:nvSpPr>
          <p:cNvPr id="75" name="Score:300"/>
          <p:cNvSpPr txBox="1"/>
          <p:nvPr/>
        </p:nvSpPr>
        <p:spPr>
          <a:xfrm>
            <a:off x="2586096" y="507048"/>
            <a:ext cx="1025922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r"/>
            <a:r>
              <a:rPr lang="en-US" sz="3600" dirty="0" smtClean="0">
                <a:latin typeface="Berlin Sans FB" panose="020E0602020502020306" pitchFamily="34" charset="0"/>
              </a:rPr>
              <a:t>300</a:t>
            </a:r>
            <a:r>
              <a:rPr lang="en-US" sz="3200" dirty="0" smtClean="0">
                <a:latin typeface="Berlin Sans FB" panose="020E0602020502020306" pitchFamily="34" charset="0"/>
              </a:rPr>
              <a:t>P</a:t>
            </a:r>
            <a:endParaRPr lang="en-US" sz="3200" dirty="0">
              <a:latin typeface="Berlin Sans FB" panose="020E0602020502020306" pitchFamily="34" charset="0"/>
            </a:endParaRPr>
          </a:p>
        </p:txBody>
      </p:sp>
      <p:sp>
        <p:nvSpPr>
          <p:cNvPr id="76" name="Score:800"/>
          <p:cNvSpPr txBox="1"/>
          <p:nvPr/>
        </p:nvSpPr>
        <p:spPr>
          <a:xfrm>
            <a:off x="2592508" y="507048"/>
            <a:ext cx="1019510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r"/>
            <a:r>
              <a:rPr lang="en-US" sz="3600" dirty="0" smtClean="0">
                <a:latin typeface="Berlin Sans FB" panose="020E0602020502020306" pitchFamily="34" charset="0"/>
              </a:rPr>
              <a:t>800</a:t>
            </a:r>
            <a:r>
              <a:rPr lang="en-US" sz="3200" dirty="0" smtClean="0">
                <a:latin typeface="Berlin Sans FB" panose="020E0602020502020306" pitchFamily="34" charset="0"/>
              </a:rPr>
              <a:t>P</a:t>
            </a:r>
            <a:endParaRPr lang="en-US" sz="3200" dirty="0">
              <a:latin typeface="Berlin Sans FB" panose="020E0602020502020306" pitchFamily="34" charset="0"/>
            </a:endParaRPr>
          </a:p>
        </p:txBody>
      </p:sp>
      <p:sp>
        <p:nvSpPr>
          <p:cNvPr id="77" name="Score:810"/>
          <p:cNvSpPr txBox="1"/>
          <p:nvPr/>
        </p:nvSpPr>
        <p:spPr>
          <a:xfrm>
            <a:off x="2738382" y="507048"/>
            <a:ext cx="87363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r"/>
            <a:r>
              <a:rPr lang="en-US" sz="3600" dirty="0" smtClean="0">
                <a:latin typeface="Berlin Sans FB" panose="020E0602020502020306" pitchFamily="34" charset="0"/>
              </a:rPr>
              <a:t>810</a:t>
            </a:r>
            <a:r>
              <a:rPr lang="en-US" sz="3200" dirty="0" smtClean="0">
                <a:latin typeface="Berlin Sans FB" panose="020E0602020502020306" pitchFamily="34" charset="0"/>
              </a:rPr>
              <a:t>P</a:t>
            </a:r>
            <a:endParaRPr lang="en-US" sz="3200" dirty="0">
              <a:latin typeface="Berlin Sans FB" panose="020E0602020502020306" pitchFamily="34" charset="0"/>
            </a:endParaRPr>
          </a:p>
        </p:txBody>
      </p:sp>
      <p:sp>
        <p:nvSpPr>
          <p:cNvPr id="78" name="Score:820"/>
          <p:cNvSpPr txBox="1"/>
          <p:nvPr/>
        </p:nvSpPr>
        <p:spPr>
          <a:xfrm>
            <a:off x="2643804" y="507048"/>
            <a:ext cx="968214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r"/>
            <a:r>
              <a:rPr lang="en-US" sz="3600" dirty="0" smtClean="0">
                <a:latin typeface="Berlin Sans FB" panose="020E0602020502020306" pitchFamily="34" charset="0"/>
              </a:rPr>
              <a:t>820</a:t>
            </a:r>
            <a:r>
              <a:rPr lang="en-US" sz="3200" dirty="0" smtClean="0">
                <a:latin typeface="Berlin Sans FB" panose="020E0602020502020306" pitchFamily="34" charset="0"/>
              </a:rPr>
              <a:t>P</a:t>
            </a:r>
            <a:endParaRPr lang="en-US" sz="3200" dirty="0">
              <a:latin typeface="Berlin Sans FB" panose="020E0602020502020306" pitchFamily="34" charset="0"/>
            </a:endParaRPr>
          </a:p>
        </p:txBody>
      </p:sp>
      <p:sp>
        <p:nvSpPr>
          <p:cNvPr id="91" name="Player0 Health BG"/>
          <p:cNvSpPr/>
          <p:nvPr/>
        </p:nvSpPr>
        <p:spPr>
          <a:xfrm>
            <a:off x="2089231" y="5192249"/>
            <a:ext cx="1349454" cy="269546"/>
          </a:xfrm>
          <a:prstGeom prst="rect">
            <a:avLst/>
          </a:prstGeom>
          <a:solidFill>
            <a:schemeClr val="bg1"/>
          </a:solidFill>
          <a:ln w="25400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layer0 Health"/>
          <p:cNvSpPr/>
          <p:nvPr/>
        </p:nvSpPr>
        <p:spPr>
          <a:xfrm>
            <a:off x="2098916" y="5200651"/>
            <a:ext cx="1330084" cy="256886"/>
          </a:xfrm>
          <a:prstGeom prst="rect">
            <a:avLst/>
          </a:prstGeom>
          <a:solidFill>
            <a:srgbClr val="D9D959"/>
          </a:solidFill>
          <a:ln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Player0 Name"/>
          <p:cNvSpPr txBox="1"/>
          <p:nvPr/>
        </p:nvSpPr>
        <p:spPr>
          <a:xfrm>
            <a:off x="2127910" y="5185832"/>
            <a:ext cx="817531" cy="2769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lang="en-US" dirty="0" smtClean="0">
                <a:latin typeface="Berlin Sans FB" panose="020E0602020502020306" pitchFamily="34" charset="0"/>
              </a:rPr>
              <a:t>Player 0</a:t>
            </a:r>
            <a:endParaRPr lang="en-US" sz="1500" dirty="0">
              <a:latin typeface="Berlin Sans FB" panose="020E0602020502020306" pitchFamily="34" charset="0"/>
            </a:endParaRPr>
          </a:p>
        </p:txBody>
      </p:sp>
      <p:sp>
        <p:nvSpPr>
          <p:cNvPr id="92" name="Player1 Health BG"/>
          <p:cNvSpPr/>
          <p:nvPr/>
        </p:nvSpPr>
        <p:spPr>
          <a:xfrm>
            <a:off x="4298871" y="5192249"/>
            <a:ext cx="1349454" cy="269546"/>
          </a:xfrm>
          <a:prstGeom prst="rect">
            <a:avLst/>
          </a:prstGeom>
          <a:solidFill>
            <a:schemeClr val="bg1"/>
          </a:solidFill>
          <a:ln w="25400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Player1 Health"/>
          <p:cNvSpPr/>
          <p:nvPr/>
        </p:nvSpPr>
        <p:spPr>
          <a:xfrm>
            <a:off x="4308996" y="5200651"/>
            <a:ext cx="1330084" cy="256886"/>
          </a:xfrm>
          <a:prstGeom prst="rect">
            <a:avLst/>
          </a:prstGeom>
          <a:solidFill>
            <a:srgbClr val="7759D9"/>
          </a:solidFill>
          <a:ln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Player1 Name"/>
          <p:cNvSpPr txBox="1"/>
          <p:nvPr/>
        </p:nvSpPr>
        <p:spPr>
          <a:xfrm>
            <a:off x="4332547" y="5185832"/>
            <a:ext cx="743793" cy="2769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lang="en-US" dirty="0" smtClean="0">
                <a:latin typeface="Berlin Sans FB" panose="020E0602020502020306" pitchFamily="34" charset="0"/>
              </a:rPr>
              <a:t>Player 1</a:t>
            </a:r>
            <a:endParaRPr lang="en-US" sz="1500" dirty="0">
              <a:latin typeface="Berlin Sans FB" panose="020E0602020502020306" pitchFamily="34" charset="0"/>
            </a:endParaRPr>
          </a:p>
        </p:txBody>
      </p:sp>
      <p:sp>
        <p:nvSpPr>
          <p:cNvPr id="94" name="Player2 Health BG"/>
          <p:cNvSpPr/>
          <p:nvPr/>
        </p:nvSpPr>
        <p:spPr>
          <a:xfrm>
            <a:off x="6505496" y="5192249"/>
            <a:ext cx="1349454" cy="269546"/>
          </a:xfrm>
          <a:prstGeom prst="rect">
            <a:avLst/>
          </a:prstGeom>
          <a:solidFill>
            <a:schemeClr val="bg1"/>
          </a:solidFill>
          <a:ln w="25400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Player2 Health"/>
          <p:cNvSpPr/>
          <p:nvPr/>
        </p:nvSpPr>
        <p:spPr>
          <a:xfrm>
            <a:off x="6513633" y="5200651"/>
            <a:ext cx="1330084" cy="256886"/>
          </a:xfrm>
          <a:prstGeom prst="rect">
            <a:avLst/>
          </a:prstGeom>
          <a:solidFill>
            <a:srgbClr val="59B7D9"/>
          </a:solidFill>
          <a:ln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Player2 Name"/>
          <p:cNvSpPr txBox="1"/>
          <p:nvPr/>
        </p:nvSpPr>
        <p:spPr>
          <a:xfrm>
            <a:off x="6537184" y="5185832"/>
            <a:ext cx="791883" cy="2769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lang="en-US" dirty="0" smtClean="0">
                <a:latin typeface="Berlin Sans FB" panose="020E0602020502020306" pitchFamily="34" charset="0"/>
              </a:rPr>
              <a:t>Player 2</a:t>
            </a:r>
            <a:endParaRPr lang="en-US" sz="1500" dirty="0">
              <a:latin typeface="Berlin Sans FB" panose="020E0602020502020306" pitchFamily="34" charset="0"/>
            </a:endParaRPr>
          </a:p>
        </p:txBody>
      </p:sp>
      <p:sp>
        <p:nvSpPr>
          <p:cNvPr id="95" name="Player3 Health BG"/>
          <p:cNvSpPr/>
          <p:nvPr/>
        </p:nvSpPr>
        <p:spPr>
          <a:xfrm>
            <a:off x="8710533" y="5192249"/>
            <a:ext cx="1349454" cy="269546"/>
          </a:xfrm>
          <a:prstGeom prst="rect">
            <a:avLst/>
          </a:prstGeom>
          <a:solidFill>
            <a:schemeClr val="bg1"/>
          </a:solidFill>
          <a:ln w="25400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Player3 Health"/>
          <p:cNvSpPr/>
          <p:nvPr/>
        </p:nvSpPr>
        <p:spPr>
          <a:xfrm>
            <a:off x="8718271" y="5200651"/>
            <a:ext cx="1330084" cy="256886"/>
          </a:xfrm>
          <a:prstGeom prst="rect">
            <a:avLst/>
          </a:prstGeom>
          <a:solidFill>
            <a:srgbClr val="D95959"/>
          </a:solidFill>
          <a:ln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Player3 Name"/>
          <p:cNvSpPr txBox="1"/>
          <p:nvPr/>
        </p:nvSpPr>
        <p:spPr>
          <a:xfrm>
            <a:off x="8741822" y="5185832"/>
            <a:ext cx="788677" cy="2769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lang="en-US" dirty="0" smtClean="0">
                <a:latin typeface="Berlin Sans FB" panose="020E0602020502020306" pitchFamily="34" charset="0"/>
              </a:rPr>
              <a:t>Player 3</a:t>
            </a:r>
            <a:endParaRPr lang="en-US" sz="1500" dirty="0">
              <a:latin typeface="Berlin Sans FB" panose="020E0602020502020306" pitchFamily="34" charset="0"/>
            </a:endParaRPr>
          </a:p>
        </p:txBody>
      </p:sp>
      <p:sp>
        <p:nvSpPr>
          <p:cNvPr id="97" name="Points1"/>
          <p:cNvSpPr txBox="1"/>
          <p:nvPr/>
        </p:nvSpPr>
        <p:spPr>
          <a:xfrm>
            <a:off x="6162683" y="3413088"/>
            <a:ext cx="604333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 smtClean="0">
                <a:ln w="6350">
                  <a:solidFill>
                    <a:schemeClr val="tx1"/>
                  </a:solidFill>
                </a:ln>
                <a:solidFill>
                  <a:srgbClr val="7759D9"/>
                </a:solidFill>
                <a:latin typeface="Berlin Sans FB" panose="020E0602020502020306" pitchFamily="34" charset="0"/>
              </a:rPr>
              <a:t>+40</a:t>
            </a:r>
            <a:r>
              <a:rPr lang="en-US" sz="1500" dirty="0" smtClean="0">
                <a:ln w="6350">
                  <a:solidFill>
                    <a:schemeClr val="tx1"/>
                  </a:solidFill>
                </a:ln>
                <a:solidFill>
                  <a:srgbClr val="7759D9"/>
                </a:solidFill>
                <a:latin typeface="Berlin Sans FB" panose="020E0602020502020306" pitchFamily="34" charset="0"/>
              </a:rPr>
              <a:t>HP</a:t>
            </a:r>
            <a:endParaRPr lang="en-US" sz="1500" dirty="0">
              <a:ln w="6350">
                <a:solidFill>
                  <a:schemeClr val="tx1"/>
                </a:solidFill>
              </a:ln>
              <a:solidFill>
                <a:srgbClr val="7759D9"/>
              </a:solidFill>
              <a:latin typeface="Berlin Sans FB" panose="020E0602020502020306" pitchFamily="34" charset="0"/>
            </a:endParaRPr>
          </a:p>
        </p:txBody>
      </p:sp>
      <p:sp>
        <p:nvSpPr>
          <p:cNvPr id="98" name="Points1"/>
          <p:cNvSpPr txBox="1"/>
          <p:nvPr/>
        </p:nvSpPr>
        <p:spPr>
          <a:xfrm>
            <a:off x="5428955" y="3291828"/>
            <a:ext cx="504946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 smtClean="0">
                <a:ln w="6350">
                  <a:solidFill>
                    <a:schemeClr val="tx1"/>
                  </a:solidFill>
                </a:ln>
                <a:solidFill>
                  <a:srgbClr val="59B7D9"/>
                </a:solidFill>
                <a:latin typeface="Berlin Sans FB" panose="020E0602020502020306" pitchFamily="34" charset="0"/>
              </a:rPr>
              <a:t>+3</a:t>
            </a:r>
            <a:r>
              <a:rPr lang="en-US" sz="1500" dirty="0" smtClean="0">
                <a:ln w="6350">
                  <a:solidFill>
                    <a:schemeClr val="tx1"/>
                  </a:solidFill>
                </a:ln>
                <a:solidFill>
                  <a:srgbClr val="59B7D9"/>
                </a:solidFill>
                <a:latin typeface="Berlin Sans FB" panose="020E0602020502020306" pitchFamily="34" charset="0"/>
              </a:rPr>
              <a:t>STR</a:t>
            </a:r>
            <a:endParaRPr lang="en-US" sz="1500" dirty="0">
              <a:ln w="6350">
                <a:solidFill>
                  <a:schemeClr val="tx1"/>
                </a:solidFill>
              </a:ln>
              <a:solidFill>
                <a:srgbClr val="59B7D9"/>
              </a:solidFill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146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path" presetSubtype="0" accel="15000" decel="15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08333E-7 -2.96296E-6 L 0.04336 -0.03727 L 0.07708 -0.04236 L 0.12188 -0.04375 C 0.1362 -0.04537 0.13438 -0.03078 0.14688 -0.03773 " pathEditMode="relative" rAng="0" ptsTypes="AAAAA">
                                          <p:cBhvr>
                                            <p:cTn id="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44" y="-219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8" presetClass="emph" presetSubtype="0" repeatCount="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8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" presetID="0" presetClass="path" presetSubtype="0" accel="15000" decel="15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3.75E-6 -2.59259E-6 L 0.05964 0.04028 L 0.09493 0.03704 C 0.11094 0.03658 0.1211 0.03287 0.13711 0.03218 C 0.15183 0.03056 0.15977 0.05672 0.17305 0.05023 " pathEditMode="relative" rAng="0" ptsTypes="AAAAA">
                                          <p:cBhvr>
                                            <p:cTn id="1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646" y="256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8" presetClass="emph" presetSubtype="0" repeatCount="200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12" dur="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" presetID="0" presetClass="path" presetSubtype="0" accel="15000" decel="15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Motion origin="layout" path="M 2.08333E-6 2.96296E-6 C 0.02448 0.00717 0.06875 -0.04537 0.09375 -0.03797 C 0.10599 -0.03843 0.13476 -0.03982 0.14648 -0.04098 C 0.16237 -0.04167 0.18008 -0.02824 0.19661 -0.02871 C 0.21068 -0.02685 0.21966 0.01088 0.23411 0.01365 C 0.24883 0.0162 0.26823 0.0044 0.27591 0.00532 " pathEditMode="relative" rAng="0" ptsTypes="AAAAAA">
                                          <p:cBhvr>
                                            <p:cTn id="1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789" y="-136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8" presetClass="emph" presetSubtype="0" repeatCount="2000" autoRev="1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16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7" presetID="0" presetClass="path" presetSubtype="0" accel="15000" decel="1500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Motion origin="layout" path="M 1.875E-6 0 L 0.03581 0.01736 C 0.05234 0.02176 0.06901 0.01412 0.08581 0.01829 C 0.09713 0.01736 0.11953 0.01273 0.13138 0.01157 C 0.14726 0.01111 0.16028 0.01782 0.17643 0.01713 C 0.18424 0.01991 0.19909 0.04745 0.20989 0.0456 C 0.22044 0.04352 0.2293 0.05255 0.2375 0.0412 " pathEditMode="relative" rAng="0" ptsTypes="AAAAAAA">
                                          <p:cBhvr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1875" y="236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2000" autoRev="1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20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35" presetClass="emph" presetSubtype="0" repeatCount="3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24" dur="13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40000">
                                          <p:cBhvr>
                                            <p:cTn id="26" dur="25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75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90"/>
                                </p:stCondLst>
                                <p:childTnLst>
                                  <p:par>
                                    <p:cTn id="28" presetID="35" presetClass="emph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29" dur="13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40000">
                                          <p:cBhvr>
                                            <p:cTn id="31" dur="25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5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780"/>
                                </p:stCondLst>
                                <p:childTnLst>
                                  <p:par>
                                    <p:cTn id="33" presetID="35" presetClass="emph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34" dur="13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170"/>
                                </p:stCondLst>
                                <p:childTnLst>
                                  <p:par>
                                    <p:cTn id="36" presetID="22" presetClass="exit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3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" presetID="1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47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-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670"/>
                                </p:stCondLst>
                                <p:childTnLst>
                                  <p:par>
                                    <p:cTn id="47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670"/>
                                </p:stCondLst>
                                <p:childTnLst>
                                  <p:par>
                                    <p:cTn id="50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1670"/>
                                </p:stCondLst>
                                <p:childTnLst>
                                  <p:par>
                                    <p:cTn id="53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125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25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25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42" presetClass="path" presetSubtype="0" fill="hold" nodeType="withEffect" p14:presetBounceEnd="38462">
                                      <p:stCondLst>
                                        <p:cond delay="50"/>
                                      </p:stCondLst>
                                      <p:childTnLst>
                                        <p:animMotion origin="layout" path="M 1.04167E-6 1.85185E-6 L 0.00013 0.02153 " pathEditMode="relative" rAng="0" ptsTypes="AA" p14:bounceEnd="38462">
                                          <p:cBhvr>
                                            <p:cTn id="61" dur="125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065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845"/>
                                </p:stCondLst>
                                <p:childTnLst>
                                  <p:par>
                                    <p:cTn id="63" presetID="35" presetClass="emph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64" dur="13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2235"/>
                                </p:stCondLst>
                                <p:childTnLst>
                                  <p:par>
                                    <p:cTn id="66" presetID="6" presetClass="emph" presetSubtype="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40000">
                                          <p:cBhvr>
                                            <p:cTn id="67" dur="25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25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35" presetClass="emph" presetSubtype="0" repeatCount="3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69" dur="13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2625"/>
                                </p:stCondLst>
                                <p:childTnLst>
                                  <p:par>
                                    <p:cTn id="71" presetID="6" presetClass="emph" presetSubtype="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40000">
                                          <p:cBhvr>
                                            <p:cTn id="72" dur="2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65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35" presetClass="emph" presetSubtype="0" repeatCount="3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74" dur="13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015"/>
                                </p:stCondLst>
                                <p:childTnLst>
                                  <p:par>
                                    <p:cTn id="76" presetID="22" presetClass="exit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7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9" presetID="1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1" presetID="47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-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3515"/>
                                </p:stCondLst>
                                <p:childTnLst>
                                  <p:par>
                                    <p:cTn id="87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9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3515"/>
                                </p:stCondLst>
                                <p:childTnLst>
                                  <p:par>
                                    <p:cTn id="92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25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25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125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path" presetSubtype="0" fill="hold" nodeType="withEffect" p14:presetBounceEnd="38462">
                                      <p:stCondLst>
                                        <p:cond delay="50"/>
                                      </p:stCondLst>
                                      <p:childTnLst>
                                        <p:animMotion origin="layout" path="M -2.29167E-6 4.44444E-6 L 0.00013 0.02152 " pathEditMode="relative" rAng="0" ptsTypes="AA" p14:bounceEnd="38462">
                                          <p:cBhvr>
                                            <p:cTn id="100" dur="125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065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1" fill="hold">
                          <p:stCondLst>
                            <p:cond delay="indefinite"/>
                          </p:stCondLst>
                          <p:childTnLst>
                            <p:par>
                              <p:cTn id="10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3" presetID="0" presetClass="path" presetSubtype="0" accel="50000" decel="5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2375 0.04028 L 0.25781 0.02361 " pathEditMode="relative" rAng="0" ptsTypes="AA">
                                          <p:cBhvr>
                                            <p:cTn id="10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16" y="-8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5" presetID="8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106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8" presetID="1" presetClass="exit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1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3" presetID="47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4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500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-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fill="hold" grpId="3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19" dur="25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2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1" presetID="0" presetClass="path" presetSubtype="0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7318 0.05116 L 0.17266 0.02338 " pathEditMode="relative" ptsTypes="AA">
                                          <p:cBhvr>
                                            <p:cTn id="12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3" presetID="8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124" dur="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26" presetID="1" presetClass="exit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29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1" presetID="47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2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500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-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6" fill="hold">
                          <p:stCondLst>
                            <p:cond delay="indefinite"/>
                          </p:stCondLst>
                          <p:childTnLst>
                            <p:par>
                              <p:cTn id="1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8" presetID="0" presetClass="path" presetSubtype="0" accel="15000" decel="15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7214 0.02084 C 0.18789 0.01482 0.19727 0.00093 0.20274 -0.025 C 0.20821 -0.05185 0.20638 -0.08541 0.20508 -0.1118 L 0.1948 -0.1831 " pathEditMode="relative" rAng="0" ptsTypes="AAAA">
                                          <p:cBhvr>
                                            <p:cTn id="13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19" y="-1020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" presetID="8" presetClass="emph" presetSubtype="0" repeatCount="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141" dur="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2" presetID="0" presetClass="path" presetSubtype="0" accel="15000" decel="15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0.25898 0.02708 C 0.2457 0.00347 0.2457 -0.01597 0.24245 -0.04444 C 0.23906 -0.07106 0.2414 -0.09861 0.24088 -0.12593 C 0.2375 -0.15046 0.26419 -0.18634 0.26914 -0.21181 " pathEditMode="relative" rAng="0" ptsTypes="AAAA">
                                          <p:cBhvr>
                                            <p:cTn id="14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17" y="-1194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4" presetID="8" presetClass="emph" presetSubtype="0" repeatCount="200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145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6" presetID="0" presetClass="path" presetSubtype="0" accel="15000" decel="1500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Motion origin="layout" path="M 0.2737 -0.00695 C 0.2664 -0.02986 0.25573 -0.05486 0.25182 -0.0757 C 0.24791 -0.0963 0.25013 -0.10787 0.25039 -0.13195 L 0.25351 -0.21968 L 0.26211 -0.26065 " pathEditMode="relative" rAng="0" ptsTypes="AAAAA">
                                          <p:cBhvr>
                                            <p:cTn id="14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11" y="-1268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8" presetID="8" presetClass="emph" presetSubtype="0" repeatCount="2000" autoRev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149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0" presetID="0" presetClass="path" presetSubtype="0" accel="15000" decel="1500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Motion origin="layout" path="M 0.14688 -0.03773 C 0.16302 -0.05277 0.18659 -0.05671 0.19544 -0.08264 C 0.20443 -0.10879 0.19935 -0.16134 0.19987 -0.19375 C 0.19935 -0.22152 0.19896 -0.24977 0.19857 -0.27731 " pathEditMode="relative" rAng="0" ptsTypes="AAAA">
                                          <p:cBhvr>
                                            <p:cTn id="15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95" y="-1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2" presetID="8" presetClass="emph" presetSubtype="0" repeatCount="2000" autoRev="1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153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4" fill="hold">
                          <p:stCondLst>
                            <p:cond delay="indefinite"/>
                          </p:stCondLst>
                          <p:childTnLst>
                            <p:par>
                              <p:cTn id="1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6" presetID="35" presetClass="emph" presetSubtype="0" repeatCount="3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157" dur="13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59" dur="25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0" fill="hold">
                                <p:stCondLst>
                                  <p:cond delay="390"/>
                                </p:stCondLst>
                                <p:childTnLst>
                                  <p:par>
                                    <p:cTn id="161" presetID="22" presetClass="exit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16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4" presetID="10" presetClass="exit" presetSubtype="0" fill="hold" grpId="2" nodeType="withEffect">
                                      <p:stCondLst>
                                        <p:cond delay="7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5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7" presetID="10" presetClass="exit" presetSubtype="0" fill="hold" grpId="0" nodeType="withEffect">
                                      <p:stCondLst>
                                        <p:cond delay="7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8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0" presetID="10" presetClass="exit" presetSubtype="0" fill="hold" grpId="0" nodeType="withEffect">
                                      <p:stCondLst>
                                        <p:cond delay="7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71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3" presetID="35" presetClass="emph" presetSubtype="0" repeatCount="3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174" dur="13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6" presetClass="emph" presetSubtype="0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76" dur="25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25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7" presetID="35" presetClass="emph" presetSubtype="0" repeatCount="3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178" dur="13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9" presetID="35" presetClass="emph" presetSubtype="0" repeatCount="300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180" dur="13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6" presetClass="emph" presetSubtype="0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182" dur="2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25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3" presetID="35" presetClass="emph" presetSubtype="0" repeatCount="3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184" dur="13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86" dur="25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2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7" fill="hold">
                                <p:stCondLst>
                                  <p:cond delay="1780"/>
                                </p:stCondLst>
                                <p:childTnLst>
                                  <p:par>
                                    <p:cTn id="188" presetID="35" presetClass="emph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189" dur="13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0" fill="hold">
                                <p:stCondLst>
                                  <p:cond delay="2170"/>
                                </p:stCondLst>
                                <p:childTnLst>
                                  <p:par>
                                    <p:cTn id="191" presetID="22" presetClass="exit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19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4" presetID="1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6" presetID="47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8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9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-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1" fill="hold">
                                <p:stCondLst>
                                  <p:cond delay="2670"/>
                                </p:stCondLst>
                                <p:childTnLst>
                                  <p:par>
                                    <p:cTn id="202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4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6" fill="hold">
                          <p:stCondLst>
                            <p:cond delay="indefinite"/>
                          </p:stCondLst>
                          <p:childTnLst>
                            <p:par>
                              <p:cTn id="20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8" presetID="0" presetClass="path" presetSubtype="0" accel="50000" decel="5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961 -0.17801 L 0.16993 -0.20995 " pathEditMode="relative" rAng="0" ptsTypes="AA">
                                          <p:cBhvr>
                                            <p:cTn id="20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315" y="-159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0" presetID="8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211" dur="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13" presetID="22" presetClass="exit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1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1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6" presetID="1" presetClass="entr" presetSubtype="0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8" presetID="47" presetClass="exit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19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0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-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3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24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6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8" fill="hold">
                          <p:stCondLst>
                            <p:cond delay="indefinite"/>
                          </p:stCondLst>
                          <p:childTnLst>
                            <p:par>
                              <p:cTn id="2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0" presetID="0" presetClass="path" presetSubtype="0" accel="15000" decel="15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26901 -0.21296 L 0.29362 -0.22778 L 0.34596 -0.22917 C 0.36719 -0.2294 0.39271 -0.20324 0.41393 -0.20324 " pathEditMode="relative" rAng="0" ptsTypes="AAAA">
                                          <p:cBhvr>
                                            <p:cTn id="23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240" y="-32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2" presetID="8" presetClass="emph" presetSubtype="0" repeatCount="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233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4" presetID="0" presetClass="path" presetSubtype="0" accel="15000" decel="15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0.2625 -0.26158 L 0.30534 -0.28403 L 0.372 -0.28403 C 0.38203 -0.29352 0.3901 -0.27084 0.39726 -0.26065 " pathEditMode="relative" rAng="0" ptsTypes="AAAA">
                                          <p:cBhvr>
                                            <p:cTn id="23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732" y="-11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6" presetID="8" presetClass="emph" presetSubtype="0" repeatCount="200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237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8" presetID="0" presetClass="path" presetSubtype="0" accel="15000" decel="1500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Motion origin="layout" path="M 0.16993 -0.20995 L 0.25847 -0.20787 C 0.2931 -0.20903 0.34115 -0.20417 0.36329 -0.22199 " pathEditMode="relative" rAng="0" ptsTypes="AAA">
                                          <p:cBhvr>
                                            <p:cTn id="23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661" y="-5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0" presetID="8" presetClass="emph" presetSubtype="0" repeatCount="2000" autoRev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241" dur="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2" fill="hold">
                          <p:stCondLst>
                            <p:cond delay="indefinite"/>
                          </p:stCondLst>
                          <p:childTnLst>
                            <p:par>
                              <p:cTn id="2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4" presetID="0" presetClass="path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41484 -0.20139 L 0.42487 -0.22546 " pathEditMode="relative" rAng="0" ptsTypes="AA">
                                          <p:cBhvr>
                                            <p:cTn id="24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95" y="-120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6" presetID="8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247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9" presetID="8" presetClass="emph" presetSubtype="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animRot by="2700000" p14:bounceEnd="40000">
                                          <p:cBhvr>
                                            <p:cTn id="250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1" presetID="16" presetClass="exit" presetSubtype="37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barn(outVertical)">
                                          <p:cBhvr>
                                            <p:cTn id="25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4" fill="hold">
                          <p:stCondLst>
                            <p:cond delay="indefinite"/>
                          </p:stCondLst>
                          <p:childTnLst>
                            <p:par>
                              <p:cTn id="2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6" presetID="0" presetClass="path" presetSubtype="0" accel="7500" decel="75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36328 -0.22199 C 0.36315 -0.23657 0.36315 -0.25046 0.36315 -0.26412 C 0.36342 -0.2949 0.36433 -0.32569 0.36511 -0.35648 C 0.37188 -0.36759 0.37995 -0.36435 0.38555 -0.38981 C 0.37657 -0.44861 0.33425 -0.41852 0.30951 -0.40578 L 0.23698 -0.40787 C 0.22461 -0.40231 0.20404 -0.39768 0.19167 -0.39213 " pathEditMode="relative" rAng="0" ptsTypes="AAAAAAA">
                                          <p:cBhvr>
                                            <p:cTn id="257" dur="2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7474" y="-1013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8" presetID="8" presetClass="emph" presetSubtype="0" repeatCount="4000" autoRev="1" fill="remove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259" dur="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0" presetID="0" presetClass="path" presetSubtype="0" accel="7500" decel="75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Motion origin="layout" path="M 0.39726 -0.26065 C 0.40117 -0.28565 0.40898 -0.30394 0.40898 -0.33519 C 0.40937 -0.3669 0.41172 -0.39908 0.41198 -0.43125 C 0.41914 -0.44259 0.43359 -0.45232 0.43216 -0.46528 C 0.42604 -0.53171 0.38112 -0.49097 0.35703 -0.48357 L 0.28398 -0.48472 C 0.27851 -0.48264 0.27135 -0.47778 0.26601 -0.47593 " pathEditMode="relative" rAng="0" ptsTypes="AAAAAAA">
                                          <p:cBhvr>
                                            <p:cTn id="261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818" y="-1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2" presetID="8" presetClass="emph" presetSubtype="0" repeatCount="4000" autoRev="1" fill="remove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263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4" presetID="0" presetClass="path" presetSubtype="0" accel="1500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Motion origin="layout" path="M 0.42487 -0.22546 C 0.41419 -0.24028 0.39791 -0.24792 0.39661 -0.26782 C 0.39765 -0.30324 0.39739 -0.34097 0.39739 -0.37569 C 0.40508 -0.38796 0.4056 -0.41088 0.38177 -0.41343 " pathEditMode="relative" rAng="0" ptsTypes="AAAA">
                                          <p:cBhvr>
                                            <p:cTn id="26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161" y="-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6" presetID="8" presetClass="emph" presetSubtype="0" repeatCount="2000" autoRev="1" fill="remove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267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8" presetID="35" presetClass="emph" presetSubtype="0" repeatCount="300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269" dur="13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0" presetID="6" presetClass="emph" presetSubtype="0" fill="hold" grpId="2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271" dur="25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2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273" presetID="22" presetClass="exit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7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6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277" presetID="10" presetClass="exit" presetSubtype="0" fill="hold" grpId="4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8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0" presetID="10" presetClass="exit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81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3" presetID="10" presetClass="exit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8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6" fill="hold">
                          <p:stCondLst>
                            <p:cond delay="indefinite"/>
                          </p:stCondLst>
                          <p:childTnLst>
                            <p:par>
                              <p:cTn id="28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8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0" presetID="47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1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2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3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-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9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96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8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01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03" presetID="47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0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5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6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-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0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09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1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3" fill="hold">
                          <p:stCondLst>
                            <p:cond delay="indefinite"/>
                          </p:stCondLst>
                          <p:childTnLst>
                            <p:par>
                              <p:cTn id="3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5" presetID="47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1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7" dur="10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8" dur="10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-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19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0" presetID="47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21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2" dur="10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3" dur="10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-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24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6" grpId="1"/>
          <p:bldP spid="65" grpId="0"/>
          <p:bldP spid="65" grpId="1"/>
          <p:bldP spid="66" grpId="0"/>
          <p:bldP spid="66" grpId="1"/>
          <p:bldP spid="67" grpId="0"/>
          <p:bldP spid="67" grpId="1"/>
          <p:bldP spid="69" grpId="0"/>
          <p:bldP spid="69" grpId="1"/>
          <p:bldP spid="71" grpId="0"/>
          <p:bldP spid="71" grpId="1"/>
          <p:bldP spid="72" grpId="1"/>
          <p:bldP spid="73" grpId="0"/>
          <p:bldP spid="73" grpId="1"/>
          <p:bldP spid="74" grpId="0"/>
          <p:bldP spid="74" grpId="1"/>
          <p:bldP spid="75" grpId="0"/>
          <p:bldP spid="75" grpId="1"/>
          <p:bldP spid="76" grpId="0"/>
          <p:bldP spid="76" grpId="1"/>
          <p:bldP spid="77" grpId="0"/>
          <p:bldP spid="77" grpId="1"/>
          <p:bldP spid="78" grpId="0"/>
          <p:bldP spid="3" grpId="0" animBg="1" autoUpdateAnimBg="0"/>
          <p:bldP spid="3" grpId="1" animBg="1"/>
          <p:bldP spid="92" grpId="0" animBg="1"/>
          <p:bldP spid="82" grpId="0" animBg="1"/>
          <p:bldP spid="82" grpId="1" animBg="1"/>
          <p:bldP spid="82" grpId="2" animBg="1"/>
          <p:bldP spid="82" grpId="3" animBg="1"/>
          <p:bldP spid="82" grpId="4" animBg="1"/>
          <p:bldP spid="83" grpId="0"/>
          <p:bldP spid="89" grpId="0" animBg="1"/>
          <p:bldP spid="89" grpId="1" animBg="1"/>
          <p:bldP spid="95" grpId="0" animBg="1"/>
          <p:bldP spid="86" grpId="0" animBg="1"/>
          <p:bldP spid="86" grpId="1" animBg="1"/>
          <p:bldP spid="86" grpId="2" animBg="1"/>
          <p:bldP spid="87" grpId="0"/>
          <p:bldP spid="97" grpId="0"/>
          <p:bldP spid="97" grpId="1"/>
          <p:bldP spid="98" grpId="0"/>
          <p:bldP spid="98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path" presetSubtype="0" accel="15000" decel="15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08333E-7 -2.96296E-6 L 0.04336 -0.03727 L 0.07708 -0.04236 L 0.12188 -0.04375 C 0.1362 -0.04537 0.13438 -0.03078 0.14688 -0.03773 " pathEditMode="relative" rAng="0" ptsTypes="AAAAA">
                                          <p:cBhvr>
                                            <p:cTn id="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44" y="-219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8" presetClass="emph" presetSubtype="0" repeatCount="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8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" presetID="0" presetClass="path" presetSubtype="0" accel="15000" decel="15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3.75E-6 -2.59259E-6 L 0.05964 0.04028 L 0.09493 0.03704 C 0.11094 0.03658 0.1211 0.03287 0.13711 0.03218 C 0.15183 0.03056 0.15977 0.05672 0.17305 0.05023 " pathEditMode="relative" rAng="0" ptsTypes="AAAAA">
                                          <p:cBhvr>
                                            <p:cTn id="1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646" y="256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8" presetClass="emph" presetSubtype="0" repeatCount="200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12" dur="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" presetID="0" presetClass="path" presetSubtype="0" accel="15000" decel="15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Motion origin="layout" path="M 2.08333E-6 2.96296E-6 C 0.02448 0.00717 0.06875 -0.04537 0.09375 -0.03797 C 0.10599 -0.03843 0.13476 -0.03982 0.14648 -0.04098 C 0.16237 -0.04167 0.18008 -0.02824 0.19661 -0.02871 C 0.21068 -0.02685 0.21966 0.01088 0.23411 0.01365 C 0.24883 0.0162 0.26823 0.0044 0.27591 0.00532 " pathEditMode="relative" rAng="0" ptsTypes="AAAAAA">
                                          <p:cBhvr>
                                            <p:cTn id="1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789" y="-136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8" presetClass="emph" presetSubtype="0" repeatCount="2000" autoRev="1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16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7" presetID="0" presetClass="path" presetSubtype="0" accel="15000" decel="1500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Motion origin="layout" path="M 1.875E-6 0 L 0.03581 0.01736 C 0.05234 0.02176 0.06901 0.01412 0.08581 0.01829 C 0.09713 0.01736 0.11953 0.01273 0.13138 0.01157 C 0.14726 0.01111 0.16028 0.01782 0.17643 0.01713 C 0.18424 0.01991 0.19909 0.04745 0.20989 0.0456 C 0.22044 0.04352 0.2293 0.05255 0.2375 0.0412 " pathEditMode="relative" rAng="0" ptsTypes="AAAAAAA">
                                          <p:cBhvr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1875" y="236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2000" autoRev="1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20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35" presetClass="emph" presetSubtype="0" repeatCount="3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24" dur="13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25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75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90"/>
                                </p:stCondLst>
                                <p:childTnLst>
                                  <p:par>
                                    <p:cTn id="28" presetID="35" presetClass="emph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29" dur="13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25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5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780"/>
                                </p:stCondLst>
                                <p:childTnLst>
                                  <p:par>
                                    <p:cTn id="33" presetID="35" presetClass="emph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34" dur="13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170"/>
                                </p:stCondLst>
                                <p:childTnLst>
                                  <p:par>
                                    <p:cTn id="36" presetID="22" presetClass="exit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3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" presetID="1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47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-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670"/>
                                </p:stCondLst>
                                <p:childTnLst>
                                  <p:par>
                                    <p:cTn id="47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670"/>
                                </p:stCondLst>
                                <p:childTnLst>
                                  <p:par>
                                    <p:cTn id="50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1670"/>
                                </p:stCondLst>
                                <p:childTnLst>
                                  <p:par>
                                    <p:cTn id="53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125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25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25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42" presetClass="path" presetSubtype="0" fill="hold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animMotion origin="layout" path="M 1.04167E-6 1.85185E-6 L 0.00013 0.02153 " pathEditMode="relative" rAng="0" ptsTypes="AA">
                                          <p:cBhvr>
                                            <p:cTn id="61" dur="125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065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845"/>
                                </p:stCondLst>
                                <p:childTnLst>
                                  <p:par>
                                    <p:cTn id="63" presetID="35" presetClass="emph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64" dur="13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2235"/>
                                </p:stCondLst>
                                <p:childTnLst>
                                  <p:par>
                                    <p:cTn id="66" presetID="6" presetClass="emph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25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25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35" presetClass="emph" presetSubtype="0" repeatCount="3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69" dur="13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2625"/>
                                </p:stCondLst>
                                <p:childTnLst>
                                  <p:par>
                                    <p:cTn id="71" presetID="6" presetClass="emph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2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65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35" presetClass="emph" presetSubtype="0" repeatCount="3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74" dur="13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015"/>
                                </p:stCondLst>
                                <p:childTnLst>
                                  <p:par>
                                    <p:cTn id="76" presetID="22" presetClass="exit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7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9" presetID="1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1" presetID="47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-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3515"/>
                                </p:stCondLst>
                                <p:childTnLst>
                                  <p:par>
                                    <p:cTn id="87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9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3515"/>
                                </p:stCondLst>
                                <p:childTnLst>
                                  <p:par>
                                    <p:cTn id="92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25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25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125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path" presetSubtype="0" fill="hold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animMotion origin="layout" path="M -2.29167E-6 4.44444E-6 L 0.00013 0.02152 " pathEditMode="relative" rAng="0" ptsTypes="AA">
                                          <p:cBhvr>
                                            <p:cTn id="100" dur="125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065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1" fill="hold">
                          <p:stCondLst>
                            <p:cond delay="indefinite"/>
                          </p:stCondLst>
                          <p:childTnLst>
                            <p:par>
                              <p:cTn id="10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3" presetID="0" presetClass="path" presetSubtype="0" accel="50000" decel="5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2375 0.04028 L 0.25781 0.02361 " pathEditMode="relative" rAng="0" ptsTypes="AA">
                                          <p:cBhvr>
                                            <p:cTn id="10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16" y="-8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5" presetID="8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106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8" presetID="1" presetClass="exit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1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3" presetID="47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4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500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-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fill="hold" grpId="3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19" dur="25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2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1" presetID="0" presetClass="path" presetSubtype="0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7318 0.05116 L 0.17266 0.02338 " pathEditMode="relative" ptsTypes="AA">
                                          <p:cBhvr>
                                            <p:cTn id="12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3" presetID="8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124" dur="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26" presetID="1" presetClass="exit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29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1" presetID="47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2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500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-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6" fill="hold">
                          <p:stCondLst>
                            <p:cond delay="indefinite"/>
                          </p:stCondLst>
                          <p:childTnLst>
                            <p:par>
                              <p:cTn id="1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8" presetID="0" presetClass="path" presetSubtype="0" accel="15000" decel="15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7214 0.02084 C 0.18789 0.01482 0.19727 0.00093 0.20274 -0.025 C 0.20821 -0.05185 0.20638 -0.08541 0.20508 -0.1118 L 0.1948 -0.1831 " pathEditMode="relative" rAng="0" ptsTypes="AAAA">
                                          <p:cBhvr>
                                            <p:cTn id="13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19" y="-1020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" presetID="8" presetClass="emph" presetSubtype="0" repeatCount="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141" dur="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2" presetID="0" presetClass="path" presetSubtype="0" accel="15000" decel="15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0.25898 0.02708 C 0.2457 0.00347 0.2457 -0.01597 0.24245 -0.04444 C 0.23906 -0.07106 0.2414 -0.09861 0.24088 -0.12593 C 0.2375 -0.15046 0.26419 -0.18634 0.26914 -0.21181 " pathEditMode="relative" rAng="0" ptsTypes="AAAA">
                                          <p:cBhvr>
                                            <p:cTn id="14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17" y="-1194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4" presetID="8" presetClass="emph" presetSubtype="0" repeatCount="200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145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6" presetID="0" presetClass="path" presetSubtype="0" accel="15000" decel="1500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Motion origin="layout" path="M 0.2737 -0.00695 C 0.2664 -0.02986 0.25573 -0.05486 0.25182 -0.0757 C 0.24791 -0.0963 0.25013 -0.10787 0.25039 -0.13195 L 0.25351 -0.21968 L 0.26211 -0.26065 " pathEditMode="relative" rAng="0" ptsTypes="AAAAA">
                                          <p:cBhvr>
                                            <p:cTn id="14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11" y="-1268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8" presetID="8" presetClass="emph" presetSubtype="0" repeatCount="2000" autoRev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149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0" presetID="0" presetClass="path" presetSubtype="0" accel="15000" decel="1500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Motion origin="layout" path="M 0.14688 -0.03773 C 0.16302 -0.05277 0.18659 -0.05671 0.19544 -0.08264 C 0.20443 -0.10879 0.19935 -0.16134 0.19987 -0.19375 C 0.19935 -0.22152 0.19896 -0.24977 0.19857 -0.27731 " pathEditMode="relative" rAng="0" ptsTypes="AAAA">
                                          <p:cBhvr>
                                            <p:cTn id="15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95" y="-1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2" presetID="8" presetClass="emph" presetSubtype="0" repeatCount="2000" autoRev="1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153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4" fill="hold">
                          <p:stCondLst>
                            <p:cond delay="indefinite"/>
                          </p:stCondLst>
                          <p:childTnLst>
                            <p:par>
                              <p:cTn id="1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6" presetID="35" presetClass="emph" presetSubtype="0" repeatCount="3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157" dur="13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59" dur="25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0" fill="hold">
                                <p:stCondLst>
                                  <p:cond delay="390"/>
                                </p:stCondLst>
                                <p:childTnLst>
                                  <p:par>
                                    <p:cTn id="161" presetID="22" presetClass="exit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16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4" presetID="10" presetClass="exit" presetSubtype="0" fill="hold" grpId="2" nodeType="withEffect">
                                      <p:stCondLst>
                                        <p:cond delay="7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5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7" presetID="10" presetClass="exit" presetSubtype="0" fill="hold" grpId="0" nodeType="withEffect">
                                      <p:stCondLst>
                                        <p:cond delay="7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8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0" presetID="10" presetClass="exit" presetSubtype="0" fill="hold" grpId="0" nodeType="withEffect">
                                      <p:stCondLst>
                                        <p:cond delay="7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71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3" presetID="35" presetClass="emph" presetSubtype="0" repeatCount="3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174" dur="13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6" presetClass="emph" presetSubtype="0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76" dur="25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25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7" presetID="35" presetClass="emph" presetSubtype="0" repeatCount="3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178" dur="13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9" presetID="35" presetClass="emph" presetSubtype="0" repeatCount="300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180" dur="13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6" presetClass="emph" presetSubtype="0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182" dur="2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25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3" presetID="35" presetClass="emph" presetSubtype="0" repeatCount="3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184" dur="13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86" dur="25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2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7" fill="hold">
                                <p:stCondLst>
                                  <p:cond delay="1780"/>
                                </p:stCondLst>
                                <p:childTnLst>
                                  <p:par>
                                    <p:cTn id="188" presetID="35" presetClass="emph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189" dur="13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0" fill="hold">
                                <p:stCondLst>
                                  <p:cond delay="2170"/>
                                </p:stCondLst>
                                <p:childTnLst>
                                  <p:par>
                                    <p:cTn id="191" presetID="22" presetClass="exit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19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4" presetID="1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6" presetID="47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8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9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-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1" fill="hold">
                                <p:stCondLst>
                                  <p:cond delay="2670"/>
                                </p:stCondLst>
                                <p:childTnLst>
                                  <p:par>
                                    <p:cTn id="202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4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6" fill="hold">
                          <p:stCondLst>
                            <p:cond delay="indefinite"/>
                          </p:stCondLst>
                          <p:childTnLst>
                            <p:par>
                              <p:cTn id="20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8" presetID="0" presetClass="path" presetSubtype="0" accel="50000" decel="5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961 -0.17801 L 0.16993 -0.20995 " pathEditMode="relative" rAng="0" ptsTypes="AA">
                                          <p:cBhvr>
                                            <p:cTn id="20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315" y="-159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0" presetID="8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211" dur="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13" presetID="22" presetClass="exit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1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1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6" presetID="1" presetClass="entr" presetSubtype="0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8" presetID="47" presetClass="exit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19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0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-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3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24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6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8" fill="hold">
                          <p:stCondLst>
                            <p:cond delay="indefinite"/>
                          </p:stCondLst>
                          <p:childTnLst>
                            <p:par>
                              <p:cTn id="2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0" presetID="0" presetClass="path" presetSubtype="0" accel="15000" decel="15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26901 -0.21296 L 0.29362 -0.22778 L 0.34596 -0.22917 C 0.36719 -0.2294 0.39271 -0.20324 0.41393 -0.20324 " pathEditMode="relative" rAng="0" ptsTypes="AAAA">
                                          <p:cBhvr>
                                            <p:cTn id="23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240" y="-32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2" presetID="8" presetClass="emph" presetSubtype="0" repeatCount="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233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4" presetID="0" presetClass="path" presetSubtype="0" accel="15000" decel="15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0.2625 -0.26158 L 0.30534 -0.28403 L 0.372 -0.28403 C 0.38203 -0.29352 0.3901 -0.27084 0.39726 -0.26065 " pathEditMode="relative" rAng="0" ptsTypes="AAAA">
                                          <p:cBhvr>
                                            <p:cTn id="23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732" y="-11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6" presetID="8" presetClass="emph" presetSubtype="0" repeatCount="200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237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8" presetID="0" presetClass="path" presetSubtype="0" accel="15000" decel="1500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Motion origin="layout" path="M 0.16993 -0.20995 L 0.25847 -0.20787 C 0.2931 -0.20903 0.34115 -0.20417 0.36329 -0.22199 " pathEditMode="relative" rAng="0" ptsTypes="AAA">
                                          <p:cBhvr>
                                            <p:cTn id="23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661" y="-5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0" presetID="8" presetClass="emph" presetSubtype="0" repeatCount="2000" autoRev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241" dur="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2" fill="hold">
                          <p:stCondLst>
                            <p:cond delay="indefinite"/>
                          </p:stCondLst>
                          <p:childTnLst>
                            <p:par>
                              <p:cTn id="2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4" presetID="0" presetClass="path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41484 -0.20139 L 0.42487 -0.22546 " pathEditMode="relative" rAng="0" ptsTypes="AA">
                                          <p:cBhvr>
                                            <p:cTn id="24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95" y="-120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6" presetID="8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247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9" presetID="8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700000">
                                          <p:cBhvr>
                                            <p:cTn id="250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1" presetID="16" presetClass="exit" presetSubtype="37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barn(outVertical)">
                                          <p:cBhvr>
                                            <p:cTn id="25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4" fill="hold">
                          <p:stCondLst>
                            <p:cond delay="indefinite"/>
                          </p:stCondLst>
                          <p:childTnLst>
                            <p:par>
                              <p:cTn id="2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6" presetID="0" presetClass="path" presetSubtype="0" accel="7500" decel="75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36328 -0.22199 C 0.36315 -0.23657 0.36315 -0.25046 0.36315 -0.26412 C 0.36342 -0.2949 0.36433 -0.32569 0.36511 -0.35648 C 0.37188 -0.36759 0.37995 -0.36435 0.38555 -0.38981 C 0.37657 -0.44861 0.33425 -0.41852 0.30951 -0.40578 L 0.23698 -0.40787 C 0.22461 -0.40231 0.20404 -0.39768 0.19167 -0.39213 " pathEditMode="relative" rAng="0" ptsTypes="AAAAAAA">
                                          <p:cBhvr>
                                            <p:cTn id="257" dur="2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7474" y="-1013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8" presetID="8" presetClass="emph" presetSubtype="0" repeatCount="4000" autoRev="1" fill="remove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259" dur="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0" presetID="0" presetClass="path" presetSubtype="0" accel="7500" decel="75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Motion origin="layout" path="M 0.39726 -0.26065 C 0.40117 -0.28565 0.40898 -0.30394 0.40898 -0.33519 C 0.40937 -0.3669 0.41172 -0.39908 0.41198 -0.43125 C 0.41914 -0.44259 0.43359 -0.45232 0.43216 -0.46528 C 0.42604 -0.53171 0.38112 -0.49097 0.35703 -0.48357 L 0.28398 -0.48472 C 0.27851 -0.48264 0.27135 -0.47778 0.26601 -0.47593 " pathEditMode="relative" rAng="0" ptsTypes="AAAAAAA">
                                          <p:cBhvr>
                                            <p:cTn id="261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818" y="-1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2" presetID="8" presetClass="emph" presetSubtype="0" repeatCount="4000" autoRev="1" fill="remove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263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4" presetID="0" presetClass="path" presetSubtype="0" accel="1500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Motion origin="layout" path="M 0.42487 -0.22546 C 0.41419 -0.24028 0.39791 -0.24792 0.39661 -0.26782 C 0.39765 -0.30324 0.39739 -0.34097 0.39739 -0.37569 C 0.40508 -0.38796 0.4056 -0.41088 0.38177 -0.41343 " pathEditMode="relative" rAng="0" ptsTypes="AAAA">
                                          <p:cBhvr>
                                            <p:cTn id="26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161" y="-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6" presetID="8" presetClass="emph" presetSubtype="0" repeatCount="2000" autoRev="1" fill="remove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Rot by="1200000">
                                          <p:cBhvr>
                                            <p:cTn id="267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8" presetID="35" presetClass="emph" presetSubtype="0" repeatCount="300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269" dur="13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0" presetID="6" presetClass="emph" presetSubtype="0" fill="hold" grpId="2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271" dur="25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2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273" presetID="22" presetClass="exit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7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6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277" presetID="10" presetClass="exit" presetSubtype="0" fill="hold" grpId="4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8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0" presetID="10" presetClass="exit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81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3" presetID="10" presetClass="exit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8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6" fill="hold">
                          <p:stCondLst>
                            <p:cond delay="indefinite"/>
                          </p:stCondLst>
                          <p:childTnLst>
                            <p:par>
                              <p:cTn id="28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8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0" presetID="47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1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2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3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-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9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96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8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01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03" presetID="47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0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5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6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-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0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09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1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3" fill="hold">
                          <p:stCondLst>
                            <p:cond delay="indefinite"/>
                          </p:stCondLst>
                          <p:childTnLst>
                            <p:par>
                              <p:cTn id="3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5" presetID="47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1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7" dur="10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8" dur="10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-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19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0" presetID="47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21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2" dur="10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3" dur="10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-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24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6" grpId="1"/>
          <p:bldP spid="65" grpId="0"/>
          <p:bldP spid="65" grpId="1"/>
          <p:bldP spid="66" grpId="0"/>
          <p:bldP spid="66" grpId="1"/>
          <p:bldP spid="67" grpId="0"/>
          <p:bldP spid="67" grpId="1"/>
          <p:bldP spid="69" grpId="0"/>
          <p:bldP spid="69" grpId="1"/>
          <p:bldP spid="71" grpId="0"/>
          <p:bldP spid="71" grpId="1"/>
          <p:bldP spid="72" grpId="1"/>
          <p:bldP spid="73" grpId="0"/>
          <p:bldP spid="73" grpId="1"/>
          <p:bldP spid="74" grpId="0"/>
          <p:bldP spid="74" grpId="1"/>
          <p:bldP spid="75" grpId="0"/>
          <p:bldP spid="75" grpId="1"/>
          <p:bldP spid="76" grpId="0"/>
          <p:bldP spid="76" grpId="1"/>
          <p:bldP spid="77" grpId="0"/>
          <p:bldP spid="77" grpId="1"/>
          <p:bldP spid="78" grpId="0"/>
          <p:bldP spid="3" grpId="0" animBg="1" autoUpdateAnimBg="0"/>
          <p:bldP spid="3" grpId="1" animBg="1"/>
          <p:bldP spid="92" grpId="0" animBg="1"/>
          <p:bldP spid="82" grpId="0" animBg="1"/>
          <p:bldP spid="82" grpId="1" animBg="1"/>
          <p:bldP spid="82" grpId="2" animBg="1"/>
          <p:bldP spid="82" grpId="3" animBg="1"/>
          <p:bldP spid="82" grpId="4" animBg="1"/>
          <p:bldP spid="83" grpId="0"/>
          <p:bldP spid="89" grpId="0" animBg="1"/>
          <p:bldP spid="89" grpId="1" animBg="1"/>
          <p:bldP spid="95" grpId="0" animBg="1"/>
          <p:bldP spid="86" grpId="0" animBg="1"/>
          <p:bldP spid="86" grpId="1" animBg="1"/>
          <p:bldP spid="86" grpId="2" animBg="1"/>
          <p:bldP spid="87" grpId="0"/>
          <p:bldP spid="97" grpId="0"/>
          <p:bldP spid="97" grpId="1"/>
          <p:bldP spid="98" grpId="0"/>
          <p:bldP spid="98" grpId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266011" y="902895"/>
            <a:ext cx="3787142" cy="2086715"/>
            <a:chOff x="1266011" y="407090"/>
            <a:chExt cx="3787142" cy="2086715"/>
          </a:xfrm>
        </p:grpSpPr>
        <p:pic>
          <p:nvPicPr>
            <p:cNvPr id="10" name="Content Placeholder 4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rgbClr val="81E981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6011" y="407090"/>
              <a:ext cx="3787142" cy="2086715"/>
            </a:xfrm>
            <a:prstGeom prst="rect">
              <a:avLst/>
            </a:prstGeom>
          </p:spPr>
        </p:pic>
        <p:sp>
          <p:nvSpPr>
            <p:cNvPr id="11" name="Score:820"/>
            <p:cNvSpPr txBox="1"/>
            <p:nvPr/>
          </p:nvSpPr>
          <p:spPr>
            <a:xfrm>
              <a:off x="1369455" y="2183112"/>
              <a:ext cx="743793" cy="30777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lang="en-US" sz="2000" dirty="0" smtClean="0">
                  <a:ln w="6350">
                    <a:solidFill>
                      <a:schemeClr val="bg1"/>
                    </a:solidFill>
                  </a:ln>
                  <a:latin typeface="Berlin Sans FB" panose="020E0602020502020306" pitchFamily="34" charset="0"/>
                </a:rPr>
                <a:t>Stage 1</a:t>
              </a:r>
              <a:endParaRPr lang="en-US" dirty="0">
                <a:ln w="6350">
                  <a:solidFill>
                    <a:schemeClr val="bg1"/>
                  </a:solidFill>
                </a:ln>
                <a:latin typeface="Berlin Sans FB" panose="020E0602020502020306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902910" y="902895"/>
            <a:ext cx="3787142" cy="2086715"/>
            <a:chOff x="5786578" y="1159565"/>
            <a:chExt cx="3787142" cy="2086715"/>
          </a:xfrm>
        </p:grpSpPr>
        <p:pic>
          <p:nvPicPr>
            <p:cNvPr id="9" name="Content Placeholder 4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rgbClr val="EBE981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86578" y="1159565"/>
              <a:ext cx="3787142" cy="2086715"/>
            </a:xfrm>
            <a:prstGeom prst="rect">
              <a:avLst/>
            </a:prstGeom>
          </p:spPr>
        </p:pic>
        <p:sp>
          <p:nvSpPr>
            <p:cNvPr id="12" name="Score:820"/>
            <p:cNvSpPr txBox="1"/>
            <p:nvPr/>
          </p:nvSpPr>
          <p:spPr>
            <a:xfrm>
              <a:off x="5915543" y="2933261"/>
              <a:ext cx="796693" cy="30777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lang="en-US" sz="2000" dirty="0" smtClean="0">
                  <a:ln w="6350">
                    <a:solidFill>
                      <a:schemeClr val="bg1"/>
                    </a:solidFill>
                  </a:ln>
                  <a:latin typeface="Berlin Sans FB" panose="020E0602020502020306" pitchFamily="34" charset="0"/>
                </a:rPr>
                <a:t>Stage 2</a:t>
              </a:r>
              <a:endParaRPr lang="en-US" dirty="0">
                <a:ln w="6350">
                  <a:solidFill>
                    <a:schemeClr val="bg1"/>
                  </a:solidFill>
                </a:ln>
                <a:latin typeface="Berlin Sans FB" panose="020E0602020502020306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902910" y="3887230"/>
            <a:ext cx="3787142" cy="2086715"/>
            <a:chOff x="5817062" y="3532030"/>
            <a:chExt cx="3787142" cy="2086715"/>
          </a:xfrm>
        </p:grpSpPr>
        <p:pic>
          <p:nvPicPr>
            <p:cNvPr id="8" name="Content Placeholder 4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rgbClr val="E9A981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7062" y="3532030"/>
              <a:ext cx="3787142" cy="2086715"/>
            </a:xfrm>
            <a:prstGeom prst="rect">
              <a:avLst/>
            </a:prstGeom>
          </p:spPr>
        </p:pic>
        <p:sp>
          <p:nvSpPr>
            <p:cNvPr id="13" name="Score:820"/>
            <p:cNvSpPr txBox="1"/>
            <p:nvPr/>
          </p:nvSpPr>
          <p:spPr>
            <a:xfrm>
              <a:off x="5920352" y="5300548"/>
              <a:ext cx="791884" cy="30777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lang="en-US" sz="2000" dirty="0" smtClean="0">
                  <a:ln w="6350">
                    <a:solidFill>
                      <a:schemeClr val="bg1"/>
                    </a:solidFill>
                  </a:ln>
                  <a:latin typeface="Berlin Sans FB" panose="020E0602020502020306" pitchFamily="34" charset="0"/>
                </a:rPr>
                <a:t>Stage 3</a:t>
              </a:r>
              <a:endParaRPr lang="en-US" dirty="0">
                <a:ln w="6350">
                  <a:solidFill>
                    <a:schemeClr val="bg1"/>
                  </a:solidFill>
                </a:ln>
                <a:latin typeface="Berlin Sans FB" panose="020E0602020502020306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266011" y="3887231"/>
            <a:ext cx="3787142" cy="2091451"/>
            <a:chOff x="1266011" y="4426640"/>
            <a:chExt cx="3787142" cy="2091451"/>
          </a:xfrm>
        </p:grpSpPr>
        <p:pic>
          <p:nvPicPr>
            <p:cNvPr id="6" name="Content Placeholder 4"/>
            <p:cNvPicPr>
              <a:picLocks noChangeAspect="1"/>
            </p:cNvPicPr>
            <p:nvPr/>
          </p:nvPicPr>
          <p:blipFill>
            <a:blip r:embed="rId3" cstate="print">
              <a:duotone>
                <a:prstClr val="black"/>
                <a:srgbClr val="E98181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6011" y="4426640"/>
              <a:ext cx="3787142" cy="2086715"/>
            </a:xfrm>
            <a:prstGeom prst="rect">
              <a:avLst/>
            </a:prstGeom>
          </p:spPr>
        </p:pic>
        <p:sp>
          <p:nvSpPr>
            <p:cNvPr id="14" name="Score:820"/>
            <p:cNvSpPr txBox="1"/>
            <p:nvPr/>
          </p:nvSpPr>
          <p:spPr>
            <a:xfrm>
              <a:off x="1363473" y="6210314"/>
              <a:ext cx="799899" cy="30777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lang="en-US" sz="2000" dirty="0" smtClean="0">
                  <a:ln w="6350">
                    <a:solidFill>
                      <a:schemeClr val="bg1"/>
                    </a:solidFill>
                  </a:ln>
                  <a:latin typeface="Berlin Sans FB" panose="020E0602020502020306" pitchFamily="34" charset="0"/>
                </a:rPr>
                <a:t>Stage 4</a:t>
              </a:r>
              <a:endParaRPr lang="en-US" dirty="0">
                <a:ln w="6350">
                  <a:solidFill>
                    <a:schemeClr val="bg1"/>
                  </a:solidFill>
                </a:ln>
                <a:latin typeface="Berlin Sans FB" panose="020E0602020502020306" pitchFamily="34" charset="0"/>
              </a:endParaRPr>
            </a:p>
          </p:txBody>
        </p:sp>
      </p:grpSp>
      <p:sp>
        <p:nvSpPr>
          <p:cNvPr id="19" name="Freeform 18"/>
          <p:cNvSpPr/>
          <p:nvPr/>
        </p:nvSpPr>
        <p:spPr>
          <a:xfrm flipH="1">
            <a:off x="2034908" y="-21665"/>
            <a:ext cx="698661" cy="2289175"/>
          </a:xfrm>
          <a:custGeom>
            <a:avLst/>
            <a:gdLst>
              <a:gd name="connsiteX0" fmla="*/ 0 w 4143375"/>
              <a:gd name="connsiteY0" fmla="*/ 0 h 1958544"/>
              <a:gd name="connsiteX1" fmla="*/ 3476625 w 4143375"/>
              <a:gd name="connsiteY1" fmla="*/ 1952625 h 1958544"/>
              <a:gd name="connsiteX2" fmla="*/ 4143375 w 4143375"/>
              <a:gd name="connsiteY2" fmla="*/ 619125 h 1958544"/>
              <a:gd name="connsiteX0" fmla="*/ 0 w 4143375"/>
              <a:gd name="connsiteY0" fmla="*/ 0 h 654112"/>
              <a:gd name="connsiteX1" fmla="*/ 2457450 w 4143375"/>
              <a:gd name="connsiteY1" fmla="*/ 247650 h 654112"/>
              <a:gd name="connsiteX2" fmla="*/ 4143375 w 4143375"/>
              <a:gd name="connsiteY2" fmla="*/ 619125 h 654112"/>
              <a:gd name="connsiteX0" fmla="*/ 0 w 3457575"/>
              <a:gd name="connsiteY0" fmla="*/ 0 h 1973550"/>
              <a:gd name="connsiteX1" fmla="*/ 2457450 w 3457575"/>
              <a:gd name="connsiteY1" fmla="*/ 247650 h 1973550"/>
              <a:gd name="connsiteX2" fmla="*/ 3457575 w 3457575"/>
              <a:gd name="connsiteY2" fmla="*/ 1962150 h 1973550"/>
              <a:gd name="connsiteX0" fmla="*/ 0 w 3457682"/>
              <a:gd name="connsiteY0" fmla="*/ 0 h 1962150"/>
              <a:gd name="connsiteX1" fmla="*/ 2457450 w 3457682"/>
              <a:gd name="connsiteY1" fmla="*/ 247650 h 1962150"/>
              <a:gd name="connsiteX2" fmla="*/ 3457575 w 3457682"/>
              <a:gd name="connsiteY2" fmla="*/ 1962150 h 1962150"/>
              <a:gd name="connsiteX0" fmla="*/ 0 w 3410068"/>
              <a:gd name="connsiteY0" fmla="*/ 0 h 1905000"/>
              <a:gd name="connsiteX1" fmla="*/ 2457450 w 3410068"/>
              <a:gd name="connsiteY1" fmla="*/ 247650 h 1905000"/>
              <a:gd name="connsiteX2" fmla="*/ 3409950 w 3410068"/>
              <a:gd name="connsiteY2" fmla="*/ 1905000 h 1905000"/>
              <a:gd name="connsiteX0" fmla="*/ 0 w 3410068"/>
              <a:gd name="connsiteY0" fmla="*/ 154196 h 2059196"/>
              <a:gd name="connsiteX1" fmla="*/ 2457450 w 3410068"/>
              <a:gd name="connsiteY1" fmla="*/ 401846 h 2059196"/>
              <a:gd name="connsiteX2" fmla="*/ 3409950 w 3410068"/>
              <a:gd name="connsiteY2" fmla="*/ 2059196 h 2059196"/>
              <a:gd name="connsiteX0" fmla="*/ 0 w 3371966"/>
              <a:gd name="connsiteY0" fmla="*/ 140882 h 2112557"/>
              <a:gd name="connsiteX1" fmla="*/ 2419350 w 3371966"/>
              <a:gd name="connsiteY1" fmla="*/ 455207 h 2112557"/>
              <a:gd name="connsiteX2" fmla="*/ 3371850 w 3371966"/>
              <a:gd name="connsiteY2" fmla="*/ 2112557 h 2112557"/>
              <a:gd name="connsiteX0" fmla="*/ 0 w 3324339"/>
              <a:gd name="connsiteY0" fmla="*/ 152160 h 2066685"/>
              <a:gd name="connsiteX1" fmla="*/ 2371725 w 3324339"/>
              <a:gd name="connsiteY1" fmla="*/ 409335 h 2066685"/>
              <a:gd name="connsiteX2" fmla="*/ 3324225 w 3324339"/>
              <a:gd name="connsiteY2" fmla="*/ 2066685 h 2066685"/>
              <a:gd name="connsiteX0" fmla="*/ 0 w 3324339"/>
              <a:gd name="connsiteY0" fmla="*/ 160621 h 2075146"/>
              <a:gd name="connsiteX1" fmla="*/ 2371725 w 3324339"/>
              <a:gd name="connsiteY1" fmla="*/ 417796 h 2075146"/>
              <a:gd name="connsiteX2" fmla="*/ 3324225 w 3324339"/>
              <a:gd name="connsiteY2" fmla="*/ 2075146 h 2075146"/>
              <a:gd name="connsiteX0" fmla="*/ 0 w 3324339"/>
              <a:gd name="connsiteY0" fmla="*/ 160621 h 2075146"/>
              <a:gd name="connsiteX1" fmla="*/ 2371725 w 3324339"/>
              <a:gd name="connsiteY1" fmla="*/ 417796 h 2075146"/>
              <a:gd name="connsiteX2" fmla="*/ 3324225 w 3324339"/>
              <a:gd name="connsiteY2" fmla="*/ 2075146 h 2075146"/>
              <a:gd name="connsiteX0" fmla="*/ 0 w 3324339"/>
              <a:gd name="connsiteY0" fmla="*/ 177546 h 2092071"/>
              <a:gd name="connsiteX1" fmla="*/ 2371725 w 3324339"/>
              <a:gd name="connsiteY1" fmla="*/ 434721 h 2092071"/>
              <a:gd name="connsiteX2" fmla="*/ 3324225 w 3324339"/>
              <a:gd name="connsiteY2" fmla="*/ 2092071 h 2092071"/>
              <a:gd name="connsiteX0" fmla="*/ 0 w 3400524"/>
              <a:gd name="connsiteY0" fmla="*/ 179255 h 2141405"/>
              <a:gd name="connsiteX1" fmla="*/ 2371725 w 3400524"/>
              <a:gd name="connsiteY1" fmla="*/ 436430 h 2141405"/>
              <a:gd name="connsiteX2" fmla="*/ 3400425 w 3400524"/>
              <a:gd name="connsiteY2" fmla="*/ 2141405 h 2141405"/>
              <a:gd name="connsiteX0" fmla="*/ 0 w 3400774"/>
              <a:gd name="connsiteY0" fmla="*/ 228725 h 2190875"/>
              <a:gd name="connsiteX1" fmla="*/ 2371725 w 3400774"/>
              <a:gd name="connsiteY1" fmla="*/ 485900 h 2190875"/>
              <a:gd name="connsiteX2" fmla="*/ 3400425 w 3400774"/>
              <a:gd name="connsiteY2" fmla="*/ 2190875 h 2190875"/>
              <a:gd name="connsiteX0" fmla="*/ 0 w 3432275"/>
              <a:gd name="connsiteY0" fmla="*/ 177895 h 2146395"/>
              <a:gd name="connsiteX1" fmla="*/ 2403475 w 3432275"/>
              <a:gd name="connsiteY1" fmla="*/ 441420 h 2146395"/>
              <a:gd name="connsiteX2" fmla="*/ 3432175 w 3432275"/>
              <a:gd name="connsiteY2" fmla="*/ 2146395 h 2146395"/>
              <a:gd name="connsiteX0" fmla="*/ 0 w 3432275"/>
              <a:gd name="connsiteY0" fmla="*/ 175074 h 2143574"/>
              <a:gd name="connsiteX1" fmla="*/ 2403475 w 3432275"/>
              <a:gd name="connsiteY1" fmla="*/ 438599 h 2143574"/>
              <a:gd name="connsiteX2" fmla="*/ 3432175 w 3432275"/>
              <a:gd name="connsiteY2" fmla="*/ 2143574 h 2143574"/>
              <a:gd name="connsiteX0" fmla="*/ 0 w 3432296"/>
              <a:gd name="connsiteY0" fmla="*/ 184935 h 2153435"/>
              <a:gd name="connsiteX1" fmla="*/ 2403475 w 3432296"/>
              <a:gd name="connsiteY1" fmla="*/ 448460 h 2153435"/>
              <a:gd name="connsiteX2" fmla="*/ 3432175 w 3432296"/>
              <a:gd name="connsiteY2" fmla="*/ 2153435 h 2153435"/>
              <a:gd name="connsiteX0" fmla="*/ 0 w 3432331"/>
              <a:gd name="connsiteY0" fmla="*/ 218152 h 2186652"/>
              <a:gd name="connsiteX1" fmla="*/ 2492375 w 3432331"/>
              <a:gd name="connsiteY1" fmla="*/ 373727 h 2186652"/>
              <a:gd name="connsiteX2" fmla="*/ 3432175 w 3432331"/>
              <a:gd name="connsiteY2" fmla="*/ 2186652 h 2186652"/>
              <a:gd name="connsiteX0" fmla="*/ 0 w 3435420"/>
              <a:gd name="connsiteY0" fmla="*/ 218152 h 2186652"/>
              <a:gd name="connsiteX1" fmla="*/ 2492375 w 3435420"/>
              <a:gd name="connsiteY1" fmla="*/ 373727 h 2186652"/>
              <a:gd name="connsiteX2" fmla="*/ 3432175 w 3435420"/>
              <a:gd name="connsiteY2" fmla="*/ 2186652 h 2186652"/>
              <a:gd name="connsiteX0" fmla="*/ 0 w 3435420"/>
              <a:gd name="connsiteY0" fmla="*/ 207483 h 2175983"/>
              <a:gd name="connsiteX1" fmla="*/ 1066240 w 3435420"/>
              <a:gd name="connsiteY1" fmla="*/ 2346 h 2175983"/>
              <a:gd name="connsiteX2" fmla="*/ 2492375 w 3435420"/>
              <a:gd name="connsiteY2" fmla="*/ 363058 h 2175983"/>
              <a:gd name="connsiteX3" fmla="*/ 3432175 w 3435420"/>
              <a:gd name="connsiteY3" fmla="*/ 2175983 h 2175983"/>
              <a:gd name="connsiteX0" fmla="*/ 0 w 5654745"/>
              <a:gd name="connsiteY0" fmla="*/ 77850 h 2179700"/>
              <a:gd name="connsiteX1" fmla="*/ 3285565 w 5654745"/>
              <a:gd name="connsiteY1" fmla="*/ 6063 h 2179700"/>
              <a:gd name="connsiteX2" fmla="*/ 4711700 w 5654745"/>
              <a:gd name="connsiteY2" fmla="*/ 366775 h 2179700"/>
              <a:gd name="connsiteX3" fmla="*/ 5651500 w 5654745"/>
              <a:gd name="connsiteY3" fmla="*/ 2179700 h 2179700"/>
              <a:gd name="connsiteX0" fmla="*/ 0 w 5654745"/>
              <a:gd name="connsiteY0" fmla="*/ 0 h 2101850"/>
              <a:gd name="connsiteX1" fmla="*/ 4711700 w 5654745"/>
              <a:gd name="connsiteY1" fmla="*/ 288925 h 2101850"/>
              <a:gd name="connsiteX2" fmla="*/ 5651500 w 5654745"/>
              <a:gd name="connsiteY2" fmla="*/ 2101850 h 2101850"/>
              <a:gd name="connsiteX0" fmla="*/ 0 w 5652184"/>
              <a:gd name="connsiteY0" fmla="*/ 201529 h 2303379"/>
              <a:gd name="connsiteX1" fmla="*/ 3340100 w 5652184"/>
              <a:gd name="connsiteY1" fmla="*/ 128504 h 2303379"/>
              <a:gd name="connsiteX2" fmla="*/ 5651500 w 5652184"/>
              <a:gd name="connsiteY2" fmla="*/ 2303379 h 2303379"/>
              <a:gd name="connsiteX0" fmla="*/ 0 w 5652371"/>
              <a:gd name="connsiteY0" fmla="*/ 152725 h 2254575"/>
              <a:gd name="connsiteX1" fmla="*/ 3340100 w 5652371"/>
              <a:gd name="connsiteY1" fmla="*/ 79700 h 2254575"/>
              <a:gd name="connsiteX2" fmla="*/ 5651500 w 5652371"/>
              <a:gd name="connsiteY2" fmla="*/ 2254575 h 2254575"/>
              <a:gd name="connsiteX0" fmla="*/ 0 w 5652371"/>
              <a:gd name="connsiteY0" fmla="*/ 252752 h 2354602"/>
              <a:gd name="connsiteX1" fmla="*/ 3340100 w 5652371"/>
              <a:gd name="connsiteY1" fmla="*/ 179727 h 2354602"/>
              <a:gd name="connsiteX2" fmla="*/ 5651500 w 5652371"/>
              <a:gd name="connsiteY2" fmla="*/ 2354602 h 2354602"/>
              <a:gd name="connsiteX0" fmla="*/ 0 w 5652780"/>
              <a:gd name="connsiteY0" fmla="*/ 310440 h 2412290"/>
              <a:gd name="connsiteX1" fmla="*/ 3340100 w 5652780"/>
              <a:gd name="connsiteY1" fmla="*/ 237415 h 2412290"/>
              <a:gd name="connsiteX2" fmla="*/ 5651500 w 5652780"/>
              <a:gd name="connsiteY2" fmla="*/ 2412290 h 2412290"/>
              <a:gd name="connsiteX0" fmla="*/ 0 w 5652780"/>
              <a:gd name="connsiteY0" fmla="*/ 326199 h 2428049"/>
              <a:gd name="connsiteX1" fmla="*/ 3340100 w 5652780"/>
              <a:gd name="connsiteY1" fmla="*/ 253174 h 2428049"/>
              <a:gd name="connsiteX2" fmla="*/ 5651500 w 5652780"/>
              <a:gd name="connsiteY2" fmla="*/ 2428049 h 2428049"/>
              <a:gd name="connsiteX0" fmla="*/ 0 w 5651500"/>
              <a:gd name="connsiteY0" fmla="*/ 326199 h 2428049"/>
              <a:gd name="connsiteX1" fmla="*/ 3340100 w 5651500"/>
              <a:gd name="connsiteY1" fmla="*/ 253174 h 2428049"/>
              <a:gd name="connsiteX2" fmla="*/ 5651500 w 5651500"/>
              <a:gd name="connsiteY2" fmla="*/ 2428049 h 2428049"/>
              <a:gd name="connsiteX0" fmla="*/ 0 w 5651500"/>
              <a:gd name="connsiteY0" fmla="*/ 263396 h 2365246"/>
              <a:gd name="connsiteX1" fmla="*/ 3340100 w 5651500"/>
              <a:gd name="connsiteY1" fmla="*/ 190371 h 2365246"/>
              <a:gd name="connsiteX2" fmla="*/ 5651500 w 5651500"/>
              <a:gd name="connsiteY2" fmla="*/ 2365246 h 2365246"/>
              <a:gd name="connsiteX0" fmla="*/ 0 w 2311400"/>
              <a:gd name="connsiteY0" fmla="*/ 0 h 2174875"/>
              <a:gd name="connsiteX1" fmla="*/ 2311400 w 2311400"/>
              <a:gd name="connsiteY1" fmla="*/ 2174875 h 2174875"/>
              <a:gd name="connsiteX0" fmla="*/ 0 w 647826"/>
              <a:gd name="connsiteY0" fmla="*/ 0 h 2317750"/>
              <a:gd name="connsiteX1" fmla="*/ 25400 w 647826"/>
              <a:gd name="connsiteY1" fmla="*/ 2317750 h 2317750"/>
              <a:gd name="connsiteX0" fmla="*/ 567158 w 592558"/>
              <a:gd name="connsiteY0" fmla="*/ 2965 h 2320715"/>
              <a:gd name="connsiteX1" fmla="*/ 592558 w 592558"/>
              <a:gd name="connsiteY1" fmla="*/ 2320715 h 2320715"/>
              <a:gd name="connsiteX0" fmla="*/ 683461 w 683461"/>
              <a:gd name="connsiteY0" fmla="*/ 1966 h 3110291"/>
              <a:gd name="connsiteX1" fmla="*/ 337386 w 683461"/>
              <a:gd name="connsiteY1" fmla="*/ 3110291 h 3110291"/>
              <a:gd name="connsiteX0" fmla="*/ 676400 w 676400"/>
              <a:gd name="connsiteY0" fmla="*/ 6054 h 1523704"/>
              <a:gd name="connsiteX1" fmla="*/ 349375 w 676400"/>
              <a:gd name="connsiteY1" fmla="*/ 1523704 h 1523704"/>
              <a:gd name="connsiteX0" fmla="*/ 672922 w 672922"/>
              <a:gd name="connsiteY0" fmla="*/ 5334 h 1627759"/>
              <a:gd name="connsiteX1" fmla="*/ 355422 w 672922"/>
              <a:gd name="connsiteY1" fmla="*/ 1627759 h 1627759"/>
              <a:gd name="connsiteX0" fmla="*/ 843996 w 843996"/>
              <a:gd name="connsiteY0" fmla="*/ 0 h 1622425"/>
              <a:gd name="connsiteX1" fmla="*/ 246535 w 843996"/>
              <a:gd name="connsiteY1" fmla="*/ 650315 h 1622425"/>
              <a:gd name="connsiteX2" fmla="*/ 526496 w 843996"/>
              <a:gd name="connsiteY2" fmla="*/ 1622425 h 1622425"/>
              <a:gd name="connsiteX0" fmla="*/ 649531 w 649531"/>
              <a:gd name="connsiteY0" fmla="*/ 0 h 1622425"/>
              <a:gd name="connsiteX1" fmla="*/ 52070 w 649531"/>
              <a:gd name="connsiteY1" fmla="*/ 650315 h 1622425"/>
              <a:gd name="connsiteX2" fmla="*/ 332031 w 649531"/>
              <a:gd name="connsiteY2" fmla="*/ 1622425 h 1622425"/>
              <a:gd name="connsiteX0" fmla="*/ 0 w 330200"/>
              <a:gd name="connsiteY0" fmla="*/ 0 h 1689100"/>
              <a:gd name="connsiteX1" fmla="*/ 50239 w 330200"/>
              <a:gd name="connsiteY1" fmla="*/ 716990 h 1689100"/>
              <a:gd name="connsiteX2" fmla="*/ 330200 w 330200"/>
              <a:gd name="connsiteY2" fmla="*/ 1689100 h 1689100"/>
              <a:gd name="connsiteX0" fmla="*/ 146613 w 476813"/>
              <a:gd name="connsiteY0" fmla="*/ 0 h 1689100"/>
              <a:gd name="connsiteX1" fmla="*/ 196852 w 476813"/>
              <a:gd name="connsiteY1" fmla="*/ 716990 h 1689100"/>
              <a:gd name="connsiteX2" fmla="*/ 476813 w 476813"/>
              <a:gd name="connsiteY2" fmla="*/ 1689100 h 1689100"/>
              <a:gd name="connsiteX0" fmla="*/ 0 w 487662"/>
              <a:gd name="connsiteY0" fmla="*/ 0 h 1689100"/>
              <a:gd name="connsiteX1" fmla="*/ 297889 w 487662"/>
              <a:gd name="connsiteY1" fmla="*/ 707465 h 1689100"/>
              <a:gd name="connsiteX2" fmla="*/ 330200 w 487662"/>
              <a:gd name="connsiteY2" fmla="*/ 1689100 h 1689100"/>
              <a:gd name="connsiteX0" fmla="*/ 0 w 487662"/>
              <a:gd name="connsiteY0" fmla="*/ 0 h 1689100"/>
              <a:gd name="connsiteX1" fmla="*/ 297889 w 487662"/>
              <a:gd name="connsiteY1" fmla="*/ 707465 h 1689100"/>
              <a:gd name="connsiteX2" fmla="*/ 330200 w 487662"/>
              <a:gd name="connsiteY2" fmla="*/ 1689100 h 1689100"/>
              <a:gd name="connsiteX0" fmla="*/ 0 w 34925"/>
              <a:gd name="connsiteY0" fmla="*/ 0 h 1660525"/>
              <a:gd name="connsiteX1" fmla="*/ 2614 w 34925"/>
              <a:gd name="connsiteY1" fmla="*/ 678890 h 1660525"/>
              <a:gd name="connsiteX2" fmla="*/ 34925 w 34925"/>
              <a:gd name="connsiteY2" fmla="*/ 1660525 h 1660525"/>
              <a:gd name="connsiteX0" fmla="*/ 261324 w 535352"/>
              <a:gd name="connsiteY0" fmla="*/ 0 h 1660525"/>
              <a:gd name="connsiteX1" fmla="*/ 263938 w 535352"/>
              <a:gd name="connsiteY1" fmla="*/ 678890 h 1660525"/>
              <a:gd name="connsiteX2" fmla="*/ 296249 w 535352"/>
              <a:gd name="connsiteY2" fmla="*/ 1660525 h 1660525"/>
              <a:gd name="connsiteX0" fmla="*/ 240091 w 535344"/>
              <a:gd name="connsiteY0" fmla="*/ 0 h 1660525"/>
              <a:gd name="connsiteX1" fmla="*/ 271280 w 535344"/>
              <a:gd name="connsiteY1" fmla="*/ 335990 h 1660525"/>
              <a:gd name="connsiteX2" fmla="*/ 275016 w 535344"/>
              <a:gd name="connsiteY2" fmla="*/ 1660525 h 1660525"/>
              <a:gd name="connsiteX0" fmla="*/ 240091 w 529293"/>
              <a:gd name="connsiteY0" fmla="*/ 0 h 1660525"/>
              <a:gd name="connsiteX1" fmla="*/ 271280 w 529293"/>
              <a:gd name="connsiteY1" fmla="*/ 335990 h 1660525"/>
              <a:gd name="connsiteX2" fmla="*/ 275016 w 529293"/>
              <a:gd name="connsiteY2" fmla="*/ 1660525 h 1660525"/>
              <a:gd name="connsiteX0" fmla="*/ 242252 w 531454"/>
              <a:gd name="connsiteY0" fmla="*/ 0 h 1660525"/>
              <a:gd name="connsiteX1" fmla="*/ 273441 w 531454"/>
              <a:gd name="connsiteY1" fmla="*/ 335990 h 1660525"/>
              <a:gd name="connsiteX2" fmla="*/ 277177 w 531454"/>
              <a:gd name="connsiteY2" fmla="*/ 1660525 h 1660525"/>
              <a:gd name="connsiteX0" fmla="*/ 2309 w 37234"/>
              <a:gd name="connsiteY0" fmla="*/ 0 h 1803400"/>
              <a:gd name="connsiteX1" fmla="*/ 33498 w 37234"/>
              <a:gd name="connsiteY1" fmla="*/ 478865 h 1803400"/>
              <a:gd name="connsiteX2" fmla="*/ 37234 w 37234"/>
              <a:gd name="connsiteY2" fmla="*/ 1803400 h 1803400"/>
              <a:gd name="connsiteX0" fmla="*/ 229556 w 506076"/>
              <a:gd name="connsiteY0" fmla="*/ 0 h 1803400"/>
              <a:gd name="connsiteX1" fmla="*/ 260745 w 506076"/>
              <a:gd name="connsiteY1" fmla="*/ 478865 h 1803400"/>
              <a:gd name="connsiteX2" fmla="*/ 264481 w 506076"/>
              <a:gd name="connsiteY2" fmla="*/ 1803400 h 1803400"/>
              <a:gd name="connsiteX0" fmla="*/ 0 w 34925"/>
              <a:gd name="connsiteY0" fmla="*/ 0 h 1803400"/>
              <a:gd name="connsiteX1" fmla="*/ 34925 w 34925"/>
              <a:gd name="connsiteY1" fmla="*/ 1803400 h 1803400"/>
              <a:gd name="connsiteX0" fmla="*/ 0 w 692150"/>
              <a:gd name="connsiteY0" fmla="*/ 0 h 1736725"/>
              <a:gd name="connsiteX1" fmla="*/ 692150 w 692150"/>
              <a:gd name="connsiteY1" fmla="*/ 1736725 h 1736725"/>
              <a:gd name="connsiteX0" fmla="*/ 0 w 692150"/>
              <a:gd name="connsiteY0" fmla="*/ 0 h 1736725"/>
              <a:gd name="connsiteX1" fmla="*/ 692150 w 692150"/>
              <a:gd name="connsiteY1" fmla="*/ 1736725 h 1736725"/>
              <a:gd name="connsiteX0" fmla="*/ 0 w 692150"/>
              <a:gd name="connsiteY0" fmla="*/ 0 h 1774825"/>
              <a:gd name="connsiteX1" fmla="*/ 692150 w 692150"/>
              <a:gd name="connsiteY1" fmla="*/ 1774825 h 1774825"/>
              <a:gd name="connsiteX0" fmla="*/ 0 w 692150"/>
              <a:gd name="connsiteY0" fmla="*/ 0 h 1774825"/>
              <a:gd name="connsiteX1" fmla="*/ 692150 w 692150"/>
              <a:gd name="connsiteY1" fmla="*/ 1774825 h 1774825"/>
              <a:gd name="connsiteX0" fmla="*/ 0 w 706517"/>
              <a:gd name="connsiteY0" fmla="*/ 0 h 1774825"/>
              <a:gd name="connsiteX1" fmla="*/ 692150 w 706517"/>
              <a:gd name="connsiteY1" fmla="*/ 1774825 h 1774825"/>
              <a:gd name="connsiteX0" fmla="*/ 0 w 722264"/>
              <a:gd name="connsiteY0" fmla="*/ 0 h 2232025"/>
              <a:gd name="connsiteX1" fmla="*/ 708478 w 722264"/>
              <a:gd name="connsiteY1" fmla="*/ 2232025 h 2232025"/>
              <a:gd name="connsiteX0" fmla="*/ 0 w 698661"/>
              <a:gd name="connsiteY0" fmla="*/ 0 h 2289175"/>
              <a:gd name="connsiteX1" fmla="*/ 683986 w 698661"/>
              <a:gd name="connsiteY1" fmla="*/ 2289175 h 2289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8661" h="2289175">
                <a:moveTo>
                  <a:pt x="0" y="0"/>
                </a:moveTo>
                <a:cubicBezTo>
                  <a:pt x="487892" y="312208"/>
                  <a:pt x="767594" y="1624542"/>
                  <a:pt x="683986" y="2289175"/>
                </a:cubicBezTo>
              </a:path>
            </a:pathLst>
          </a:custGeom>
          <a:ln w="12700" cap="flat" cmpd="sng" algn="ctr">
            <a:solidFill>
              <a:srgbClr val="FF6600"/>
            </a:solidFill>
            <a:prstDash val="lgDash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Freeform 15"/>
          <p:cNvSpPr/>
          <p:nvPr/>
        </p:nvSpPr>
        <p:spPr>
          <a:xfrm>
            <a:off x="3174097" y="662978"/>
            <a:ext cx="3510137" cy="1574035"/>
          </a:xfrm>
          <a:custGeom>
            <a:avLst/>
            <a:gdLst>
              <a:gd name="connsiteX0" fmla="*/ 0 w 4143375"/>
              <a:gd name="connsiteY0" fmla="*/ 0 h 1958544"/>
              <a:gd name="connsiteX1" fmla="*/ 3476625 w 4143375"/>
              <a:gd name="connsiteY1" fmla="*/ 1952625 h 1958544"/>
              <a:gd name="connsiteX2" fmla="*/ 4143375 w 4143375"/>
              <a:gd name="connsiteY2" fmla="*/ 619125 h 1958544"/>
              <a:gd name="connsiteX0" fmla="*/ 0 w 4143375"/>
              <a:gd name="connsiteY0" fmla="*/ 0 h 654112"/>
              <a:gd name="connsiteX1" fmla="*/ 2457450 w 4143375"/>
              <a:gd name="connsiteY1" fmla="*/ 247650 h 654112"/>
              <a:gd name="connsiteX2" fmla="*/ 4143375 w 4143375"/>
              <a:gd name="connsiteY2" fmla="*/ 619125 h 654112"/>
              <a:gd name="connsiteX0" fmla="*/ 0 w 3457575"/>
              <a:gd name="connsiteY0" fmla="*/ 0 h 1973550"/>
              <a:gd name="connsiteX1" fmla="*/ 2457450 w 3457575"/>
              <a:gd name="connsiteY1" fmla="*/ 247650 h 1973550"/>
              <a:gd name="connsiteX2" fmla="*/ 3457575 w 3457575"/>
              <a:gd name="connsiteY2" fmla="*/ 1962150 h 1973550"/>
              <a:gd name="connsiteX0" fmla="*/ 0 w 3457682"/>
              <a:gd name="connsiteY0" fmla="*/ 0 h 1962150"/>
              <a:gd name="connsiteX1" fmla="*/ 2457450 w 3457682"/>
              <a:gd name="connsiteY1" fmla="*/ 247650 h 1962150"/>
              <a:gd name="connsiteX2" fmla="*/ 3457575 w 3457682"/>
              <a:gd name="connsiteY2" fmla="*/ 1962150 h 1962150"/>
              <a:gd name="connsiteX0" fmla="*/ 0 w 3410068"/>
              <a:gd name="connsiteY0" fmla="*/ 0 h 1905000"/>
              <a:gd name="connsiteX1" fmla="*/ 2457450 w 3410068"/>
              <a:gd name="connsiteY1" fmla="*/ 247650 h 1905000"/>
              <a:gd name="connsiteX2" fmla="*/ 3409950 w 3410068"/>
              <a:gd name="connsiteY2" fmla="*/ 1905000 h 1905000"/>
              <a:gd name="connsiteX0" fmla="*/ 0 w 3410068"/>
              <a:gd name="connsiteY0" fmla="*/ 154196 h 2059196"/>
              <a:gd name="connsiteX1" fmla="*/ 2457450 w 3410068"/>
              <a:gd name="connsiteY1" fmla="*/ 401846 h 2059196"/>
              <a:gd name="connsiteX2" fmla="*/ 3409950 w 3410068"/>
              <a:gd name="connsiteY2" fmla="*/ 2059196 h 2059196"/>
              <a:gd name="connsiteX0" fmla="*/ 0 w 3371966"/>
              <a:gd name="connsiteY0" fmla="*/ 140882 h 2112557"/>
              <a:gd name="connsiteX1" fmla="*/ 2419350 w 3371966"/>
              <a:gd name="connsiteY1" fmla="*/ 455207 h 2112557"/>
              <a:gd name="connsiteX2" fmla="*/ 3371850 w 3371966"/>
              <a:gd name="connsiteY2" fmla="*/ 2112557 h 2112557"/>
              <a:gd name="connsiteX0" fmla="*/ 0 w 3324339"/>
              <a:gd name="connsiteY0" fmla="*/ 152160 h 2066685"/>
              <a:gd name="connsiteX1" fmla="*/ 2371725 w 3324339"/>
              <a:gd name="connsiteY1" fmla="*/ 409335 h 2066685"/>
              <a:gd name="connsiteX2" fmla="*/ 3324225 w 3324339"/>
              <a:gd name="connsiteY2" fmla="*/ 2066685 h 2066685"/>
              <a:gd name="connsiteX0" fmla="*/ 0 w 3324339"/>
              <a:gd name="connsiteY0" fmla="*/ 160621 h 2075146"/>
              <a:gd name="connsiteX1" fmla="*/ 2371725 w 3324339"/>
              <a:gd name="connsiteY1" fmla="*/ 417796 h 2075146"/>
              <a:gd name="connsiteX2" fmla="*/ 3324225 w 3324339"/>
              <a:gd name="connsiteY2" fmla="*/ 2075146 h 2075146"/>
              <a:gd name="connsiteX0" fmla="*/ 0 w 3324339"/>
              <a:gd name="connsiteY0" fmla="*/ 160621 h 2075146"/>
              <a:gd name="connsiteX1" fmla="*/ 2371725 w 3324339"/>
              <a:gd name="connsiteY1" fmla="*/ 417796 h 2075146"/>
              <a:gd name="connsiteX2" fmla="*/ 3324225 w 3324339"/>
              <a:gd name="connsiteY2" fmla="*/ 2075146 h 2075146"/>
              <a:gd name="connsiteX0" fmla="*/ 0 w 3324339"/>
              <a:gd name="connsiteY0" fmla="*/ 177546 h 2092071"/>
              <a:gd name="connsiteX1" fmla="*/ 2371725 w 3324339"/>
              <a:gd name="connsiteY1" fmla="*/ 434721 h 2092071"/>
              <a:gd name="connsiteX2" fmla="*/ 3324225 w 3324339"/>
              <a:gd name="connsiteY2" fmla="*/ 2092071 h 2092071"/>
              <a:gd name="connsiteX0" fmla="*/ 0 w 3400524"/>
              <a:gd name="connsiteY0" fmla="*/ 179255 h 2141405"/>
              <a:gd name="connsiteX1" fmla="*/ 2371725 w 3400524"/>
              <a:gd name="connsiteY1" fmla="*/ 436430 h 2141405"/>
              <a:gd name="connsiteX2" fmla="*/ 3400425 w 3400524"/>
              <a:gd name="connsiteY2" fmla="*/ 2141405 h 2141405"/>
              <a:gd name="connsiteX0" fmla="*/ 0 w 3400774"/>
              <a:gd name="connsiteY0" fmla="*/ 228725 h 2190875"/>
              <a:gd name="connsiteX1" fmla="*/ 2371725 w 3400774"/>
              <a:gd name="connsiteY1" fmla="*/ 485900 h 2190875"/>
              <a:gd name="connsiteX2" fmla="*/ 3400425 w 3400774"/>
              <a:gd name="connsiteY2" fmla="*/ 2190875 h 2190875"/>
              <a:gd name="connsiteX0" fmla="*/ 0 w 3432275"/>
              <a:gd name="connsiteY0" fmla="*/ 177895 h 2146395"/>
              <a:gd name="connsiteX1" fmla="*/ 2403475 w 3432275"/>
              <a:gd name="connsiteY1" fmla="*/ 441420 h 2146395"/>
              <a:gd name="connsiteX2" fmla="*/ 3432175 w 3432275"/>
              <a:gd name="connsiteY2" fmla="*/ 2146395 h 2146395"/>
              <a:gd name="connsiteX0" fmla="*/ 0 w 3432275"/>
              <a:gd name="connsiteY0" fmla="*/ 175074 h 2143574"/>
              <a:gd name="connsiteX1" fmla="*/ 2403475 w 3432275"/>
              <a:gd name="connsiteY1" fmla="*/ 438599 h 2143574"/>
              <a:gd name="connsiteX2" fmla="*/ 3432175 w 3432275"/>
              <a:gd name="connsiteY2" fmla="*/ 2143574 h 2143574"/>
              <a:gd name="connsiteX0" fmla="*/ 0 w 3432296"/>
              <a:gd name="connsiteY0" fmla="*/ 184935 h 2153435"/>
              <a:gd name="connsiteX1" fmla="*/ 2403475 w 3432296"/>
              <a:gd name="connsiteY1" fmla="*/ 448460 h 2153435"/>
              <a:gd name="connsiteX2" fmla="*/ 3432175 w 3432296"/>
              <a:gd name="connsiteY2" fmla="*/ 2153435 h 2153435"/>
              <a:gd name="connsiteX0" fmla="*/ 0 w 3432331"/>
              <a:gd name="connsiteY0" fmla="*/ 218152 h 2186652"/>
              <a:gd name="connsiteX1" fmla="*/ 2492375 w 3432331"/>
              <a:gd name="connsiteY1" fmla="*/ 373727 h 2186652"/>
              <a:gd name="connsiteX2" fmla="*/ 3432175 w 3432331"/>
              <a:gd name="connsiteY2" fmla="*/ 2186652 h 2186652"/>
              <a:gd name="connsiteX0" fmla="*/ 0 w 3435420"/>
              <a:gd name="connsiteY0" fmla="*/ 218152 h 2186652"/>
              <a:gd name="connsiteX1" fmla="*/ 2492375 w 3435420"/>
              <a:gd name="connsiteY1" fmla="*/ 373727 h 2186652"/>
              <a:gd name="connsiteX2" fmla="*/ 3432175 w 3435420"/>
              <a:gd name="connsiteY2" fmla="*/ 2186652 h 2186652"/>
              <a:gd name="connsiteX0" fmla="*/ 0 w 3396943"/>
              <a:gd name="connsiteY0" fmla="*/ 206230 h 2184255"/>
              <a:gd name="connsiteX1" fmla="*/ 2492375 w 3396943"/>
              <a:gd name="connsiteY1" fmla="*/ 361805 h 2184255"/>
              <a:gd name="connsiteX2" fmla="*/ 3394075 w 3396943"/>
              <a:gd name="connsiteY2" fmla="*/ 2184255 h 2184255"/>
              <a:gd name="connsiteX0" fmla="*/ 0 w 3388779"/>
              <a:gd name="connsiteY0" fmla="*/ 499126 h 1962801"/>
              <a:gd name="connsiteX1" fmla="*/ 2484211 w 3388779"/>
              <a:gd name="connsiteY1" fmla="*/ 140351 h 1962801"/>
              <a:gd name="connsiteX2" fmla="*/ 3385911 w 3388779"/>
              <a:gd name="connsiteY2" fmla="*/ 1962801 h 1962801"/>
              <a:gd name="connsiteX0" fmla="*/ 0 w 3510595"/>
              <a:gd name="connsiteY0" fmla="*/ 499126 h 1685215"/>
              <a:gd name="connsiteX1" fmla="*/ 2484211 w 3510595"/>
              <a:gd name="connsiteY1" fmla="*/ 140351 h 1685215"/>
              <a:gd name="connsiteX2" fmla="*/ 3508375 w 3510595"/>
              <a:gd name="connsiteY2" fmla="*/ 1685215 h 1685215"/>
              <a:gd name="connsiteX0" fmla="*/ 0 w 3510062"/>
              <a:gd name="connsiteY0" fmla="*/ 499126 h 1685215"/>
              <a:gd name="connsiteX1" fmla="*/ 2484211 w 3510062"/>
              <a:gd name="connsiteY1" fmla="*/ 140351 h 1685215"/>
              <a:gd name="connsiteX2" fmla="*/ 3508375 w 3510062"/>
              <a:gd name="connsiteY2" fmla="*/ 1685215 h 1685215"/>
              <a:gd name="connsiteX0" fmla="*/ 0 w 3510062"/>
              <a:gd name="connsiteY0" fmla="*/ 423975 h 1610064"/>
              <a:gd name="connsiteX1" fmla="*/ 2484211 w 3510062"/>
              <a:gd name="connsiteY1" fmla="*/ 65200 h 1610064"/>
              <a:gd name="connsiteX2" fmla="*/ 3508375 w 3510062"/>
              <a:gd name="connsiteY2" fmla="*/ 1610064 h 1610064"/>
              <a:gd name="connsiteX0" fmla="*/ 0 w 3509626"/>
              <a:gd name="connsiteY0" fmla="*/ 391557 h 1577646"/>
              <a:gd name="connsiteX1" fmla="*/ 2239282 w 3509626"/>
              <a:gd name="connsiteY1" fmla="*/ 73604 h 1577646"/>
              <a:gd name="connsiteX2" fmla="*/ 3508375 w 3509626"/>
              <a:gd name="connsiteY2" fmla="*/ 1577646 h 1577646"/>
              <a:gd name="connsiteX0" fmla="*/ 0 w 3511312"/>
              <a:gd name="connsiteY0" fmla="*/ 427717 h 1613806"/>
              <a:gd name="connsiteX1" fmla="*/ 2239282 w 3511312"/>
              <a:gd name="connsiteY1" fmla="*/ 109764 h 1613806"/>
              <a:gd name="connsiteX2" fmla="*/ 3508375 w 3511312"/>
              <a:gd name="connsiteY2" fmla="*/ 1613806 h 1613806"/>
              <a:gd name="connsiteX0" fmla="*/ 0 w 3510137"/>
              <a:gd name="connsiteY0" fmla="*/ 387946 h 1574035"/>
              <a:gd name="connsiteX1" fmla="*/ 2239282 w 3510137"/>
              <a:gd name="connsiteY1" fmla="*/ 69993 h 1574035"/>
              <a:gd name="connsiteX2" fmla="*/ 3508375 w 3510137"/>
              <a:gd name="connsiteY2" fmla="*/ 1574035 h 157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10137" h="1574035">
                <a:moveTo>
                  <a:pt x="0" y="387946"/>
                </a:moveTo>
                <a:cubicBezTo>
                  <a:pt x="910431" y="4564"/>
                  <a:pt x="1567468" y="-80064"/>
                  <a:pt x="2239282" y="69993"/>
                </a:cubicBezTo>
                <a:cubicBezTo>
                  <a:pt x="2911096" y="220050"/>
                  <a:pt x="3548063" y="688210"/>
                  <a:pt x="3508375" y="1574035"/>
                </a:cubicBezTo>
              </a:path>
            </a:pathLst>
          </a:custGeom>
          <a:ln w="12700" cap="flat" cmpd="sng" algn="ctr">
            <a:solidFill>
              <a:srgbClr val="FF6600"/>
            </a:solidFill>
            <a:prstDash val="lgDash"/>
            <a:round/>
            <a:headEnd type="oval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6679975" y="652044"/>
            <a:ext cx="4347969" cy="4583586"/>
          </a:xfrm>
          <a:custGeom>
            <a:avLst/>
            <a:gdLst>
              <a:gd name="connsiteX0" fmla="*/ 0 w 4143375"/>
              <a:gd name="connsiteY0" fmla="*/ 0 h 1958544"/>
              <a:gd name="connsiteX1" fmla="*/ 3476625 w 4143375"/>
              <a:gd name="connsiteY1" fmla="*/ 1952625 h 1958544"/>
              <a:gd name="connsiteX2" fmla="*/ 4143375 w 4143375"/>
              <a:gd name="connsiteY2" fmla="*/ 619125 h 1958544"/>
              <a:gd name="connsiteX0" fmla="*/ 0 w 4143375"/>
              <a:gd name="connsiteY0" fmla="*/ 0 h 654112"/>
              <a:gd name="connsiteX1" fmla="*/ 2457450 w 4143375"/>
              <a:gd name="connsiteY1" fmla="*/ 247650 h 654112"/>
              <a:gd name="connsiteX2" fmla="*/ 4143375 w 4143375"/>
              <a:gd name="connsiteY2" fmla="*/ 619125 h 654112"/>
              <a:gd name="connsiteX0" fmla="*/ 0 w 3457575"/>
              <a:gd name="connsiteY0" fmla="*/ 0 h 1973550"/>
              <a:gd name="connsiteX1" fmla="*/ 2457450 w 3457575"/>
              <a:gd name="connsiteY1" fmla="*/ 247650 h 1973550"/>
              <a:gd name="connsiteX2" fmla="*/ 3457575 w 3457575"/>
              <a:gd name="connsiteY2" fmla="*/ 1962150 h 1973550"/>
              <a:gd name="connsiteX0" fmla="*/ 0 w 3457682"/>
              <a:gd name="connsiteY0" fmla="*/ 0 h 1962150"/>
              <a:gd name="connsiteX1" fmla="*/ 2457450 w 3457682"/>
              <a:gd name="connsiteY1" fmla="*/ 247650 h 1962150"/>
              <a:gd name="connsiteX2" fmla="*/ 3457575 w 3457682"/>
              <a:gd name="connsiteY2" fmla="*/ 1962150 h 1962150"/>
              <a:gd name="connsiteX0" fmla="*/ 0 w 3410068"/>
              <a:gd name="connsiteY0" fmla="*/ 0 h 1905000"/>
              <a:gd name="connsiteX1" fmla="*/ 2457450 w 3410068"/>
              <a:gd name="connsiteY1" fmla="*/ 247650 h 1905000"/>
              <a:gd name="connsiteX2" fmla="*/ 3409950 w 3410068"/>
              <a:gd name="connsiteY2" fmla="*/ 1905000 h 1905000"/>
              <a:gd name="connsiteX0" fmla="*/ 0 w 3410068"/>
              <a:gd name="connsiteY0" fmla="*/ 154196 h 2059196"/>
              <a:gd name="connsiteX1" fmla="*/ 2457450 w 3410068"/>
              <a:gd name="connsiteY1" fmla="*/ 401846 h 2059196"/>
              <a:gd name="connsiteX2" fmla="*/ 3409950 w 3410068"/>
              <a:gd name="connsiteY2" fmla="*/ 2059196 h 2059196"/>
              <a:gd name="connsiteX0" fmla="*/ 0 w 3371966"/>
              <a:gd name="connsiteY0" fmla="*/ 140882 h 2112557"/>
              <a:gd name="connsiteX1" fmla="*/ 2419350 w 3371966"/>
              <a:gd name="connsiteY1" fmla="*/ 455207 h 2112557"/>
              <a:gd name="connsiteX2" fmla="*/ 3371850 w 3371966"/>
              <a:gd name="connsiteY2" fmla="*/ 2112557 h 2112557"/>
              <a:gd name="connsiteX0" fmla="*/ 0 w 3324339"/>
              <a:gd name="connsiteY0" fmla="*/ 152160 h 2066685"/>
              <a:gd name="connsiteX1" fmla="*/ 2371725 w 3324339"/>
              <a:gd name="connsiteY1" fmla="*/ 409335 h 2066685"/>
              <a:gd name="connsiteX2" fmla="*/ 3324225 w 3324339"/>
              <a:gd name="connsiteY2" fmla="*/ 2066685 h 2066685"/>
              <a:gd name="connsiteX0" fmla="*/ 0 w 3324339"/>
              <a:gd name="connsiteY0" fmla="*/ 160621 h 2075146"/>
              <a:gd name="connsiteX1" fmla="*/ 2371725 w 3324339"/>
              <a:gd name="connsiteY1" fmla="*/ 417796 h 2075146"/>
              <a:gd name="connsiteX2" fmla="*/ 3324225 w 3324339"/>
              <a:gd name="connsiteY2" fmla="*/ 2075146 h 2075146"/>
              <a:gd name="connsiteX0" fmla="*/ 0 w 3324339"/>
              <a:gd name="connsiteY0" fmla="*/ 160621 h 2075146"/>
              <a:gd name="connsiteX1" fmla="*/ 2371725 w 3324339"/>
              <a:gd name="connsiteY1" fmla="*/ 417796 h 2075146"/>
              <a:gd name="connsiteX2" fmla="*/ 3324225 w 3324339"/>
              <a:gd name="connsiteY2" fmla="*/ 2075146 h 2075146"/>
              <a:gd name="connsiteX0" fmla="*/ 0 w 3324339"/>
              <a:gd name="connsiteY0" fmla="*/ 177546 h 2092071"/>
              <a:gd name="connsiteX1" fmla="*/ 2371725 w 3324339"/>
              <a:gd name="connsiteY1" fmla="*/ 434721 h 2092071"/>
              <a:gd name="connsiteX2" fmla="*/ 3324225 w 3324339"/>
              <a:gd name="connsiteY2" fmla="*/ 2092071 h 2092071"/>
              <a:gd name="connsiteX0" fmla="*/ 0 w 3400524"/>
              <a:gd name="connsiteY0" fmla="*/ 179255 h 2141405"/>
              <a:gd name="connsiteX1" fmla="*/ 2371725 w 3400524"/>
              <a:gd name="connsiteY1" fmla="*/ 436430 h 2141405"/>
              <a:gd name="connsiteX2" fmla="*/ 3400425 w 3400524"/>
              <a:gd name="connsiteY2" fmla="*/ 2141405 h 2141405"/>
              <a:gd name="connsiteX0" fmla="*/ 0 w 3400774"/>
              <a:gd name="connsiteY0" fmla="*/ 228725 h 2190875"/>
              <a:gd name="connsiteX1" fmla="*/ 2371725 w 3400774"/>
              <a:gd name="connsiteY1" fmla="*/ 485900 h 2190875"/>
              <a:gd name="connsiteX2" fmla="*/ 3400425 w 3400774"/>
              <a:gd name="connsiteY2" fmla="*/ 2190875 h 2190875"/>
              <a:gd name="connsiteX0" fmla="*/ 0 w 3432275"/>
              <a:gd name="connsiteY0" fmla="*/ 177895 h 2146395"/>
              <a:gd name="connsiteX1" fmla="*/ 2403475 w 3432275"/>
              <a:gd name="connsiteY1" fmla="*/ 441420 h 2146395"/>
              <a:gd name="connsiteX2" fmla="*/ 3432175 w 3432275"/>
              <a:gd name="connsiteY2" fmla="*/ 2146395 h 2146395"/>
              <a:gd name="connsiteX0" fmla="*/ 0 w 3432275"/>
              <a:gd name="connsiteY0" fmla="*/ 175074 h 2143574"/>
              <a:gd name="connsiteX1" fmla="*/ 2403475 w 3432275"/>
              <a:gd name="connsiteY1" fmla="*/ 438599 h 2143574"/>
              <a:gd name="connsiteX2" fmla="*/ 3432175 w 3432275"/>
              <a:gd name="connsiteY2" fmla="*/ 2143574 h 2143574"/>
              <a:gd name="connsiteX0" fmla="*/ 0 w 3432296"/>
              <a:gd name="connsiteY0" fmla="*/ 184935 h 2153435"/>
              <a:gd name="connsiteX1" fmla="*/ 2403475 w 3432296"/>
              <a:gd name="connsiteY1" fmla="*/ 448460 h 2153435"/>
              <a:gd name="connsiteX2" fmla="*/ 3432175 w 3432296"/>
              <a:gd name="connsiteY2" fmla="*/ 2153435 h 2153435"/>
              <a:gd name="connsiteX0" fmla="*/ 0 w 3432331"/>
              <a:gd name="connsiteY0" fmla="*/ 218152 h 2186652"/>
              <a:gd name="connsiteX1" fmla="*/ 2492375 w 3432331"/>
              <a:gd name="connsiteY1" fmla="*/ 373727 h 2186652"/>
              <a:gd name="connsiteX2" fmla="*/ 3432175 w 3432331"/>
              <a:gd name="connsiteY2" fmla="*/ 2186652 h 2186652"/>
              <a:gd name="connsiteX0" fmla="*/ 0 w 3435420"/>
              <a:gd name="connsiteY0" fmla="*/ 218152 h 2186652"/>
              <a:gd name="connsiteX1" fmla="*/ 2492375 w 3435420"/>
              <a:gd name="connsiteY1" fmla="*/ 373727 h 2186652"/>
              <a:gd name="connsiteX2" fmla="*/ 3432175 w 3435420"/>
              <a:gd name="connsiteY2" fmla="*/ 2186652 h 2186652"/>
              <a:gd name="connsiteX0" fmla="*/ 0 w 3396943"/>
              <a:gd name="connsiteY0" fmla="*/ 206230 h 2184255"/>
              <a:gd name="connsiteX1" fmla="*/ 2492375 w 3396943"/>
              <a:gd name="connsiteY1" fmla="*/ 361805 h 2184255"/>
              <a:gd name="connsiteX2" fmla="*/ 3394075 w 3396943"/>
              <a:gd name="connsiteY2" fmla="*/ 2184255 h 2184255"/>
              <a:gd name="connsiteX0" fmla="*/ 0 w 3444456"/>
              <a:gd name="connsiteY0" fmla="*/ 206230 h 2184669"/>
              <a:gd name="connsiteX1" fmla="*/ 2492375 w 3444456"/>
              <a:gd name="connsiteY1" fmla="*/ 361805 h 2184669"/>
              <a:gd name="connsiteX2" fmla="*/ 3372485 w 3444456"/>
              <a:gd name="connsiteY2" fmla="*/ 1978756 h 2184669"/>
              <a:gd name="connsiteX3" fmla="*/ 3394075 w 3444456"/>
              <a:gd name="connsiteY3" fmla="*/ 2184255 h 2184669"/>
              <a:gd name="connsiteX0" fmla="*/ 0 w 3390729"/>
              <a:gd name="connsiteY0" fmla="*/ 206230 h 4070205"/>
              <a:gd name="connsiteX1" fmla="*/ 2492375 w 3390729"/>
              <a:gd name="connsiteY1" fmla="*/ 361805 h 4070205"/>
              <a:gd name="connsiteX2" fmla="*/ 3372485 w 3390729"/>
              <a:gd name="connsiteY2" fmla="*/ 1978756 h 4070205"/>
              <a:gd name="connsiteX3" fmla="*/ 2698750 w 3390729"/>
              <a:gd name="connsiteY3" fmla="*/ 4070205 h 4070205"/>
              <a:gd name="connsiteX0" fmla="*/ 0 w 3375601"/>
              <a:gd name="connsiteY0" fmla="*/ 206230 h 4090719"/>
              <a:gd name="connsiteX1" fmla="*/ 2492375 w 3375601"/>
              <a:gd name="connsiteY1" fmla="*/ 361805 h 4090719"/>
              <a:gd name="connsiteX2" fmla="*/ 3372485 w 3375601"/>
              <a:gd name="connsiteY2" fmla="*/ 1978756 h 4090719"/>
              <a:gd name="connsiteX3" fmla="*/ 2781935 w 3375601"/>
              <a:gd name="connsiteY3" fmla="*/ 3874231 h 4090719"/>
              <a:gd name="connsiteX4" fmla="*/ 2698750 w 3375601"/>
              <a:gd name="connsiteY4" fmla="*/ 4070205 h 4090719"/>
              <a:gd name="connsiteX0" fmla="*/ 1073150 w 4448751"/>
              <a:gd name="connsiteY0" fmla="*/ 206230 h 4012705"/>
              <a:gd name="connsiteX1" fmla="*/ 3565525 w 4448751"/>
              <a:gd name="connsiteY1" fmla="*/ 361805 h 4012705"/>
              <a:gd name="connsiteX2" fmla="*/ 4445635 w 4448751"/>
              <a:gd name="connsiteY2" fmla="*/ 1978756 h 4012705"/>
              <a:gd name="connsiteX3" fmla="*/ 3855085 w 4448751"/>
              <a:gd name="connsiteY3" fmla="*/ 3874231 h 4012705"/>
              <a:gd name="connsiteX4" fmla="*/ 0 w 4448751"/>
              <a:gd name="connsiteY4" fmla="*/ 3832080 h 4012705"/>
              <a:gd name="connsiteX0" fmla="*/ 939800 w 4315401"/>
              <a:gd name="connsiteY0" fmla="*/ 206230 h 3990830"/>
              <a:gd name="connsiteX1" fmla="*/ 3432175 w 4315401"/>
              <a:gd name="connsiteY1" fmla="*/ 361805 h 3990830"/>
              <a:gd name="connsiteX2" fmla="*/ 4312285 w 4315401"/>
              <a:gd name="connsiteY2" fmla="*/ 1978756 h 3990830"/>
              <a:gd name="connsiteX3" fmla="*/ 3721735 w 4315401"/>
              <a:gd name="connsiteY3" fmla="*/ 3874231 h 3990830"/>
              <a:gd name="connsiteX4" fmla="*/ 0 w 4315401"/>
              <a:gd name="connsiteY4" fmla="*/ 3708255 h 3990830"/>
              <a:gd name="connsiteX0" fmla="*/ 1111250 w 4486851"/>
              <a:gd name="connsiteY0" fmla="*/ 206230 h 4012705"/>
              <a:gd name="connsiteX1" fmla="*/ 3603625 w 4486851"/>
              <a:gd name="connsiteY1" fmla="*/ 361805 h 4012705"/>
              <a:gd name="connsiteX2" fmla="*/ 4483735 w 4486851"/>
              <a:gd name="connsiteY2" fmla="*/ 1978756 h 4012705"/>
              <a:gd name="connsiteX3" fmla="*/ 3893185 w 4486851"/>
              <a:gd name="connsiteY3" fmla="*/ 3874231 h 4012705"/>
              <a:gd name="connsiteX4" fmla="*/ 0 w 4486851"/>
              <a:gd name="connsiteY4" fmla="*/ 3832080 h 4012705"/>
              <a:gd name="connsiteX0" fmla="*/ 1111250 w 4486851"/>
              <a:gd name="connsiteY0" fmla="*/ 206230 h 4018968"/>
              <a:gd name="connsiteX1" fmla="*/ 3603625 w 4486851"/>
              <a:gd name="connsiteY1" fmla="*/ 361805 h 4018968"/>
              <a:gd name="connsiteX2" fmla="*/ 4483735 w 4486851"/>
              <a:gd name="connsiteY2" fmla="*/ 1978756 h 4018968"/>
              <a:gd name="connsiteX3" fmla="*/ 3893185 w 4486851"/>
              <a:gd name="connsiteY3" fmla="*/ 3874231 h 4018968"/>
              <a:gd name="connsiteX4" fmla="*/ 0 w 4486851"/>
              <a:gd name="connsiteY4" fmla="*/ 3860655 h 4018968"/>
              <a:gd name="connsiteX0" fmla="*/ 1111250 w 4486851"/>
              <a:gd name="connsiteY0" fmla="*/ 206230 h 4016818"/>
              <a:gd name="connsiteX1" fmla="*/ 3603625 w 4486851"/>
              <a:gd name="connsiteY1" fmla="*/ 361805 h 4016818"/>
              <a:gd name="connsiteX2" fmla="*/ 4483735 w 4486851"/>
              <a:gd name="connsiteY2" fmla="*/ 1978756 h 4016818"/>
              <a:gd name="connsiteX3" fmla="*/ 3893185 w 4486851"/>
              <a:gd name="connsiteY3" fmla="*/ 3874231 h 4016818"/>
              <a:gd name="connsiteX4" fmla="*/ 0 w 4486851"/>
              <a:gd name="connsiteY4" fmla="*/ 3851130 h 4016818"/>
              <a:gd name="connsiteX0" fmla="*/ 1111250 w 4486851"/>
              <a:gd name="connsiteY0" fmla="*/ 206230 h 3874231"/>
              <a:gd name="connsiteX1" fmla="*/ 3603625 w 4486851"/>
              <a:gd name="connsiteY1" fmla="*/ 361805 h 3874231"/>
              <a:gd name="connsiteX2" fmla="*/ 4483735 w 4486851"/>
              <a:gd name="connsiteY2" fmla="*/ 1978756 h 3874231"/>
              <a:gd name="connsiteX3" fmla="*/ 3893185 w 4486851"/>
              <a:gd name="connsiteY3" fmla="*/ 3874231 h 3874231"/>
              <a:gd name="connsiteX4" fmla="*/ 0 w 4486851"/>
              <a:gd name="connsiteY4" fmla="*/ 3851130 h 3874231"/>
              <a:gd name="connsiteX0" fmla="*/ 1111250 w 4693525"/>
              <a:gd name="connsiteY0" fmla="*/ 206230 h 3874264"/>
              <a:gd name="connsiteX1" fmla="*/ 3603625 w 4693525"/>
              <a:gd name="connsiteY1" fmla="*/ 361805 h 3874264"/>
              <a:gd name="connsiteX2" fmla="*/ 4483735 w 4693525"/>
              <a:gd name="connsiteY2" fmla="*/ 1978756 h 3874264"/>
              <a:gd name="connsiteX3" fmla="*/ 3893185 w 4693525"/>
              <a:gd name="connsiteY3" fmla="*/ 3874231 h 3874264"/>
              <a:gd name="connsiteX4" fmla="*/ 0 w 4693525"/>
              <a:gd name="connsiteY4" fmla="*/ 3851130 h 3874264"/>
              <a:gd name="connsiteX0" fmla="*/ 1111250 w 4693525"/>
              <a:gd name="connsiteY0" fmla="*/ 206230 h 3874264"/>
              <a:gd name="connsiteX1" fmla="*/ 3603625 w 4693525"/>
              <a:gd name="connsiteY1" fmla="*/ 361805 h 3874264"/>
              <a:gd name="connsiteX2" fmla="*/ 4483735 w 4693525"/>
              <a:gd name="connsiteY2" fmla="*/ 1978756 h 3874264"/>
              <a:gd name="connsiteX3" fmla="*/ 3893185 w 4693525"/>
              <a:gd name="connsiteY3" fmla="*/ 3874231 h 3874264"/>
              <a:gd name="connsiteX4" fmla="*/ 0 w 4693525"/>
              <a:gd name="connsiteY4" fmla="*/ 3851130 h 3874264"/>
              <a:gd name="connsiteX0" fmla="*/ 1111250 w 4693525"/>
              <a:gd name="connsiteY0" fmla="*/ 206230 h 3874264"/>
              <a:gd name="connsiteX1" fmla="*/ 3603625 w 4693525"/>
              <a:gd name="connsiteY1" fmla="*/ 361805 h 3874264"/>
              <a:gd name="connsiteX2" fmla="*/ 4483735 w 4693525"/>
              <a:gd name="connsiteY2" fmla="*/ 1978756 h 3874264"/>
              <a:gd name="connsiteX3" fmla="*/ 3893185 w 4693525"/>
              <a:gd name="connsiteY3" fmla="*/ 3874231 h 3874264"/>
              <a:gd name="connsiteX4" fmla="*/ 0 w 4693525"/>
              <a:gd name="connsiteY4" fmla="*/ 3851130 h 3874264"/>
              <a:gd name="connsiteX0" fmla="*/ 1111250 w 4486645"/>
              <a:gd name="connsiteY0" fmla="*/ 206230 h 3851130"/>
              <a:gd name="connsiteX1" fmla="*/ 3603625 w 4486645"/>
              <a:gd name="connsiteY1" fmla="*/ 361805 h 3851130"/>
              <a:gd name="connsiteX2" fmla="*/ 4483735 w 4486645"/>
              <a:gd name="connsiteY2" fmla="*/ 1978756 h 3851130"/>
              <a:gd name="connsiteX3" fmla="*/ 3369310 w 4486645"/>
              <a:gd name="connsiteY3" fmla="*/ 3807556 h 3851130"/>
              <a:gd name="connsiteX4" fmla="*/ 0 w 4486645"/>
              <a:gd name="connsiteY4" fmla="*/ 3851130 h 3851130"/>
              <a:gd name="connsiteX0" fmla="*/ 1111250 w 4571930"/>
              <a:gd name="connsiteY0" fmla="*/ 192001 h 3847635"/>
              <a:gd name="connsiteX1" fmla="*/ 3603625 w 4571930"/>
              <a:gd name="connsiteY1" fmla="*/ 347576 h 3847635"/>
              <a:gd name="connsiteX2" fmla="*/ 4569460 w 4571930"/>
              <a:gd name="connsiteY2" fmla="*/ 1840702 h 3847635"/>
              <a:gd name="connsiteX3" fmla="*/ 3369310 w 4571930"/>
              <a:gd name="connsiteY3" fmla="*/ 3793327 h 3847635"/>
              <a:gd name="connsiteX4" fmla="*/ 0 w 4571930"/>
              <a:gd name="connsiteY4" fmla="*/ 3836901 h 3847635"/>
              <a:gd name="connsiteX0" fmla="*/ 1111250 w 4572501"/>
              <a:gd name="connsiteY0" fmla="*/ 192001 h 3836901"/>
              <a:gd name="connsiteX1" fmla="*/ 3603625 w 4572501"/>
              <a:gd name="connsiteY1" fmla="*/ 347576 h 3836901"/>
              <a:gd name="connsiteX2" fmla="*/ 4569460 w 4572501"/>
              <a:gd name="connsiteY2" fmla="*/ 1840702 h 3836901"/>
              <a:gd name="connsiteX3" fmla="*/ 3740785 w 4572501"/>
              <a:gd name="connsiteY3" fmla="*/ 3736177 h 3836901"/>
              <a:gd name="connsiteX4" fmla="*/ 0 w 4572501"/>
              <a:gd name="connsiteY4" fmla="*/ 3836901 h 3836901"/>
              <a:gd name="connsiteX0" fmla="*/ 1111250 w 4582894"/>
              <a:gd name="connsiteY0" fmla="*/ 192001 h 3836901"/>
              <a:gd name="connsiteX1" fmla="*/ 3603625 w 4582894"/>
              <a:gd name="connsiteY1" fmla="*/ 347576 h 3836901"/>
              <a:gd name="connsiteX2" fmla="*/ 4569460 w 4582894"/>
              <a:gd name="connsiteY2" fmla="*/ 1840702 h 3836901"/>
              <a:gd name="connsiteX3" fmla="*/ 3845560 w 4582894"/>
              <a:gd name="connsiteY3" fmla="*/ 3317077 h 3836901"/>
              <a:gd name="connsiteX4" fmla="*/ 0 w 4582894"/>
              <a:gd name="connsiteY4" fmla="*/ 3836901 h 3836901"/>
              <a:gd name="connsiteX0" fmla="*/ 1111250 w 4618478"/>
              <a:gd name="connsiteY0" fmla="*/ 185439 h 3830339"/>
              <a:gd name="connsiteX1" fmla="*/ 3603625 w 4618478"/>
              <a:gd name="connsiteY1" fmla="*/ 341014 h 3830339"/>
              <a:gd name="connsiteX2" fmla="*/ 4607560 w 4618478"/>
              <a:gd name="connsiteY2" fmla="*/ 1672215 h 3830339"/>
              <a:gd name="connsiteX3" fmla="*/ 3845560 w 4618478"/>
              <a:gd name="connsiteY3" fmla="*/ 3310515 h 3830339"/>
              <a:gd name="connsiteX4" fmla="*/ 0 w 4618478"/>
              <a:gd name="connsiteY4" fmla="*/ 3830339 h 3830339"/>
              <a:gd name="connsiteX0" fmla="*/ 1111250 w 4608476"/>
              <a:gd name="connsiteY0" fmla="*/ 185439 h 3830339"/>
              <a:gd name="connsiteX1" fmla="*/ 3603625 w 4608476"/>
              <a:gd name="connsiteY1" fmla="*/ 341014 h 3830339"/>
              <a:gd name="connsiteX2" fmla="*/ 4607560 w 4608476"/>
              <a:gd name="connsiteY2" fmla="*/ 1672215 h 3830339"/>
              <a:gd name="connsiteX3" fmla="*/ 3693160 w 4608476"/>
              <a:gd name="connsiteY3" fmla="*/ 3348615 h 3830339"/>
              <a:gd name="connsiteX4" fmla="*/ 0 w 4608476"/>
              <a:gd name="connsiteY4" fmla="*/ 3830339 h 3830339"/>
              <a:gd name="connsiteX0" fmla="*/ 1111263 w 4608489"/>
              <a:gd name="connsiteY0" fmla="*/ 185439 h 3830339"/>
              <a:gd name="connsiteX1" fmla="*/ 3603638 w 4608489"/>
              <a:gd name="connsiteY1" fmla="*/ 341014 h 3830339"/>
              <a:gd name="connsiteX2" fmla="*/ 4607573 w 4608489"/>
              <a:gd name="connsiteY2" fmla="*/ 1672215 h 3830339"/>
              <a:gd name="connsiteX3" fmla="*/ 3693173 w 4608489"/>
              <a:gd name="connsiteY3" fmla="*/ 3348615 h 3830339"/>
              <a:gd name="connsiteX4" fmla="*/ 13 w 4608489"/>
              <a:gd name="connsiteY4" fmla="*/ 3830339 h 3830339"/>
              <a:gd name="connsiteX0" fmla="*/ 1111263 w 4612202"/>
              <a:gd name="connsiteY0" fmla="*/ 185439 h 3830339"/>
              <a:gd name="connsiteX1" fmla="*/ 3603638 w 4612202"/>
              <a:gd name="connsiteY1" fmla="*/ 341014 h 3830339"/>
              <a:gd name="connsiteX2" fmla="*/ 4607573 w 4612202"/>
              <a:gd name="connsiteY2" fmla="*/ 1672215 h 3830339"/>
              <a:gd name="connsiteX3" fmla="*/ 3778898 w 4612202"/>
              <a:gd name="connsiteY3" fmla="*/ 2929515 h 3830339"/>
              <a:gd name="connsiteX4" fmla="*/ 13 w 4612202"/>
              <a:gd name="connsiteY4" fmla="*/ 3830339 h 3830339"/>
              <a:gd name="connsiteX0" fmla="*/ 1111263 w 4602907"/>
              <a:gd name="connsiteY0" fmla="*/ 178083 h 3822983"/>
              <a:gd name="connsiteX1" fmla="*/ 3603638 w 4602907"/>
              <a:gd name="connsiteY1" fmla="*/ 333658 h 3822983"/>
              <a:gd name="connsiteX2" fmla="*/ 4598048 w 4602907"/>
              <a:gd name="connsiteY2" fmla="*/ 1474359 h 3822983"/>
              <a:gd name="connsiteX3" fmla="*/ 3778898 w 4602907"/>
              <a:gd name="connsiteY3" fmla="*/ 2922159 h 3822983"/>
              <a:gd name="connsiteX4" fmla="*/ 13 w 4602907"/>
              <a:gd name="connsiteY4" fmla="*/ 3822983 h 3822983"/>
              <a:gd name="connsiteX0" fmla="*/ 1111263 w 4607345"/>
              <a:gd name="connsiteY0" fmla="*/ 178083 h 3822983"/>
              <a:gd name="connsiteX1" fmla="*/ 3603638 w 4607345"/>
              <a:gd name="connsiteY1" fmla="*/ 333658 h 3822983"/>
              <a:gd name="connsiteX2" fmla="*/ 4598048 w 4607345"/>
              <a:gd name="connsiteY2" fmla="*/ 1474359 h 3822983"/>
              <a:gd name="connsiteX3" fmla="*/ 3778898 w 4607345"/>
              <a:gd name="connsiteY3" fmla="*/ 2922159 h 3822983"/>
              <a:gd name="connsiteX4" fmla="*/ 13 w 4607345"/>
              <a:gd name="connsiteY4" fmla="*/ 3822983 h 3822983"/>
              <a:gd name="connsiteX0" fmla="*/ 1111263 w 4622982"/>
              <a:gd name="connsiteY0" fmla="*/ 178083 h 3822983"/>
              <a:gd name="connsiteX1" fmla="*/ 3603638 w 4622982"/>
              <a:gd name="connsiteY1" fmla="*/ 333658 h 3822983"/>
              <a:gd name="connsiteX2" fmla="*/ 4598048 w 4622982"/>
              <a:gd name="connsiteY2" fmla="*/ 1474359 h 3822983"/>
              <a:gd name="connsiteX3" fmla="*/ 3864623 w 4622982"/>
              <a:gd name="connsiteY3" fmla="*/ 2722134 h 3822983"/>
              <a:gd name="connsiteX4" fmla="*/ 13 w 4622982"/>
              <a:gd name="connsiteY4" fmla="*/ 3822983 h 3822983"/>
              <a:gd name="connsiteX0" fmla="*/ 1111263 w 4614799"/>
              <a:gd name="connsiteY0" fmla="*/ 178083 h 3822983"/>
              <a:gd name="connsiteX1" fmla="*/ 3603638 w 4614799"/>
              <a:gd name="connsiteY1" fmla="*/ 333658 h 3822983"/>
              <a:gd name="connsiteX2" fmla="*/ 4598048 w 4614799"/>
              <a:gd name="connsiteY2" fmla="*/ 1474359 h 3822983"/>
              <a:gd name="connsiteX3" fmla="*/ 3864623 w 4614799"/>
              <a:gd name="connsiteY3" fmla="*/ 2722134 h 3822983"/>
              <a:gd name="connsiteX4" fmla="*/ 13 w 4614799"/>
              <a:gd name="connsiteY4" fmla="*/ 3822983 h 3822983"/>
              <a:gd name="connsiteX0" fmla="*/ 1111263 w 4167381"/>
              <a:gd name="connsiteY0" fmla="*/ 233373 h 3878273"/>
              <a:gd name="connsiteX1" fmla="*/ 3603638 w 4167381"/>
              <a:gd name="connsiteY1" fmla="*/ 388948 h 3878273"/>
              <a:gd name="connsiteX2" fmla="*/ 3864623 w 4167381"/>
              <a:gd name="connsiteY2" fmla="*/ 2777424 h 3878273"/>
              <a:gd name="connsiteX3" fmla="*/ 13 w 4167381"/>
              <a:gd name="connsiteY3" fmla="*/ 3878273 h 3878273"/>
              <a:gd name="connsiteX0" fmla="*/ 1111263 w 4225037"/>
              <a:gd name="connsiteY0" fmla="*/ 239244 h 3884144"/>
              <a:gd name="connsiteX1" fmla="*/ 3603638 w 4225037"/>
              <a:gd name="connsiteY1" fmla="*/ 394819 h 3884144"/>
              <a:gd name="connsiteX2" fmla="*/ 3864623 w 4225037"/>
              <a:gd name="connsiteY2" fmla="*/ 2783295 h 3884144"/>
              <a:gd name="connsiteX3" fmla="*/ 13 w 4225037"/>
              <a:gd name="connsiteY3" fmla="*/ 3884144 h 3884144"/>
              <a:gd name="connsiteX0" fmla="*/ 1111263 w 4308712"/>
              <a:gd name="connsiteY0" fmla="*/ 239244 h 3884144"/>
              <a:gd name="connsiteX1" fmla="*/ 3603638 w 4308712"/>
              <a:gd name="connsiteY1" fmla="*/ 394819 h 3884144"/>
              <a:gd name="connsiteX2" fmla="*/ 3864623 w 4308712"/>
              <a:gd name="connsiteY2" fmla="*/ 2783295 h 3884144"/>
              <a:gd name="connsiteX3" fmla="*/ 13 w 4308712"/>
              <a:gd name="connsiteY3" fmla="*/ 3884144 h 3884144"/>
              <a:gd name="connsiteX0" fmla="*/ 1111263 w 4308712"/>
              <a:gd name="connsiteY0" fmla="*/ 239244 h 3884144"/>
              <a:gd name="connsiteX1" fmla="*/ 3603638 w 4308712"/>
              <a:gd name="connsiteY1" fmla="*/ 394819 h 3884144"/>
              <a:gd name="connsiteX2" fmla="*/ 3864623 w 4308712"/>
              <a:gd name="connsiteY2" fmla="*/ 2783295 h 3884144"/>
              <a:gd name="connsiteX3" fmla="*/ 13 w 4308712"/>
              <a:gd name="connsiteY3" fmla="*/ 3884144 h 3884144"/>
              <a:gd name="connsiteX0" fmla="*/ 1111264 w 4521104"/>
              <a:gd name="connsiteY0" fmla="*/ 239244 h 3884144"/>
              <a:gd name="connsiteX1" fmla="*/ 3603639 w 4521104"/>
              <a:gd name="connsiteY1" fmla="*/ 394819 h 3884144"/>
              <a:gd name="connsiteX2" fmla="*/ 3864624 w 4521104"/>
              <a:gd name="connsiteY2" fmla="*/ 2783295 h 3884144"/>
              <a:gd name="connsiteX3" fmla="*/ 14 w 4521104"/>
              <a:gd name="connsiteY3" fmla="*/ 3884144 h 3884144"/>
              <a:gd name="connsiteX0" fmla="*/ 1111264 w 4645002"/>
              <a:gd name="connsiteY0" fmla="*/ 230486 h 3875386"/>
              <a:gd name="connsiteX1" fmla="*/ 3603639 w 4645002"/>
              <a:gd name="connsiteY1" fmla="*/ 386061 h 3875386"/>
              <a:gd name="connsiteX2" fmla="*/ 3864624 w 4645002"/>
              <a:gd name="connsiteY2" fmla="*/ 2774537 h 3875386"/>
              <a:gd name="connsiteX3" fmla="*/ 14 w 4645002"/>
              <a:gd name="connsiteY3" fmla="*/ 3875386 h 3875386"/>
              <a:gd name="connsiteX0" fmla="*/ 1111264 w 4494300"/>
              <a:gd name="connsiteY0" fmla="*/ 193587 h 3838487"/>
              <a:gd name="connsiteX1" fmla="*/ 3603639 w 4494300"/>
              <a:gd name="connsiteY1" fmla="*/ 349162 h 3838487"/>
              <a:gd name="connsiteX2" fmla="*/ 3864624 w 4494300"/>
              <a:gd name="connsiteY2" fmla="*/ 2737638 h 3838487"/>
              <a:gd name="connsiteX3" fmla="*/ 14 w 4494300"/>
              <a:gd name="connsiteY3" fmla="*/ 3838487 h 3838487"/>
              <a:gd name="connsiteX0" fmla="*/ 1111264 w 4468889"/>
              <a:gd name="connsiteY0" fmla="*/ 215184 h 3860084"/>
              <a:gd name="connsiteX1" fmla="*/ 3603639 w 4468889"/>
              <a:gd name="connsiteY1" fmla="*/ 370759 h 3860084"/>
              <a:gd name="connsiteX2" fmla="*/ 3864624 w 4468889"/>
              <a:gd name="connsiteY2" fmla="*/ 2387760 h 3860084"/>
              <a:gd name="connsiteX3" fmla="*/ 14 w 4468889"/>
              <a:gd name="connsiteY3" fmla="*/ 3860084 h 3860084"/>
              <a:gd name="connsiteX0" fmla="*/ 1111264 w 4426613"/>
              <a:gd name="connsiteY0" fmla="*/ 215184 h 3860084"/>
              <a:gd name="connsiteX1" fmla="*/ 3603639 w 4426613"/>
              <a:gd name="connsiteY1" fmla="*/ 370759 h 3860084"/>
              <a:gd name="connsiteX2" fmla="*/ 3864624 w 4426613"/>
              <a:gd name="connsiteY2" fmla="*/ 2387760 h 3860084"/>
              <a:gd name="connsiteX3" fmla="*/ 14 w 4426613"/>
              <a:gd name="connsiteY3" fmla="*/ 3860084 h 3860084"/>
              <a:gd name="connsiteX0" fmla="*/ 1111264 w 4419896"/>
              <a:gd name="connsiteY0" fmla="*/ 197212 h 3842112"/>
              <a:gd name="connsiteX1" fmla="*/ 3603639 w 4419896"/>
              <a:gd name="connsiteY1" fmla="*/ 352787 h 3842112"/>
              <a:gd name="connsiteX2" fmla="*/ 3864624 w 4419896"/>
              <a:gd name="connsiteY2" fmla="*/ 2369788 h 3842112"/>
              <a:gd name="connsiteX3" fmla="*/ 14 w 4419896"/>
              <a:gd name="connsiteY3" fmla="*/ 3842112 h 3842112"/>
              <a:gd name="connsiteX0" fmla="*/ 1111262 w 4174423"/>
              <a:gd name="connsiteY0" fmla="*/ 301870 h 3946770"/>
              <a:gd name="connsiteX1" fmla="*/ 3641737 w 4174423"/>
              <a:gd name="connsiteY1" fmla="*/ 209795 h 3946770"/>
              <a:gd name="connsiteX2" fmla="*/ 3864622 w 4174423"/>
              <a:gd name="connsiteY2" fmla="*/ 2474446 h 3946770"/>
              <a:gd name="connsiteX3" fmla="*/ 12 w 4174423"/>
              <a:gd name="connsiteY3" fmla="*/ 3946770 h 3946770"/>
              <a:gd name="connsiteX0" fmla="*/ 1111262 w 4298694"/>
              <a:gd name="connsiteY0" fmla="*/ 372580 h 4017480"/>
              <a:gd name="connsiteX1" fmla="*/ 3641737 w 4298694"/>
              <a:gd name="connsiteY1" fmla="*/ 280505 h 4017480"/>
              <a:gd name="connsiteX2" fmla="*/ 3864622 w 4298694"/>
              <a:gd name="connsiteY2" fmla="*/ 2545156 h 4017480"/>
              <a:gd name="connsiteX3" fmla="*/ 12 w 4298694"/>
              <a:gd name="connsiteY3" fmla="*/ 4017480 h 4017480"/>
              <a:gd name="connsiteX0" fmla="*/ 1111262 w 4408159"/>
              <a:gd name="connsiteY0" fmla="*/ 372580 h 4017480"/>
              <a:gd name="connsiteX1" fmla="*/ 3641737 w 4408159"/>
              <a:gd name="connsiteY1" fmla="*/ 280505 h 4017480"/>
              <a:gd name="connsiteX2" fmla="*/ 3864622 w 4408159"/>
              <a:gd name="connsiteY2" fmla="*/ 2545156 h 4017480"/>
              <a:gd name="connsiteX3" fmla="*/ 12 w 4408159"/>
              <a:gd name="connsiteY3" fmla="*/ 4017480 h 4017480"/>
              <a:gd name="connsiteX0" fmla="*/ 1143919 w 4440816"/>
              <a:gd name="connsiteY0" fmla="*/ 372580 h 4572652"/>
              <a:gd name="connsiteX1" fmla="*/ 3674394 w 4440816"/>
              <a:gd name="connsiteY1" fmla="*/ 280505 h 4572652"/>
              <a:gd name="connsiteX2" fmla="*/ 3897279 w 4440816"/>
              <a:gd name="connsiteY2" fmla="*/ 2545156 h 4572652"/>
              <a:gd name="connsiteX3" fmla="*/ 12 w 4440816"/>
              <a:gd name="connsiteY3" fmla="*/ 4572652 h 4572652"/>
              <a:gd name="connsiteX0" fmla="*/ 1143919 w 4393641"/>
              <a:gd name="connsiteY0" fmla="*/ 353155 h 4553227"/>
              <a:gd name="connsiteX1" fmla="*/ 3674394 w 4393641"/>
              <a:gd name="connsiteY1" fmla="*/ 261080 h 4553227"/>
              <a:gd name="connsiteX2" fmla="*/ 3978922 w 4393641"/>
              <a:gd name="connsiteY2" fmla="*/ 2876796 h 4553227"/>
              <a:gd name="connsiteX3" fmla="*/ 12 w 4393641"/>
              <a:gd name="connsiteY3" fmla="*/ 4553227 h 4553227"/>
              <a:gd name="connsiteX0" fmla="*/ 1143919 w 4501081"/>
              <a:gd name="connsiteY0" fmla="*/ 394495 h 4594567"/>
              <a:gd name="connsiteX1" fmla="*/ 3674394 w 4501081"/>
              <a:gd name="connsiteY1" fmla="*/ 302420 h 4594567"/>
              <a:gd name="connsiteX2" fmla="*/ 3978922 w 4501081"/>
              <a:gd name="connsiteY2" fmla="*/ 2918136 h 4594567"/>
              <a:gd name="connsiteX3" fmla="*/ 12 w 4501081"/>
              <a:gd name="connsiteY3" fmla="*/ 4594567 h 4594567"/>
              <a:gd name="connsiteX0" fmla="*/ 1143919 w 4501081"/>
              <a:gd name="connsiteY0" fmla="*/ 394495 h 4594567"/>
              <a:gd name="connsiteX1" fmla="*/ 3674394 w 4501081"/>
              <a:gd name="connsiteY1" fmla="*/ 302420 h 4594567"/>
              <a:gd name="connsiteX2" fmla="*/ 3978922 w 4501081"/>
              <a:gd name="connsiteY2" fmla="*/ 2918136 h 4594567"/>
              <a:gd name="connsiteX3" fmla="*/ 12 w 4501081"/>
              <a:gd name="connsiteY3" fmla="*/ 4594567 h 4594567"/>
              <a:gd name="connsiteX0" fmla="*/ 1143919 w 4501081"/>
              <a:gd name="connsiteY0" fmla="*/ 394495 h 4594567"/>
              <a:gd name="connsiteX1" fmla="*/ 3674394 w 4501081"/>
              <a:gd name="connsiteY1" fmla="*/ 302420 h 4594567"/>
              <a:gd name="connsiteX2" fmla="*/ 3978922 w 4501081"/>
              <a:gd name="connsiteY2" fmla="*/ 2918136 h 4594567"/>
              <a:gd name="connsiteX3" fmla="*/ 12 w 4501081"/>
              <a:gd name="connsiteY3" fmla="*/ 4594567 h 4594567"/>
              <a:gd name="connsiteX0" fmla="*/ 1143919 w 4473333"/>
              <a:gd name="connsiteY0" fmla="*/ 394495 h 4594567"/>
              <a:gd name="connsiteX1" fmla="*/ 3674394 w 4473333"/>
              <a:gd name="connsiteY1" fmla="*/ 302420 h 4594567"/>
              <a:gd name="connsiteX2" fmla="*/ 3978922 w 4473333"/>
              <a:gd name="connsiteY2" fmla="*/ 2918136 h 4594567"/>
              <a:gd name="connsiteX3" fmla="*/ 12 w 4473333"/>
              <a:gd name="connsiteY3" fmla="*/ 4594567 h 4594567"/>
              <a:gd name="connsiteX0" fmla="*/ 1143919 w 4232230"/>
              <a:gd name="connsiteY0" fmla="*/ 349181 h 4549253"/>
              <a:gd name="connsiteX1" fmla="*/ 3674394 w 4232230"/>
              <a:gd name="connsiteY1" fmla="*/ 257106 h 4549253"/>
              <a:gd name="connsiteX2" fmla="*/ 3799308 w 4232230"/>
              <a:gd name="connsiteY2" fmla="*/ 2815672 h 4549253"/>
              <a:gd name="connsiteX3" fmla="*/ 12 w 4232230"/>
              <a:gd name="connsiteY3" fmla="*/ 4549253 h 4549253"/>
              <a:gd name="connsiteX0" fmla="*/ 1143920 w 4278543"/>
              <a:gd name="connsiteY0" fmla="*/ 349181 h 4549253"/>
              <a:gd name="connsiteX1" fmla="*/ 3674395 w 4278543"/>
              <a:gd name="connsiteY1" fmla="*/ 257106 h 4549253"/>
              <a:gd name="connsiteX2" fmla="*/ 3799309 w 4278543"/>
              <a:gd name="connsiteY2" fmla="*/ 2815672 h 4549253"/>
              <a:gd name="connsiteX3" fmla="*/ 13 w 4278543"/>
              <a:gd name="connsiteY3" fmla="*/ 4549253 h 4549253"/>
              <a:gd name="connsiteX0" fmla="*/ 1143920 w 4347969"/>
              <a:gd name="connsiteY0" fmla="*/ 383514 h 4583586"/>
              <a:gd name="connsiteX1" fmla="*/ 3674395 w 4347969"/>
              <a:gd name="connsiteY1" fmla="*/ 291439 h 4583586"/>
              <a:gd name="connsiteX2" fmla="*/ 3799309 w 4347969"/>
              <a:gd name="connsiteY2" fmla="*/ 2850005 h 4583586"/>
              <a:gd name="connsiteX3" fmla="*/ 13 w 4347969"/>
              <a:gd name="connsiteY3" fmla="*/ 4583586 h 4583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7969" h="4583586">
                <a:moveTo>
                  <a:pt x="1143920" y="383514"/>
                </a:moveTo>
                <a:cubicBezTo>
                  <a:pt x="2054351" y="132"/>
                  <a:pt x="2995066" y="-201286"/>
                  <a:pt x="3674395" y="291439"/>
                </a:cubicBezTo>
                <a:cubicBezTo>
                  <a:pt x="4353724" y="784164"/>
                  <a:pt x="4713785" y="2125122"/>
                  <a:pt x="3799309" y="2850005"/>
                </a:cubicBezTo>
                <a:cubicBezTo>
                  <a:pt x="2884833" y="3574888"/>
                  <a:pt x="-7184" y="3476861"/>
                  <a:pt x="13" y="4583586"/>
                </a:cubicBezTo>
              </a:path>
            </a:pathLst>
          </a:custGeom>
          <a:ln w="12700" cap="flat" cmpd="sng" algn="ctr">
            <a:solidFill>
              <a:srgbClr val="FF6600"/>
            </a:solidFill>
            <a:prstDash val="lgDash"/>
            <a:round/>
            <a:headEnd type="oval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 flipH="1">
            <a:off x="2037339" y="3343262"/>
            <a:ext cx="5741307" cy="1957294"/>
          </a:xfrm>
          <a:custGeom>
            <a:avLst/>
            <a:gdLst>
              <a:gd name="connsiteX0" fmla="*/ 0 w 4143375"/>
              <a:gd name="connsiteY0" fmla="*/ 0 h 1958544"/>
              <a:gd name="connsiteX1" fmla="*/ 3476625 w 4143375"/>
              <a:gd name="connsiteY1" fmla="*/ 1952625 h 1958544"/>
              <a:gd name="connsiteX2" fmla="*/ 4143375 w 4143375"/>
              <a:gd name="connsiteY2" fmla="*/ 619125 h 1958544"/>
              <a:gd name="connsiteX0" fmla="*/ 0 w 4143375"/>
              <a:gd name="connsiteY0" fmla="*/ 0 h 654112"/>
              <a:gd name="connsiteX1" fmla="*/ 2457450 w 4143375"/>
              <a:gd name="connsiteY1" fmla="*/ 247650 h 654112"/>
              <a:gd name="connsiteX2" fmla="*/ 4143375 w 4143375"/>
              <a:gd name="connsiteY2" fmla="*/ 619125 h 654112"/>
              <a:gd name="connsiteX0" fmla="*/ 0 w 3457575"/>
              <a:gd name="connsiteY0" fmla="*/ 0 h 1973550"/>
              <a:gd name="connsiteX1" fmla="*/ 2457450 w 3457575"/>
              <a:gd name="connsiteY1" fmla="*/ 247650 h 1973550"/>
              <a:gd name="connsiteX2" fmla="*/ 3457575 w 3457575"/>
              <a:gd name="connsiteY2" fmla="*/ 1962150 h 1973550"/>
              <a:gd name="connsiteX0" fmla="*/ 0 w 3457682"/>
              <a:gd name="connsiteY0" fmla="*/ 0 h 1962150"/>
              <a:gd name="connsiteX1" fmla="*/ 2457450 w 3457682"/>
              <a:gd name="connsiteY1" fmla="*/ 247650 h 1962150"/>
              <a:gd name="connsiteX2" fmla="*/ 3457575 w 3457682"/>
              <a:gd name="connsiteY2" fmla="*/ 1962150 h 1962150"/>
              <a:gd name="connsiteX0" fmla="*/ 0 w 3410068"/>
              <a:gd name="connsiteY0" fmla="*/ 0 h 1905000"/>
              <a:gd name="connsiteX1" fmla="*/ 2457450 w 3410068"/>
              <a:gd name="connsiteY1" fmla="*/ 247650 h 1905000"/>
              <a:gd name="connsiteX2" fmla="*/ 3409950 w 3410068"/>
              <a:gd name="connsiteY2" fmla="*/ 1905000 h 1905000"/>
              <a:gd name="connsiteX0" fmla="*/ 0 w 3410068"/>
              <a:gd name="connsiteY0" fmla="*/ 154196 h 2059196"/>
              <a:gd name="connsiteX1" fmla="*/ 2457450 w 3410068"/>
              <a:gd name="connsiteY1" fmla="*/ 401846 h 2059196"/>
              <a:gd name="connsiteX2" fmla="*/ 3409950 w 3410068"/>
              <a:gd name="connsiteY2" fmla="*/ 2059196 h 2059196"/>
              <a:gd name="connsiteX0" fmla="*/ 0 w 3371966"/>
              <a:gd name="connsiteY0" fmla="*/ 140882 h 2112557"/>
              <a:gd name="connsiteX1" fmla="*/ 2419350 w 3371966"/>
              <a:gd name="connsiteY1" fmla="*/ 455207 h 2112557"/>
              <a:gd name="connsiteX2" fmla="*/ 3371850 w 3371966"/>
              <a:gd name="connsiteY2" fmla="*/ 2112557 h 2112557"/>
              <a:gd name="connsiteX0" fmla="*/ 0 w 3324339"/>
              <a:gd name="connsiteY0" fmla="*/ 152160 h 2066685"/>
              <a:gd name="connsiteX1" fmla="*/ 2371725 w 3324339"/>
              <a:gd name="connsiteY1" fmla="*/ 409335 h 2066685"/>
              <a:gd name="connsiteX2" fmla="*/ 3324225 w 3324339"/>
              <a:gd name="connsiteY2" fmla="*/ 2066685 h 2066685"/>
              <a:gd name="connsiteX0" fmla="*/ 0 w 3324339"/>
              <a:gd name="connsiteY0" fmla="*/ 160621 h 2075146"/>
              <a:gd name="connsiteX1" fmla="*/ 2371725 w 3324339"/>
              <a:gd name="connsiteY1" fmla="*/ 417796 h 2075146"/>
              <a:gd name="connsiteX2" fmla="*/ 3324225 w 3324339"/>
              <a:gd name="connsiteY2" fmla="*/ 2075146 h 2075146"/>
              <a:gd name="connsiteX0" fmla="*/ 0 w 3324339"/>
              <a:gd name="connsiteY0" fmla="*/ 160621 h 2075146"/>
              <a:gd name="connsiteX1" fmla="*/ 2371725 w 3324339"/>
              <a:gd name="connsiteY1" fmla="*/ 417796 h 2075146"/>
              <a:gd name="connsiteX2" fmla="*/ 3324225 w 3324339"/>
              <a:gd name="connsiteY2" fmla="*/ 2075146 h 2075146"/>
              <a:gd name="connsiteX0" fmla="*/ 0 w 3324339"/>
              <a:gd name="connsiteY0" fmla="*/ 177546 h 2092071"/>
              <a:gd name="connsiteX1" fmla="*/ 2371725 w 3324339"/>
              <a:gd name="connsiteY1" fmla="*/ 434721 h 2092071"/>
              <a:gd name="connsiteX2" fmla="*/ 3324225 w 3324339"/>
              <a:gd name="connsiteY2" fmla="*/ 2092071 h 2092071"/>
              <a:gd name="connsiteX0" fmla="*/ 0 w 3400524"/>
              <a:gd name="connsiteY0" fmla="*/ 179255 h 2141405"/>
              <a:gd name="connsiteX1" fmla="*/ 2371725 w 3400524"/>
              <a:gd name="connsiteY1" fmla="*/ 436430 h 2141405"/>
              <a:gd name="connsiteX2" fmla="*/ 3400425 w 3400524"/>
              <a:gd name="connsiteY2" fmla="*/ 2141405 h 2141405"/>
              <a:gd name="connsiteX0" fmla="*/ 0 w 3400774"/>
              <a:gd name="connsiteY0" fmla="*/ 228725 h 2190875"/>
              <a:gd name="connsiteX1" fmla="*/ 2371725 w 3400774"/>
              <a:gd name="connsiteY1" fmla="*/ 485900 h 2190875"/>
              <a:gd name="connsiteX2" fmla="*/ 3400425 w 3400774"/>
              <a:gd name="connsiteY2" fmla="*/ 2190875 h 2190875"/>
              <a:gd name="connsiteX0" fmla="*/ 0 w 3432275"/>
              <a:gd name="connsiteY0" fmla="*/ 177895 h 2146395"/>
              <a:gd name="connsiteX1" fmla="*/ 2403475 w 3432275"/>
              <a:gd name="connsiteY1" fmla="*/ 441420 h 2146395"/>
              <a:gd name="connsiteX2" fmla="*/ 3432175 w 3432275"/>
              <a:gd name="connsiteY2" fmla="*/ 2146395 h 2146395"/>
              <a:gd name="connsiteX0" fmla="*/ 0 w 3432275"/>
              <a:gd name="connsiteY0" fmla="*/ 175074 h 2143574"/>
              <a:gd name="connsiteX1" fmla="*/ 2403475 w 3432275"/>
              <a:gd name="connsiteY1" fmla="*/ 438599 h 2143574"/>
              <a:gd name="connsiteX2" fmla="*/ 3432175 w 3432275"/>
              <a:gd name="connsiteY2" fmla="*/ 2143574 h 2143574"/>
              <a:gd name="connsiteX0" fmla="*/ 0 w 3432296"/>
              <a:gd name="connsiteY0" fmla="*/ 184935 h 2153435"/>
              <a:gd name="connsiteX1" fmla="*/ 2403475 w 3432296"/>
              <a:gd name="connsiteY1" fmla="*/ 448460 h 2153435"/>
              <a:gd name="connsiteX2" fmla="*/ 3432175 w 3432296"/>
              <a:gd name="connsiteY2" fmla="*/ 2153435 h 2153435"/>
              <a:gd name="connsiteX0" fmla="*/ 0 w 3432331"/>
              <a:gd name="connsiteY0" fmla="*/ 218152 h 2186652"/>
              <a:gd name="connsiteX1" fmla="*/ 2492375 w 3432331"/>
              <a:gd name="connsiteY1" fmla="*/ 373727 h 2186652"/>
              <a:gd name="connsiteX2" fmla="*/ 3432175 w 3432331"/>
              <a:gd name="connsiteY2" fmla="*/ 2186652 h 2186652"/>
              <a:gd name="connsiteX0" fmla="*/ 0 w 3435420"/>
              <a:gd name="connsiteY0" fmla="*/ 218152 h 2186652"/>
              <a:gd name="connsiteX1" fmla="*/ 2492375 w 3435420"/>
              <a:gd name="connsiteY1" fmla="*/ 373727 h 2186652"/>
              <a:gd name="connsiteX2" fmla="*/ 3432175 w 3435420"/>
              <a:gd name="connsiteY2" fmla="*/ 2186652 h 2186652"/>
              <a:gd name="connsiteX0" fmla="*/ 0 w 3435420"/>
              <a:gd name="connsiteY0" fmla="*/ 207483 h 2175983"/>
              <a:gd name="connsiteX1" fmla="*/ 1066240 w 3435420"/>
              <a:gd name="connsiteY1" fmla="*/ 2346 h 2175983"/>
              <a:gd name="connsiteX2" fmla="*/ 2492375 w 3435420"/>
              <a:gd name="connsiteY2" fmla="*/ 363058 h 2175983"/>
              <a:gd name="connsiteX3" fmla="*/ 3432175 w 3435420"/>
              <a:gd name="connsiteY3" fmla="*/ 2175983 h 2175983"/>
              <a:gd name="connsiteX0" fmla="*/ 0 w 5654745"/>
              <a:gd name="connsiteY0" fmla="*/ 77850 h 2179700"/>
              <a:gd name="connsiteX1" fmla="*/ 3285565 w 5654745"/>
              <a:gd name="connsiteY1" fmla="*/ 6063 h 2179700"/>
              <a:gd name="connsiteX2" fmla="*/ 4711700 w 5654745"/>
              <a:gd name="connsiteY2" fmla="*/ 366775 h 2179700"/>
              <a:gd name="connsiteX3" fmla="*/ 5651500 w 5654745"/>
              <a:gd name="connsiteY3" fmla="*/ 2179700 h 2179700"/>
              <a:gd name="connsiteX0" fmla="*/ 0 w 5654745"/>
              <a:gd name="connsiteY0" fmla="*/ 0 h 2101850"/>
              <a:gd name="connsiteX1" fmla="*/ 4711700 w 5654745"/>
              <a:gd name="connsiteY1" fmla="*/ 288925 h 2101850"/>
              <a:gd name="connsiteX2" fmla="*/ 5651500 w 5654745"/>
              <a:gd name="connsiteY2" fmla="*/ 2101850 h 2101850"/>
              <a:gd name="connsiteX0" fmla="*/ 0 w 5652184"/>
              <a:gd name="connsiteY0" fmla="*/ 201529 h 2303379"/>
              <a:gd name="connsiteX1" fmla="*/ 3340100 w 5652184"/>
              <a:gd name="connsiteY1" fmla="*/ 128504 h 2303379"/>
              <a:gd name="connsiteX2" fmla="*/ 5651500 w 5652184"/>
              <a:gd name="connsiteY2" fmla="*/ 2303379 h 2303379"/>
              <a:gd name="connsiteX0" fmla="*/ 0 w 5652371"/>
              <a:gd name="connsiteY0" fmla="*/ 152725 h 2254575"/>
              <a:gd name="connsiteX1" fmla="*/ 3340100 w 5652371"/>
              <a:gd name="connsiteY1" fmla="*/ 79700 h 2254575"/>
              <a:gd name="connsiteX2" fmla="*/ 5651500 w 5652371"/>
              <a:gd name="connsiteY2" fmla="*/ 2254575 h 2254575"/>
              <a:gd name="connsiteX0" fmla="*/ 0 w 5652371"/>
              <a:gd name="connsiteY0" fmla="*/ 252752 h 2354602"/>
              <a:gd name="connsiteX1" fmla="*/ 3340100 w 5652371"/>
              <a:gd name="connsiteY1" fmla="*/ 179727 h 2354602"/>
              <a:gd name="connsiteX2" fmla="*/ 5651500 w 5652371"/>
              <a:gd name="connsiteY2" fmla="*/ 2354602 h 2354602"/>
              <a:gd name="connsiteX0" fmla="*/ 0 w 5652780"/>
              <a:gd name="connsiteY0" fmla="*/ 310440 h 2412290"/>
              <a:gd name="connsiteX1" fmla="*/ 3340100 w 5652780"/>
              <a:gd name="connsiteY1" fmla="*/ 237415 h 2412290"/>
              <a:gd name="connsiteX2" fmla="*/ 5651500 w 5652780"/>
              <a:gd name="connsiteY2" fmla="*/ 2412290 h 2412290"/>
              <a:gd name="connsiteX0" fmla="*/ 0 w 5652780"/>
              <a:gd name="connsiteY0" fmla="*/ 326199 h 2428049"/>
              <a:gd name="connsiteX1" fmla="*/ 3340100 w 5652780"/>
              <a:gd name="connsiteY1" fmla="*/ 253174 h 2428049"/>
              <a:gd name="connsiteX2" fmla="*/ 5651500 w 5652780"/>
              <a:gd name="connsiteY2" fmla="*/ 2428049 h 2428049"/>
              <a:gd name="connsiteX0" fmla="*/ 0 w 5651500"/>
              <a:gd name="connsiteY0" fmla="*/ 326199 h 2428049"/>
              <a:gd name="connsiteX1" fmla="*/ 3340100 w 5651500"/>
              <a:gd name="connsiteY1" fmla="*/ 253174 h 2428049"/>
              <a:gd name="connsiteX2" fmla="*/ 5651500 w 5651500"/>
              <a:gd name="connsiteY2" fmla="*/ 2428049 h 2428049"/>
              <a:gd name="connsiteX0" fmla="*/ 0 w 5651500"/>
              <a:gd name="connsiteY0" fmla="*/ 263396 h 2365246"/>
              <a:gd name="connsiteX1" fmla="*/ 3340100 w 5651500"/>
              <a:gd name="connsiteY1" fmla="*/ 190371 h 2365246"/>
              <a:gd name="connsiteX2" fmla="*/ 5651500 w 5651500"/>
              <a:gd name="connsiteY2" fmla="*/ 2365246 h 2365246"/>
              <a:gd name="connsiteX0" fmla="*/ 0 w 5708650"/>
              <a:gd name="connsiteY0" fmla="*/ 543894 h 2294679"/>
              <a:gd name="connsiteX1" fmla="*/ 3397250 w 5708650"/>
              <a:gd name="connsiteY1" fmla="*/ 119804 h 2294679"/>
              <a:gd name="connsiteX2" fmla="*/ 5708650 w 5708650"/>
              <a:gd name="connsiteY2" fmla="*/ 2294679 h 2294679"/>
              <a:gd name="connsiteX0" fmla="*/ 0 w 5741307"/>
              <a:gd name="connsiteY0" fmla="*/ 543894 h 1821150"/>
              <a:gd name="connsiteX1" fmla="*/ 3397250 w 5741307"/>
              <a:gd name="connsiteY1" fmla="*/ 119804 h 1821150"/>
              <a:gd name="connsiteX2" fmla="*/ 5741307 w 5741307"/>
              <a:gd name="connsiteY2" fmla="*/ 1821150 h 1821150"/>
              <a:gd name="connsiteX0" fmla="*/ 0 w 5741307"/>
              <a:gd name="connsiteY0" fmla="*/ 543894 h 1821150"/>
              <a:gd name="connsiteX1" fmla="*/ 3397250 w 5741307"/>
              <a:gd name="connsiteY1" fmla="*/ 119804 h 1821150"/>
              <a:gd name="connsiteX2" fmla="*/ 5741307 w 5741307"/>
              <a:gd name="connsiteY2" fmla="*/ 1821150 h 1821150"/>
              <a:gd name="connsiteX0" fmla="*/ 0 w 5741307"/>
              <a:gd name="connsiteY0" fmla="*/ 486326 h 1763582"/>
              <a:gd name="connsiteX1" fmla="*/ 3397250 w 5741307"/>
              <a:gd name="connsiteY1" fmla="*/ 62236 h 1763582"/>
              <a:gd name="connsiteX2" fmla="*/ 5741307 w 5741307"/>
              <a:gd name="connsiteY2" fmla="*/ 1763582 h 1763582"/>
              <a:gd name="connsiteX0" fmla="*/ 0 w 5741307"/>
              <a:gd name="connsiteY0" fmla="*/ 637305 h 1914561"/>
              <a:gd name="connsiteX1" fmla="*/ 4303486 w 5741307"/>
              <a:gd name="connsiteY1" fmla="*/ 49930 h 1914561"/>
              <a:gd name="connsiteX2" fmla="*/ 5741307 w 5741307"/>
              <a:gd name="connsiteY2" fmla="*/ 1914561 h 1914561"/>
              <a:gd name="connsiteX0" fmla="*/ 0 w 5741307"/>
              <a:gd name="connsiteY0" fmla="*/ 680038 h 1957294"/>
              <a:gd name="connsiteX1" fmla="*/ 4303486 w 5741307"/>
              <a:gd name="connsiteY1" fmla="*/ 92663 h 1957294"/>
              <a:gd name="connsiteX2" fmla="*/ 5741307 w 5741307"/>
              <a:gd name="connsiteY2" fmla="*/ 1957294 h 195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41307" h="1957294">
                <a:moveTo>
                  <a:pt x="0" y="680038"/>
                </a:moveTo>
                <a:cubicBezTo>
                  <a:pt x="495829" y="502106"/>
                  <a:pt x="3205086" y="-261727"/>
                  <a:pt x="4303486" y="92663"/>
                </a:cubicBezTo>
                <a:cubicBezTo>
                  <a:pt x="5401886" y="447053"/>
                  <a:pt x="5695270" y="1052419"/>
                  <a:pt x="5741307" y="1957294"/>
                </a:cubicBezTo>
              </a:path>
            </a:pathLst>
          </a:custGeom>
          <a:ln w="12700" cap="flat" cmpd="sng" algn="ctr">
            <a:solidFill>
              <a:srgbClr val="FF6600"/>
            </a:solidFill>
            <a:prstDash val="lgDash"/>
            <a:round/>
            <a:headEnd type="oval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 19"/>
          <p:cNvSpPr/>
          <p:nvPr/>
        </p:nvSpPr>
        <p:spPr>
          <a:xfrm>
            <a:off x="3153730" y="3645912"/>
            <a:ext cx="2435252" cy="3283408"/>
          </a:xfrm>
          <a:custGeom>
            <a:avLst/>
            <a:gdLst>
              <a:gd name="connsiteX0" fmla="*/ 0 w 4143375"/>
              <a:gd name="connsiteY0" fmla="*/ 0 h 1958544"/>
              <a:gd name="connsiteX1" fmla="*/ 3476625 w 4143375"/>
              <a:gd name="connsiteY1" fmla="*/ 1952625 h 1958544"/>
              <a:gd name="connsiteX2" fmla="*/ 4143375 w 4143375"/>
              <a:gd name="connsiteY2" fmla="*/ 619125 h 1958544"/>
              <a:gd name="connsiteX0" fmla="*/ 0 w 4143375"/>
              <a:gd name="connsiteY0" fmla="*/ 0 h 654112"/>
              <a:gd name="connsiteX1" fmla="*/ 2457450 w 4143375"/>
              <a:gd name="connsiteY1" fmla="*/ 247650 h 654112"/>
              <a:gd name="connsiteX2" fmla="*/ 4143375 w 4143375"/>
              <a:gd name="connsiteY2" fmla="*/ 619125 h 654112"/>
              <a:gd name="connsiteX0" fmla="*/ 0 w 3457575"/>
              <a:gd name="connsiteY0" fmla="*/ 0 h 1973550"/>
              <a:gd name="connsiteX1" fmla="*/ 2457450 w 3457575"/>
              <a:gd name="connsiteY1" fmla="*/ 247650 h 1973550"/>
              <a:gd name="connsiteX2" fmla="*/ 3457575 w 3457575"/>
              <a:gd name="connsiteY2" fmla="*/ 1962150 h 1973550"/>
              <a:gd name="connsiteX0" fmla="*/ 0 w 3457682"/>
              <a:gd name="connsiteY0" fmla="*/ 0 h 1962150"/>
              <a:gd name="connsiteX1" fmla="*/ 2457450 w 3457682"/>
              <a:gd name="connsiteY1" fmla="*/ 247650 h 1962150"/>
              <a:gd name="connsiteX2" fmla="*/ 3457575 w 3457682"/>
              <a:gd name="connsiteY2" fmla="*/ 1962150 h 1962150"/>
              <a:gd name="connsiteX0" fmla="*/ 0 w 3410068"/>
              <a:gd name="connsiteY0" fmla="*/ 0 h 1905000"/>
              <a:gd name="connsiteX1" fmla="*/ 2457450 w 3410068"/>
              <a:gd name="connsiteY1" fmla="*/ 247650 h 1905000"/>
              <a:gd name="connsiteX2" fmla="*/ 3409950 w 3410068"/>
              <a:gd name="connsiteY2" fmla="*/ 1905000 h 1905000"/>
              <a:gd name="connsiteX0" fmla="*/ 0 w 3410068"/>
              <a:gd name="connsiteY0" fmla="*/ 154196 h 2059196"/>
              <a:gd name="connsiteX1" fmla="*/ 2457450 w 3410068"/>
              <a:gd name="connsiteY1" fmla="*/ 401846 h 2059196"/>
              <a:gd name="connsiteX2" fmla="*/ 3409950 w 3410068"/>
              <a:gd name="connsiteY2" fmla="*/ 2059196 h 2059196"/>
              <a:gd name="connsiteX0" fmla="*/ 0 w 3371966"/>
              <a:gd name="connsiteY0" fmla="*/ 140882 h 2112557"/>
              <a:gd name="connsiteX1" fmla="*/ 2419350 w 3371966"/>
              <a:gd name="connsiteY1" fmla="*/ 455207 h 2112557"/>
              <a:gd name="connsiteX2" fmla="*/ 3371850 w 3371966"/>
              <a:gd name="connsiteY2" fmla="*/ 2112557 h 2112557"/>
              <a:gd name="connsiteX0" fmla="*/ 0 w 3324339"/>
              <a:gd name="connsiteY0" fmla="*/ 152160 h 2066685"/>
              <a:gd name="connsiteX1" fmla="*/ 2371725 w 3324339"/>
              <a:gd name="connsiteY1" fmla="*/ 409335 h 2066685"/>
              <a:gd name="connsiteX2" fmla="*/ 3324225 w 3324339"/>
              <a:gd name="connsiteY2" fmla="*/ 2066685 h 2066685"/>
              <a:gd name="connsiteX0" fmla="*/ 0 w 3324339"/>
              <a:gd name="connsiteY0" fmla="*/ 160621 h 2075146"/>
              <a:gd name="connsiteX1" fmla="*/ 2371725 w 3324339"/>
              <a:gd name="connsiteY1" fmla="*/ 417796 h 2075146"/>
              <a:gd name="connsiteX2" fmla="*/ 3324225 w 3324339"/>
              <a:gd name="connsiteY2" fmla="*/ 2075146 h 2075146"/>
              <a:gd name="connsiteX0" fmla="*/ 0 w 3324339"/>
              <a:gd name="connsiteY0" fmla="*/ 160621 h 2075146"/>
              <a:gd name="connsiteX1" fmla="*/ 2371725 w 3324339"/>
              <a:gd name="connsiteY1" fmla="*/ 417796 h 2075146"/>
              <a:gd name="connsiteX2" fmla="*/ 3324225 w 3324339"/>
              <a:gd name="connsiteY2" fmla="*/ 2075146 h 2075146"/>
              <a:gd name="connsiteX0" fmla="*/ 0 w 3324339"/>
              <a:gd name="connsiteY0" fmla="*/ 177546 h 2092071"/>
              <a:gd name="connsiteX1" fmla="*/ 2371725 w 3324339"/>
              <a:gd name="connsiteY1" fmla="*/ 434721 h 2092071"/>
              <a:gd name="connsiteX2" fmla="*/ 3324225 w 3324339"/>
              <a:gd name="connsiteY2" fmla="*/ 2092071 h 2092071"/>
              <a:gd name="connsiteX0" fmla="*/ 0 w 3400524"/>
              <a:gd name="connsiteY0" fmla="*/ 179255 h 2141405"/>
              <a:gd name="connsiteX1" fmla="*/ 2371725 w 3400524"/>
              <a:gd name="connsiteY1" fmla="*/ 436430 h 2141405"/>
              <a:gd name="connsiteX2" fmla="*/ 3400425 w 3400524"/>
              <a:gd name="connsiteY2" fmla="*/ 2141405 h 2141405"/>
              <a:gd name="connsiteX0" fmla="*/ 0 w 3400774"/>
              <a:gd name="connsiteY0" fmla="*/ 228725 h 2190875"/>
              <a:gd name="connsiteX1" fmla="*/ 2371725 w 3400774"/>
              <a:gd name="connsiteY1" fmla="*/ 485900 h 2190875"/>
              <a:gd name="connsiteX2" fmla="*/ 3400425 w 3400774"/>
              <a:gd name="connsiteY2" fmla="*/ 2190875 h 2190875"/>
              <a:gd name="connsiteX0" fmla="*/ 0 w 3432275"/>
              <a:gd name="connsiteY0" fmla="*/ 177895 h 2146395"/>
              <a:gd name="connsiteX1" fmla="*/ 2403475 w 3432275"/>
              <a:gd name="connsiteY1" fmla="*/ 441420 h 2146395"/>
              <a:gd name="connsiteX2" fmla="*/ 3432175 w 3432275"/>
              <a:gd name="connsiteY2" fmla="*/ 2146395 h 2146395"/>
              <a:gd name="connsiteX0" fmla="*/ 0 w 3432275"/>
              <a:gd name="connsiteY0" fmla="*/ 175074 h 2143574"/>
              <a:gd name="connsiteX1" fmla="*/ 2403475 w 3432275"/>
              <a:gd name="connsiteY1" fmla="*/ 438599 h 2143574"/>
              <a:gd name="connsiteX2" fmla="*/ 3432175 w 3432275"/>
              <a:gd name="connsiteY2" fmla="*/ 2143574 h 2143574"/>
              <a:gd name="connsiteX0" fmla="*/ 0 w 3432296"/>
              <a:gd name="connsiteY0" fmla="*/ 184935 h 2153435"/>
              <a:gd name="connsiteX1" fmla="*/ 2403475 w 3432296"/>
              <a:gd name="connsiteY1" fmla="*/ 448460 h 2153435"/>
              <a:gd name="connsiteX2" fmla="*/ 3432175 w 3432296"/>
              <a:gd name="connsiteY2" fmla="*/ 2153435 h 2153435"/>
              <a:gd name="connsiteX0" fmla="*/ 0 w 3432331"/>
              <a:gd name="connsiteY0" fmla="*/ 218152 h 2186652"/>
              <a:gd name="connsiteX1" fmla="*/ 2492375 w 3432331"/>
              <a:gd name="connsiteY1" fmla="*/ 373727 h 2186652"/>
              <a:gd name="connsiteX2" fmla="*/ 3432175 w 3432331"/>
              <a:gd name="connsiteY2" fmla="*/ 2186652 h 2186652"/>
              <a:gd name="connsiteX0" fmla="*/ 0 w 3435420"/>
              <a:gd name="connsiteY0" fmla="*/ 218152 h 2186652"/>
              <a:gd name="connsiteX1" fmla="*/ 2492375 w 3435420"/>
              <a:gd name="connsiteY1" fmla="*/ 373727 h 2186652"/>
              <a:gd name="connsiteX2" fmla="*/ 3432175 w 3435420"/>
              <a:gd name="connsiteY2" fmla="*/ 2186652 h 2186652"/>
              <a:gd name="connsiteX0" fmla="*/ 0 w 3396943"/>
              <a:gd name="connsiteY0" fmla="*/ 206230 h 2184255"/>
              <a:gd name="connsiteX1" fmla="*/ 2492375 w 3396943"/>
              <a:gd name="connsiteY1" fmla="*/ 361805 h 2184255"/>
              <a:gd name="connsiteX2" fmla="*/ 3394075 w 3396943"/>
              <a:gd name="connsiteY2" fmla="*/ 2184255 h 2184255"/>
              <a:gd name="connsiteX0" fmla="*/ 0 w 3395413"/>
              <a:gd name="connsiteY0" fmla="*/ 203166 h 2181191"/>
              <a:gd name="connsiteX1" fmla="*/ 2016125 w 3395413"/>
              <a:gd name="connsiteY1" fmla="*/ 368266 h 2181191"/>
              <a:gd name="connsiteX2" fmla="*/ 3394075 w 3395413"/>
              <a:gd name="connsiteY2" fmla="*/ 2181191 h 2181191"/>
              <a:gd name="connsiteX0" fmla="*/ 0 w 2320997"/>
              <a:gd name="connsiteY0" fmla="*/ 202747 h 2171247"/>
              <a:gd name="connsiteX1" fmla="*/ 2016125 w 2320997"/>
              <a:gd name="connsiteY1" fmla="*/ 367847 h 2171247"/>
              <a:gd name="connsiteX2" fmla="*/ 2289175 w 2320997"/>
              <a:gd name="connsiteY2" fmla="*/ 2171247 h 2171247"/>
              <a:gd name="connsiteX0" fmla="*/ 0 w 2350878"/>
              <a:gd name="connsiteY0" fmla="*/ 218459 h 2529859"/>
              <a:gd name="connsiteX1" fmla="*/ 2016125 w 2350878"/>
              <a:gd name="connsiteY1" fmla="*/ 383559 h 2529859"/>
              <a:gd name="connsiteX2" fmla="*/ 2327275 w 2350878"/>
              <a:gd name="connsiteY2" fmla="*/ 2529859 h 2529859"/>
              <a:gd name="connsiteX0" fmla="*/ 0 w 2355343"/>
              <a:gd name="connsiteY0" fmla="*/ 218459 h 2529859"/>
              <a:gd name="connsiteX1" fmla="*/ 2016125 w 2355343"/>
              <a:gd name="connsiteY1" fmla="*/ 383559 h 2529859"/>
              <a:gd name="connsiteX2" fmla="*/ 2333624 w 2355343"/>
              <a:gd name="connsiteY2" fmla="*/ 1883904 h 2529859"/>
              <a:gd name="connsiteX3" fmla="*/ 2327275 w 2355343"/>
              <a:gd name="connsiteY3" fmla="*/ 2529859 h 2529859"/>
              <a:gd name="connsiteX0" fmla="*/ 0 w 2465342"/>
              <a:gd name="connsiteY0" fmla="*/ 218459 h 2529859"/>
              <a:gd name="connsiteX1" fmla="*/ 2016125 w 2465342"/>
              <a:gd name="connsiteY1" fmla="*/ 383559 h 2529859"/>
              <a:gd name="connsiteX2" fmla="*/ 2333624 w 2465342"/>
              <a:gd name="connsiteY2" fmla="*/ 1883904 h 2529859"/>
              <a:gd name="connsiteX3" fmla="*/ 2327275 w 2465342"/>
              <a:gd name="connsiteY3" fmla="*/ 2529859 h 2529859"/>
              <a:gd name="connsiteX0" fmla="*/ 0 w 2465342"/>
              <a:gd name="connsiteY0" fmla="*/ 218459 h 2529859"/>
              <a:gd name="connsiteX1" fmla="*/ 2016125 w 2465342"/>
              <a:gd name="connsiteY1" fmla="*/ 383559 h 2529859"/>
              <a:gd name="connsiteX2" fmla="*/ 2333624 w 2465342"/>
              <a:gd name="connsiteY2" fmla="*/ 1883904 h 2529859"/>
              <a:gd name="connsiteX3" fmla="*/ 2327275 w 2465342"/>
              <a:gd name="connsiteY3" fmla="*/ 2529859 h 2529859"/>
              <a:gd name="connsiteX0" fmla="*/ 0 w 2592335"/>
              <a:gd name="connsiteY0" fmla="*/ 218459 h 2529859"/>
              <a:gd name="connsiteX1" fmla="*/ 2016125 w 2592335"/>
              <a:gd name="connsiteY1" fmla="*/ 383559 h 2529859"/>
              <a:gd name="connsiteX2" fmla="*/ 2333624 w 2592335"/>
              <a:gd name="connsiteY2" fmla="*/ 1883904 h 2529859"/>
              <a:gd name="connsiteX3" fmla="*/ 2327275 w 2592335"/>
              <a:gd name="connsiteY3" fmla="*/ 2529859 h 2529859"/>
              <a:gd name="connsiteX0" fmla="*/ 0 w 2352658"/>
              <a:gd name="connsiteY0" fmla="*/ 218459 h 2577484"/>
              <a:gd name="connsiteX1" fmla="*/ 2016125 w 2352658"/>
              <a:gd name="connsiteY1" fmla="*/ 383559 h 2577484"/>
              <a:gd name="connsiteX2" fmla="*/ 2333624 w 2352658"/>
              <a:gd name="connsiteY2" fmla="*/ 1883904 h 2577484"/>
              <a:gd name="connsiteX3" fmla="*/ 2317750 w 2352658"/>
              <a:gd name="connsiteY3" fmla="*/ 2577484 h 2577484"/>
              <a:gd name="connsiteX0" fmla="*/ 0 w 2601907"/>
              <a:gd name="connsiteY0" fmla="*/ 218459 h 2577484"/>
              <a:gd name="connsiteX1" fmla="*/ 2016125 w 2601907"/>
              <a:gd name="connsiteY1" fmla="*/ 383559 h 2577484"/>
              <a:gd name="connsiteX2" fmla="*/ 2333624 w 2601907"/>
              <a:gd name="connsiteY2" fmla="*/ 1883904 h 2577484"/>
              <a:gd name="connsiteX3" fmla="*/ 2317750 w 2601907"/>
              <a:gd name="connsiteY3" fmla="*/ 2577484 h 2577484"/>
              <a:gd name="connsiteX0" fmla="*/ 0 w 2601907"/>
              <a:gd name="connsiteY0" fmla="*/ 281290 h 2640315"/>
              <a:gd name="connsiteX1" fmla="*/ 2016125 w 2601907"/>
              <a:gd name="connsiteY1" fmla="*/ 446390 h 2640315"/>
              <a:gd name="connsiteX2" fmla="*/ 2333624 w 2601907"/>
              <a:gd name="connsiteY2" fmla="*/ 1946735 h 2640315"/>
              <a:gd name="connsiteX3" fmla="*/ 2317750 w 2601907"/>
              <a:gd name="connsiteY3" fmla="*/ 2640315 h 2640315"/>
              <a:gd name="connsiteX0" fmla="*/ 0 w 2317750"/>
              <a:gd name="connsiteY0" fmla="*/ 220740 h 2579765"/>
              <a:gd name="connsiteX1" fmla="*/ 2016125 w 2317750"/>
              <a:gd name="connsiteY1" fmla="*/ 385840 h 2579765"/>
              <a:gd name="connsiteX2" fmla="*/ 2317750 w 2317750"/>
              <a:gd name="connsiteY2" fmla="*/ 2579765 h 2579765"/>
              <a:gd name="connsiteX0" fmla="*/ 0 w 2411836"/>
              <a:gd name="connsiteY0" fmla="*/ 220740 h 2579765"/>
              <a:gd name="connsiteX1" fmla="*/ 2016125 w 2411836"/>
              <a:gd name="connsiteY1" fmla="*/ 385840 h 2579765"/>
              <a:gd name="connsiteX2" fmla="*/ 2317750 w 2411836"/>
              <a:gd name="connsiteY2" fmla="*/ 2579765 h 2579765"/>
              <a:gd name="connsiteX0" fmla="*/ 0 w 2863793"/>
              <a:gd name="connsiteY0" fmla="*/ 220740 h 2579765"/>
              <a:gd name="connsiteX1" fmla="*/ 2016125 w 2863793"/>
              <a:gd name="connsiteY1" fmla="*/ 385840 h 2579765"/>
              <a:gd name="connsiteX2" fmla="*/ 2822575 w 2863793"/>
              <a:gd name="connsiteY2" fmla="*/ 2579765 h 2579765"/>
              <a:gd name="connsiteX0" fmla="*/ 0 w 2822575"/>
              <a:gd name="connsiteY0" fmla="*/ 220740 h 2579765"/>
              <a:gd name="connsiteX1" fmla="*/ 2016125 w 2822575"/>
              <a:gd name="connsiteY1" fmla="*/ 385840 h 2579765"/>
              <a:gd name="connsiteX2" fmla="*/ 2822575 w 2822575"/>
              <a:gd name="connsiteY2" fmla="*/ 2579765 h 2579765"/>
              <a:gd name="connsiteX0" fmla="*/ 0 w 2822575"/>
              <a:gd name="connsiteY0" fmla="*/ 299353 h 2658378"/>
              <a:gd name="connsiteX1" fmla="*/ 1873250 w 2822575"/>
              <a:gd name="connsiteY1" fmla="*/ 283478 h 2658378"/>
              <a:gd name="connsiteX2" fmla="*/ 2822575 w 2822575"/>
              <a:gd name="connsiteY2" fmla="*/ 2658378 h 2658378"/>
              <a:gd name="connsiteX0" fmla="*/ 0 w 2822575"/>
              <a:gd name="connsiteY0" fmla="*/ 361300 h 2720325"/>
              <a:gd name="connsiteX1" fmla="*/ 1873250 w 2822575"/>
              <a:gd name="connsiteY1" fmla="*/ 345425 h 2720325"/>
              <a:gd name="connsiteX2" fmla="*/ 2822575 w 2822575"/>
              <a:gd name="connsiteY2" fmla="*/ 2720325 h 2720325"/>
              <a:gd name="connsiteX0" fmla="*/ 0 w 2822575"/>
              <a:gd name="connsiteY0" fmla="*/ 343457 h 2743303"/>
              <a:gd name="connsiteX1" fmla="*/ 1873250 w 2822575"/>
              <a:gd name="connsiteY1" fmla="*/ 368403 h 2743303"/>
              <a:gd name="connsiteX2" fmla="*/ 2822575 w 2822575"/>
              <a:gd name="connsiteY2" fmla="*/ 2743303 h 2743303"/>
              <a:gd name="connsiteX0" fmla="*/ 0 w 2447018"/>
              <a:gd name="connsiteY0" fmla="*/ 343457 h 3151517"/>
              <a:gd name="connsiteX1" fmla="*/ 1873250 w 2447018"/>
              <a:gd name="connsiteY1" fmla="*/ 368403 h 3151517"/>
              <a:gd name="connsiteX2" fmla="*/ 2447018 w 2447018"/>
              <a:gd name="connsiteY2" fmla="*/ 3151517 h 3151517"/>
              <a:gd name="connsiteX0" fmla="*/ 0 w 2447018"/>
              <a:gd name="connsiteY0" fmla="*/ 343457 h 3151517"/>
              <a:gd name="connsiteX1" fmla="*/ 1873250 w 2447018"/>
              <a:gd name="connsiteY1" fmla="*/ 368403 h 3151517"/>
              <a:gd name="connsiteX2" fmla="*/ 2447018 w 2447018"/>
              <a:gd name="connsiteY2" fmla="*/ 3151517 h 3151517"/>
              <a:gd name="connsiteX0" fmla="*/ 0 w 2471129"/>
              <a:gd name="connsiteY0" fmla="*/ 368532 h 3176592"/>
              <a:gd name="connsiteX1" fmla="*/ 1873250 w 2471129"/>
              <a:gd name="connsiteY1" fmla="*/ 393478 h 3176592"/>
              <a:gd name="connsiteX2" fmla="*/ 2447018 w 2471129"/>
              <a:gd name="connsiteY2" fmla="*/ 3176592 h 3176592"/>
              <a:gd name="connsiteX0" fmla="*/ 0 w 2447018"/>
              <a:gd name="connsiteY0" fmla="*/ 330126 h 3138186"/>
              <a:gd name="connsiteX1" fmla="*/ 1873250 w 2447018"/>
              <a:gd name="connsiteY1" fmla="*/ 355072 h 3138186"/>
              <a:gd name="connsiteX2" fmla="*/ 2447018 w 2447018"/>
              <a:gd name="connsiteY2" fmla="*/ 3138186 h 3138186"/>
              <a:gd name="connsiteX0" fmla="*/ 0 w 2447018"/>
              <a:gd name="connsiteY0" fmla="*/ 326857 h 3134917"/>
              <a:gd name="connsiteX1" fmla="*/ 1848758 w 2447018"/>
              <a:gd name="connsiteY1" fmla="*/ 359967 h 3134917"/>
              <a:gd name="connsiteX2" fmla="*/ 2447018 w 2447018"/>
              <a:gd name="connsiteY2" fmla="*/ 3134917 h 3134917"/>
              <a:gd name="connsiteX0" fmla="*/ 0 w 2447018"/>
              <a:gd name="connsiteY0" fmla="*/ 385033 h 3193093"/>
              <a:gd name="connsiteX1" fmla="*/ 1848758 w 2447018"/>
              <a:gd name="connsiteY1" fmla="*/ 418143 h 3193093"/>
              <a:gd name="connsiteX2" fmla="*/ 2447018 w 2447018"/>
              <a:gd name="connsiteY2" fmla="*/ 3193093 h 3193093"/>
              <a:gd name="connsiteX0" fmla="*/ 0 w 2447018"/>
              <a:gd name="connsiteY0" fmla="*/ 373747 h 3181807"/>
              <a:gd name="connsiteX1" fmla="*/ 1938565 w 2447018"/>
              <a:gd name="connsiteY1" fmla="*/ 431350 h 3181807"/>
              <a:gd name="connsiteX2" fmla="*/ 2447018 w 2447018"/>
              <a:gd name="connsiteY2" fmla="*/ 3181807 h 3181807"/>
              <a:gd name="connsiteX0" fmla="*/ 0 w 2422525"/>
              <a:gd name="connsiteY0" fmla="*/ 361048 h 3283408"/>
              <a:gd name="connsiteX1" fmla="*/ 1938565 w 2422525"/>
              <a:gd name="connsiteY1" fmla="*/ 418651 h 3283408"/>
              <a:gd name="connsiteX2" fmla="*/ 2422525 w 2422525"/>
              <a:gd name="connsiteY2" fmla="*/ 3283408 h 3283408"/>
              <a:gd name="connsiteX0" fmla="*/ 0 w 2435252"/>
              <a:gd name="connsiteY0" fmla="*/ 361048 h 3283408"/>
              <a:gd name="connsiteX1" fmla="*/ 1938565 w 2435252"/>
              <a:gd name="connsiteY1" fmla="*/ 418651 h 3283408"/>
              <a:gd name="connsiteX2" fmla="*/ 2422525 w 2435252"/>
              <a:gd name="connsiteY2" fmla="*/ 3283408 h 3283408"/>
              <a:gd name="connsiteX0" fmla="*/ 0 w 2435252"/>
              <a:gd name="connsiteY0" fmla="*/ 361048 h 3283408"/>
              <a:gd name="connsiteX1" fmla="*/ 1938565 w 2435252"/>
              <a:gd name="connsiteY1" fmla="*/ 418651 h 3283408"/>
              <a:gd name="connsiteX2" fmla="*/ 2422525 w 2435252"/>
              <a:gd name="connsiteY2" fmla="*/ 3283408 h 328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35252" h="3283408">
                <a:moveTo>
                  <a:pt x="0" y="361048"/>
                </a:moveTo>
                <a:cubicBezTo>
                  <a:pt x="519906" y="-184259"/>
                  <a:pt x="1534811" y="-68409"/>
                  <a:pt x="1938565" y="418651"/>
                </a:cubicBezTo>
                <a:cubicBezTo>
                  <a:pt x="2342319" y="905711"/>
                  <a:pt x="2480790" y="1922826"/>
                  <a:pt x="2422525" y="3283408"/>
                </a:cubicBezTo>
              </a:path>
            </a:pathLst>
          </a:custGeom>
          <a:ln w="12700" cap="flat" cmpd="sng" algn="ctr">
            <a:solidFill>
              <a:srgbClr val="FF6600"/>
            </a:solidFill>
            <a:prstDash val="lgDash"/>
            <a:round/>
            <a:headEnd type="oval" w="lg" len="lg"/>
            <a:tailEnd type="non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18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6" grpId="0" animBg="1"/>
      <p:bldP spid="18" grpId="0" animBg="1"/>
      <p:bldP spid="17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Thank you for </a:t>
            </a:r>
            <a:br>
              <a:rPr lang="en-US" dirty="0" smtClean="0"/>
            </a:br>
            <a:r>
              <a:rPr lang="en-US" dirty="0" smtClean="0"/>
              <a:t>listening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Any 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671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 Arcade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Google</a:t>
            </a:r>
            <a:endParaRPr lang="en-US" dirty="0"/>
          </a:p>
          <a:p>
            <a:pPr marL="0" indent="0" algn="ctr">
              <a:spcBef>
                <a:spcPts val="0"/>
              </a:spcBef>
              <a:buNone/>
            </a:pP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(Define Arcade</a:t>
            </a: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1600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effectLst/>
              </a:rPr>
              <a:t>a covered </a:t>
            </a:r>
            <a:r>
              <a:rPr lang="en-US" dirty="0" smtClean="0">
                <a:solidFill>
                  <a:schemeClr val="accent1"/>
                </a:solidFill>
                <a:effectLst/>
              </a:rPr>
              <a:t>passageway</a:t>
            </a:r>
            <a:r>
              <a:rPr lang="en-US" dirty="0" smtClean="0">
                <a:effectLst/>
              </a:rPr>
              <a:t> with </a:t>
            </a:r>
            <a:r>
              <a:rPr lang="en-US" dirty="0" smtClean="0">
                <a:solidFill>
                  <a:schemeClr val="accent1"/>
                </a:solidFill>
                <a:effectLst/>
              </a:rPr>
              <a:t>arches</a:t>
            </a:r>
            <a:r>
              <a:rPr lang="en-US" dirty="0" smtClean="0">
                <a:effectLst/>
              </a:rPr>
              <a:t> along </a:t>
            </a:r>
            <a:r>
              <a:rPr lang="en-US" dirty="0" smtClean="0">
                <a:solidFill>
                  <a:schemeClr val="accent1"/>
                </a:solidFill>
                <a:effectLst/>
              </a:rPr>
              <a:t>one or both sides</a:t>
            </a:r>
            <a:r>
              <a:rPr lang="en-US" dirty="0" smtClean="0">
                <a:effectLst/>
              </a:rPr>
              <a:t>.</a:t>
            </a:r>
          </a:p>
          <a:p>
            <a:pPr lvl="1"/>
            <a:r>
              <a:rPr lang="en-US" dirty="0">
                <a:effectLst/>
              </a:rPr>
              <a:t>a covered walk with stores along one or </a:t>
            </a:r>
            <a:r>
              <a:rPr lang="en-US" dirty="0" smtClean="0">
                <a:effectLst/>
              </a:rPr>
              <a:t>both </a:t>
            </a:r>
            <a:r>
              <a:rPr lang="en-US" dirty="0">
                <a:effectLst/>
              </a:rPr>
              <a:t>sides.</a:t>
            </a:r>
          </a:p>
          <a:p>
            <a:pPr lvl="1"/>
            <a:r>
              <a:rPr lang="en-US" dirty="0">
                <a:effectLst/>
              </a:rPr>
              <a:t>a series of arches supporting a wall, or set along it.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effectLst/>
              </a:rPr>
              <a:t>short for </a:t>
            </a:r>
            <a:r>
              <a:rPr lang="en-US" dirty="0">
                <a:solidFill>
                  <a:schemeClr val="accent1"/>
                </a:solidFill>
                <a:effectLst/>
              </a:rPr>
              <a:t>video arcade</a:t>
            </a:r>
            <a:r>
              <a:rPr lang="en-US" dirty="0">
                <a:effectLst/>
              </a:rPr>
              <a:t>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Wikipedia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(Arcade game)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Other </a:t>
            </a:r>
            <a:r>
              <a:rPr lang="en-US" dirty="0"/>
              <a:t>types of </a:t>
            </a:r>
            <a:r>
              <a:rPr lang="en-US" dirty="0">
                <a:solidFill>
                  <a:schemeClr val="accent1"/>
                </a:solidFill>
              </a:rPr>
              <a:t>arcade</a:t>
            </a:r>
            <a:r>
              <a:rPr lang="en-US" dirty="0"/>
              <a:t>-style games include </a:t>
            </a:r>
            <a:r>
              <a:rPr lang="en-US" dirty="0" smtClean="0"/>
              <a:t>[…] beat </a:t>
            </a:r>
            <a:r>
              <a:rPr lang="en-US" dirty="0"/>
              <a:t>'</a:t>
            </a:r>
            <a:r>
              <a:rPr lang="en-US" dirty="0" err="1"/>
              <a:t>em</a:t>
            </a:r>
            <a:r>
              <a:rPr lang="en-US" dirty="0"/>
              <a:t> up games (including fast-paced </a:t>
            </a:r>
            <a:r>
              <a:rPr lang="en-US" dirty="0">
                <a:solidFill>
                  <a:schemeClr val="accent1"/>
                </a:solidFill>
              </a:rPr>
              <a:t>hack and slash </a:t>
            </a:r>
            <a:r>
              <a:rPr lang="en-US" dirty="0" smtClean="0"/>
              <a:t>games […].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10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Theme: Arcade</a:t>
            </a:r>
          </a:p>
          <a:p>
            <a:pPr lvl="1"/>
            <a:r>
              <a:rPr lang="en-US" dirty="0"/>
              <a:t>Dungeon</a:t>
            </a:r>
          </a:p>
          <a:p>
            <a:pPr lvl="2"/>
            <a:r>
              <a:rPr lang="en-US" dirty="0"/>
              <a:t>Connected rooms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islands</a:t>
            </a:r>
          </a:p>
          <a:p>
            <a:pPr lvl="2"/>
            <a:r>
              <a:rPr lang="en-US" dirty="0" smtClean="0"/>
              <a:t>Enemies</a:t>
            </a:r>
          </a:p>
          <a:p>
            <a:pPr lvl="2"/>
            <a:r>
              <a:rPr lang="en-US" dirty="0" smtClean="0"/>
              <a:t>Obstacles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Genre</a:t>
            </a:r>
            <a:endParaRPr lang="en-US" dirty="0"/>
          </a:p>
          <a:p>
            <a:pPr lvl="1"/>
            <a:r>
              <a:rPr lang="en-US" dirty="0"/>
              <a:t>Hack ‘n’ Slay</a:t>
            </a:r>
          </a:p>
          <a:p>
            <a:pPr lvl="2"/>
            <a:r>
              <a:rPr lang="en-US" dirty="0"/>
              <a:t>Two attacks</a:t>
            </a:r>
          </a:p>
          <a:p>
            <a:pPr lvl="2"/>
            <a:r>
              <a:rPr lang="en-US" dirty="0"/>
              <a:t>Additional </a:t>
            </a:r>
            <a:r>
              <a:rPr lang="en-US" dirty="0" smtClean="0"/>
              <a:t>non-damage abilities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Seriousness</a:t>
            </a:r>
          </a:p>
          <a:p>
            <a:pPr lvl="1"/>
            <a:r>
              <a:rPr lang="en-US" dirty="0" smtClean="0"/>
              <a:t>Not serious in style</a:t>
            </a:r>
          </a:p>
          <a:p>
            <a:pPr lvl="1"/>
            <a:r>
              <a:rPr lang="en-US" dirty="0" smtClean="0"/>
              <a:t>But in gameplay</a:t>
            </a:r>
          </a:p>
          <a:p>
            <a:endParaRPr lang="en-US" dirty="0"/>
          </a:p>
          <a:p>
            <a:endParaRPr lang="en-US" dirty="0"/>
          </a:p>
          <a:p>
            <a:endParaRPr lang="en-US" sz="1700" dirty="0"/>
          </a:p>
          <a:p>
            <a:r>
              <a:rPr lang="en-US" dirty="0" smtClean="0"/>
              <a:t>Duration</a:t>
            </a:r>
            <a:endParaRPr lang="en-US" dirty="0"/>
          </a:p>
          <a:p>
            <a:pPr lvl="1"/>
            <a:r>
              <a:rPr lang="en-US" dirty="0" smtClean="0"/>
              <a:t>Arcade like</a:t>
            </a:r>
          </a:p>
          <a:p>
            <a:pPr lvl="1"/>
            <a:r>
              <a:rPr lang="en-US" dirty="0" smtClean="0"/>
              <a:t>Until death</a:t>
            </a:r>
          </a:p>
        </p:txBody>
      </p:sp>
    </p:spTree>
    <p:extLst>
      <p:ext uri="{BB962C8B-B14F-4D97-AF65-F5344CB8AC3E}">
        <p14:creationId xmlns:p14="http://schemas.microsoft.com/office/powerpoint/2010/main" val="137836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Inspirations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Roguelike</a:t>
            </a:r>
          </a:p>
          <a:p>
            <a:pPr lvl="1"/>
            <a:r>
              <a:rPr lang="en-US" dirty="0" smtClean="0"/>
              <a:t>Diablo</a:t>
            </a:r>
          </a:p>
          <a:p>
            <a:pPr lvl="1"/>
            <a:r>
              <a:rPr lang="en-US" dirty="0" smtClean="0"/>
              <a:t>Path </a:t>
            </a:r>
            <a:r>
              <a:rPr lang="en-US" dirty="0"/>
              <a:t>of </a:t>
            </a:r>
            <a:r>
              <a:rPr lang="en-US" dirty="0" smtClean="0"/>
              <a:t>Exile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Binding of </a:t>
            </a:r>
            <a:r>
              <a:rPr lang="en-US" dirty="0" smtClean="0"/>
              <a:t>Isaac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Calibri" panose="020F0502020204030204" pitchFamily="34" charset="0"/>
              <a:buChar char="↑"/>
            </a:pPr>
            <a:r>
              <a:rPr lang="en-US" dirty="0" smtClean="0"/>
              <a:t> Puzzle</a:t>
            </a:r>
          </a:p>
          <a:p>
            <a:pPr lvl="1"/>
            <a:r>
              <a:rPr lang="en-US" dirty="0" smtClean="0"/>
              <a:t>Prince of Persia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Legend of Zelda </a:t>
            </a:r>
            <a:r>
              <a:rPr lang="en-US" dirty="0" smtClean="0"/>
              <a:t>(Temples)</a:t>
            </a:r>
          </a:p>
          <a:p>
            <a:pPr lvl="1"/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Font typeface="Calibri" panose="020F0502020204030204" pitchFamily="34" charset="0"/>
              <a:buChar char="←"/>
            </a:pPr>
            <a:r>
              <a:rPr lang="en-US" dirty="0" smtClean="0"/>
              <a:t> Action-adventure</a:t>
            </a:r>
          </a:p>
          <a:p>
            <a:pPr lvl="1"/>
            <a:r>
              <a:rPr lang="en-US" dirty="0" err="1" smtClean="0"/>
              <a:t>Magicka</a:t>
            </a:r>
            <a:endParaRPr lang="en-US" dirty="0" smtClean="0"/>
          </a:p>
          <a:p>
            <a:pPr lvl="1"/>
            <a:r>
              <a:rPr lang="en-US" dirty="0" err="1" smtClean="0"/>
              <a:t>Castlevania</a:t>
            </a:r>
            <a:endParaRPr lang="en-US" dirty="0"/>
          </a:p>
          <a:p>
            <a:pPr lvl="1"/>
            <a:r>
              <a:rPr lang="en-US" dirty="0" err="1" smtClean="0"/>
              <a:t>Terranigma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>
              <a:buFont typeface="Calibri" panose="020F0502020204030204" pitchFamily="34" charset="0"/>
              <a:buChar char="↖"/>
            </a:pPr>
            <a:r>
              <a:rPr lang="en-US" dirty="0" smtClean="0"/>
              <a:t> Shoot </a:t>
            </a:r>
            <a:r>
              <a:rPr lang="en-US" dirty="0"/>
              <a:t>'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smtClean="0"/>
              <a:t>up</a:t>
            </a:r>
          </a:p>
          <a:p>
            <a:pPr lvl="1"/>
            <a:r>
              <a:rPr lang="en-US" dirty="0" smtClean="0"/>
              <a:t>Contra</a:t>
            </a:r>
          </a:p>
          <a:p>
            <a:pPr lvl="1"/>
            <a:r>
              <a:rPr lang="en-US" dirty="0" smtClean="0"/>
              <a:t>Metal Slug</a:t>
            </a:r>
          </a:p>
          <a:p>
            <a:pPr lvl="1"/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53156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Concept - Gameplay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Semi-Random Grid-Based </a:t>
            </a:r>
            <a:br>
              <a:rPr lang="en-US" dirty="0" smtClean="0"/>
            </a:br>
            <a:r>
              <a:rPr lang="en-US" dirty="0" smtClean="0"/>
              <a:t>Recursive Level-Generation (SRGBRLG)</a:t>
            </a:r>
          </a:p>
          <a:p>
            <a:pPr lvl="1"/>
            <a:r>
              <a:rPr lang="en-US" dirty="0" smtClean="0"/>
              <a:t>Islands</a:t>
            </a:r>
          </a:p>
          <a:p>
            <a:pPr lvl="1"/>
            <a:r>
              <a:rPr lang="en-US" dirty="0" smtClean="0"/>
              <a:t>Bridges between islands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Islands vary</a:t>
            </a:r>
          </a:p>
          <a:p>
            <a:pPr lvl="1"/>
            <a:r>
              <a:rPr lang="en-US" dirty="0" smtClean="0"/>
              <a:t>Size</a:t>
            </a:r>
          </a:p>
          <a:p>
            <a:pPr lvl="1"/>
            <a:r>
              <a:rPr lang="en-US" dirty="0" smtClean="0"/>
              <a:t>Active Moving Enemies</a:t>
            </a:r>
          </a:p>
          <a:p>
            <a:pPr lvl="2"/>
            <a:r>
              <a:rPr lang="en-US" dirty="0" smtClean="0"/>
              <a:t>Count</a:t>
            </a:r>
          </a:p>
          <a:p>
            <a:pPr lvl="2"/>
            <a:r>
              <a:rPr lang="en-US" dirty="0" smtClean="0"/>
              <a:t>Strength</a:t>
            </a:r>
          </a:p>
          <a:p>
            <a:pPr lvl="1"/>
            <a:r>
              <a:rPr lang="en-US" dirty="0" smtClean="0"/>
              <a:t>Active Static Enemies</a:t>
            </a:r>
          </a:p>
          <a:p>
            <a:pPr lvl="1"/>
            <a:r>
              <a:rPr lang="en-US" dirty="0" smtClean="0"/>
              <a:t>Passive Enemies</a:t>
            </a:r>
          </a:p>
          <a:p>
            <a:pPr lvl="1"/>
            <a:r>
              <a:rPr lang="en-US" dirty="0" smtClean="0"/>
              <a:t>Rewards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374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- Gameplay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Active Moving Enemies (Monsters)</a:t>
            </a:r>
            <a:endParaRPr lang="en-US" dirty="0"/>
          </a:p>
          <a:p>
            <a:pPr lvl="1"/>
            <a:r>
              <a:rPr lang="en-US" dirty="0" smtClean="0"/>
              <a:t>Normal</a:t>
            </a:r>
          </a:p>
          <a:p>
            <a:pPr lvl="1"/>
            <a:r>
              <a:rPr lang="en-US" dirty="0" smtClean="0"/>
              <a:t>Strong</a:t>
            </a:r>
          </a:p>
          <a:p>
            <a:pPr lvl="1"/>
            <a:r>
              <a:rPr lang="en-US" dirty="0" smtClean="0"/>
              <a:t>Elite</a:t>
            </a:r>
          </a:p>
          <a:p>
            <a:pPr lvl="1"/>
            <a:r>
              <a:rPr lang="en-US" dirty="0" smtClean="0"/>
              <a:t>Boss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Passive Enemies (Puzzles)</a:t>
            </a:r>
            <a:endParaRPr lang="en-US" dirty="0"/>
          </a:p>
          <a:p>
            <a:pPr lvl="1"/>
            <a:r>
              <a:rPr lang="en-US" dirty="0"/>
              <a:t>Lever / Button order</a:t>
            </a:r>
          </a:p>
          <a:p>
            <a:pPr lvl="1"/>
            <a:r>
              <a:rPr lang="en-US" dirty="0"/>
              <a:t>Push / Pull </a:t>
            </a:r>
            <a:r>
              <a:rPr lang="en-US" dirty="0" smtClean="0"/>
              <a:t>obstacles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dirty="0"/>
              <a:t>Active Static Enemies (Traps)</a:t>
            </a:r>
          </a:p>
          <a:p>
            <a:pPr lvl="1"/>
            <a:r>
              <a:rPr lang="en-US" dirty="0"/>
              <a:t>From above</a:t>
            </a:r>
          </a:p>
          <a:p>
            <a:pPr lvl="1"/>
            <a:r>
              <a:rPr lang="en-US" dirty="0"/>
              <a:t>From side</a:t>
            </a:r>
          </a:p>
          <a:p>
            <a:pPr lvl="1"/>
            <a:r>
              <a:rPr lang="en-US" dirty="0"/>
              <a:t>From </a:t>
            </a:r>
            <a:r>
              <a:rPr lang="en-US" dirty="0" smtClean="0"/>
              <a:t>bottom</a:t>
            </a:r>
          </a:p>
          <a:p>
            <a:pPr lvl="1"/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Rewards</a:t>
            </a:r>
            <a:endParaRPr lang="en-US" dirty="0"/>
          </a:p>
          <a:p>
            <a:pPr lvl="1"/>
            <a:r>
              <a:rPr lang="en-US" dirty="0"/>
              <a:t>Items</a:t>
            </a:r>
          </a:p>
          <a:p>
            <a:pPr lvl="1"/>
            <a:r>
              <a:rPr lang="en-US" dirty="0" smtClean="0"/>
              <a:t>Score points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- Gameplay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Stages</a:t>
            </a:r>
          </a:p>
          <a:p>
            <a:pPr lvl="1"/>
            <a:r>
              <a:rPr lang="en-US" dirty="0"/>
              <a:t>Harder enemies</a:t>
            </a:r>
          </a:p>
          <a:p>
            <a:pPr lvl="1"/>
            <a:r>
              <a:rPr lang="en-US" dirty="0"/>
              <a:t>Better </a:t>
            </a:r>
            <a:r>
              <a:rPr lang="en-US" dirty="0" smtClean="0"/>
              <a:t>loot</a:t>
            </a:r>
          </a:p>
          <a:p>
            <a:pPr lvl="1"/>
            <a:r>
              <a:rPr lang="en-US" dirty="0" smtClean="0"/>
              <a:t>Better score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Score</a:t>
            </a:r>
          </a:p>
          <a:p>
            <a:pPr lvl="1"/>
            <a:r>
              <a:rPr lang="en-US" dirty="0" smtClean="0"/>
              <a:t>Enemies</a:t>
            </a:r>
          </a:p>
          <a:p>
            <a:pPr lvl="1"/>
            <a:r>
              <a:rPr lang="en-US" dirty="0" smtClean="0"/>
              <a:t>Rewards</a:t>
            </a:r>
          </a:p>
          <a:p>
            <a:pPr lvl="1"/>
            <a:r>
              <a:rPr lang="en-US" dirty="0" smtClean="0"/>
              <a:t>Survivor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720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Concept - Gameplay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Roguelike</a:t>
            </a:r>
          </a:p>
          <a:p>
            <a:pPr lvl="1"/>
            <a:r>
              <a:rPr lang="en-US" dirty="0" smtClean="0"/>
              <a:t>New exciting levels every time</a:t>
            </a:r>
          </a:p>
          <a:p>
            <a:pPr lvl="1"/>
            <a:r>
              <a:rPr lang="en-US" dirty="0" smtClean="0"/>
              <a:t>The further the better / harder</a:t>
            </a:r>
          </a:p>
          <a:p>
            <a:pPr lvl="1"/>
            <a:r>
              <a:rPr lang="en-US" dirty="0" smtClean="0"/>
              <a:t>Different character classes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Calibri" panose="020F0502020204030204" pitchFamily="34" charset="0"/>
              <a:buChar char="↑"/>
            </a:pPr>
            <a:r>
              <a:rPr lang="en-US" dirty="0" smtClean="0"/>
              <a:t> Puzzle</a:t>
            </a:r>
          </a:p>
          <a:p>
            <a:pPr lvl="1"/>
            <a:r>
              <a:rPr lang="en-US" dirty="0" smtClean="0"/>
              <a:t>Logical mechanisms</a:t>
            </a:r>
          </a:p>
          <a:p>
            <a:pPr lvl="1"/>
            <a:r>
              <a:rPr lang="en-US" dirty="0" smtClean="0"/>
              <a:t>Remember solution approaches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Font typeface="Calibri" panose="020F0502020204030204" pitchFamily="34" charset="0"/>
              <a:buChar char="←"/>
            </a:pPr>
            <a:r>
              <a:rPr lang="en-US" dirty="0" smtClean="0"/>
              <a:t> Action-adventure</a:t>
            </a:r>
          </a:p>
          <a:p>
            <a:pPr lvl="1"/>
            <a:r>
              <a:rPr lang="en-US" dirty="0" smtClean="0"/>
              <a:t>Supporting abilities</a:t>
            </a:r>
          </a:p>
          <a:p>
            <a:pPr lvl="1"/>
            <a:r>
              <a:rPr lang="en-US" dirty="0" smtClean="0"/>
              <a:t>Character – altering stats</a:t>
            </a:r>
          </a:p>
          <a:p>
            <a:pPr lvl="1"/>
            <a:r>
              <a:rPr lang="en-US" dirty="0"/>
              <a:t>Stat – altering </a:t>
            </a:r>
            <a:r>
              <a:rPr lang="en-US" dirty="0" smtClean="0"/>
              <a:t>items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Calibri" panose="020F0502020204030204" pitchFamily="34" charset="0"/>
              <a:buChar char="↖"/>
            </a:pPr>
            <a:r>
              <a:rPr lang="en-US" dirty="0" smtClean="0"/>
              <a:t> Shoot </a:t>
            </a:r>
            <a:r>
              <a:rPr lang="en-US" dirty="0"/>
              <a:t>'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smtClean="0"/>
              <a:t>up</a:t>
            </a:r>
          </a:p>
          <a:p>
            <a:pPr lvl="1"/>
            <a:r>
              <a:rPr lang="en-US" dirty="0" smtClean="0"/>
              <a:t>Simple attack system</a:t>
            </a:r>
          </a:p>
          <a:p>
            <a:pPr lvl="1"/>
            <a:r>
              <a:rPr lang="en-US" dirty="0"/>
              <a:t>Attack – altering </a:t>
            </a:r>
            <a:r>
              <a:rPr lang="en-US" dirty="0" smtClean="0"/>
              <a:t>items</a:t>
            </a:r>
          </a:p>
          <a:p>
            <a:pPr lvl="1"/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16709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Specialties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Semi – Random </a:t>
            </a:r>
          </a:p>
          <a:p>
            <a:pPr lvl="1"/>
            <a:r>
              <a:rPr lang="en-US" dirty="0" smtClean="0"/>
              <a:t>Every cell can be a different</a:t>
            </a:r>
          </a:p>
          <a:p>
            <a:pPr lvl="1"/>
            <a:r>
              <a:rPr lang="en-US" dirty="0" smtClean="0"/>
              <a:t>But all cells are connected</a:t>
            </a:r>
          </a:p>
          <a:p>
            <a:pPr lvl="1"/>
            <a:r>
              <a:rPr lang="en-US" dirty="0" smtClean="0"/>
              <a:t>There is always a path</a:t>
            </a:r>
          </a:p>
          <a:p>
            <a:pPr lvl="1"/>
            <a:r>
              <a:rPr lang="en-US" dirty="0" smtClean="0"/>
              <a:t>There are no cross-sections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Grid – Based </a:t>
            </a:r>
          </a:p>
          <a:p>
            <a:pPr lvl="1"/>
            <a:r>
              <a:rPr lang="en-US" dirty="0" smtClean="0"/>
              <a:t>Cells have fixed sizes</a:t>
            </a:r>
          </a:p>
          <a:p>
            <a:pPr lvl="1"/>
            <a:r>
              <a:rPr lang="en-US" dirty="0" smtClean="0"/>
              <a:t>Easy to traverse for adding extras 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Recursive</a:t>
            </a:r>
          </a:p>
          <a:p>
            <a:pPr lvl="1"/>
            <a:r>
              <a:rPr lang="en-US" dirty="0"/>
              <a:t>Quad – tree </a:t>
            </a:r>
            <a:r>
              <a:rPr lang="en-US" dirty="0" smtClean="0"/>
              <a:t>partitioning</a:t>
            </a:r>
          </a:p>
          <a:p>
            <a:pPr lvl="1"/>
            <a:r>
              <a:rPr lang="en-US" dirty="0" smtClean="0"/>
              <a:t>Variation in island size</a:t>
            </a:r>
          </a:p>
          <a:p>
            <a:pPr lvl="1"/>
            <a:endParaRPr lang="en-US" sz="3200" dirty="0"/>
          </a:p>
          <a:p>
            <a:pPr marL="0" indent="0">
              <a:buNone/>
            </a:pPr>
            <a:r>
              <a:rPr lang="en-US" dirty="0" smtClean="0"/>
              <a:t>	</a:t>
            </a:r>
            <a:endParaRPr lang="en-US" dirty="0"/>
          </a:p>
          <a:p>
            <a:r>
              <a:rPr lang="en-US" dirty="0" smtClean="0"/>
              <a:t>Level – Generator </a:t>
            </a:r>
          </a:p>
          <a:p>
            <a:pPr lvl="1"/>
            <a:r>
              <a:rPr lang="en-US" dirty="0" smtClean="0"/>
              <a:t>Templates everywhere</a:t>
            </a:r>
          </a:p>
          <a:p>
            <a:pPr lvl="1"/>
            <a:r>
              <a:rPr lang="en-US" dirty="0" smtClean="0"/>
              <a:t>Better: Stage generator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93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onewall">
  <a:themeElements>
    <a:clrScheme name="Stonewall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onewall" id="{FDB9F305-363D-4143-99B1-93716FCD4EDD}" vid="{36557F3A-3C0E-4BFC-8508-31081FA182C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377</Words>
  <Application>Microsoft Office PowerPoint</Application>
  <PresentationFormat>Widescreen</PresentationFormat>
  <Paragraphs>159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Calibri</vt:lpstr>
      <vt:lpstr>Wingdings</vt:lpstr>
      <vt:lpstr>Arial</vt:lpstr>
      <vt:lpstr>Century Schoolbook</vt:lpstr>
      <vt:lpstr>Berlin Sans FB</vt:lpstr>
      <vt:lpstr>Stonewall</vt:lpstr>
      <vt:lpstr>Game Idea Pitch</vt:lpstr>
      <vt:lpstr>Define Arcade</vt:lpstr>
      <vt:lpstr>Ideas</vt:lpstr>
      <vt:lpstr>Inspirations</vt:lpstr>
      <vt:lpstr>Concept - Gameplay</vt:lpstr>
      <vt:lpstr>Concept - Gameplay</vt:lpstr>
      <vt:lpstr>Concept - Gameplay</vt:lpstr>
      <vt:lpstr>Concept - Gameplay</vt:lpstr>
      <vt:lpstr>Specialties</vt:lpstr>
      <vt:lpstr>Specialties</vt:lpstr>
      <vt:lpstr>PowerPoint Presentation</vt:lpstr>
      <vt:lpstr>PowerPoint Presentation</vt:lpstr>
      <vt:lpstr>PowerPoint Presentation</vt:lpstr>
      <vt:lpstr>Thank you for  listening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Fedh</dc:creator>
  <cp:lastModifiedBy>DontKill 2007</cp:lastModifiedBy>
  <cp:revision>246</cp:revision>
  <dcterms:created xsi:type="dcterms:W3CDTF">2015-04-17T10:30:41Z</dcterms:created>
  <dcterms:modified xsi:type="dcterms:W3CDTF">2016-04-25T11:36:13Z</dcterms:modified>
  <cp:contentStatus/>
</cp:coreProperties>
</file>