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4701" r:id="rId14"/>
  </p:sldMasterIdLst>
  <p:notesMasterIdLst>
    <p:notesMasterId r:id="rId31"/>
  </p:notesMasterIdLst>
  <p:handoutMasterIdLst>
    <p:handoutMasterId r:id="rId32"/>
  </p:handoutMasterIdLst>
  <p:sldIdLst>
    <p:sldId id="257" r:id="rId15"/>
    <p:sldId id="266" r:id="rId16"/>
    <p:sldId id="276" r:id="rId17"/>
    <p:sldId id="267" r:id="rId18"/>
    <p:sldId id="277" r:id="rId19"/>
    <p:sldId id="268" r:id="rId20"/>
    <p:sldId id="278" r:id="rId21"/>
    <p:sldId id="269" r:id="rId22"/>
    <p:sldId id="279" r:id="rId23"/>
    <p:sldId id="284" r:id="rId24"/>
    <p:sldId id="270" r:id="rId25"/>
    <p:sldId id="281" r:id="rId26"/>
    <p:sldId id="282" r:id="rId27"/>
    <p:sldId id="285" r:id="rId28"/>
    <p:sldId id="288" r:id="rId29"/>
    <p:sldId id="287" r:id="rId30"/>
  </p:sldIdLst>
  <p:sldSz cx="12192000" cy="6858000"/>
  <p:notesSz cx="6858000" cy="9144000"/>
  <p:embeddedFontLst>
    <p:embeddedFont>
      <p:font typeface="Century Schoolbook" panose="02040604050505020304" pitchFamily="18" charset="0"/>
      <p:regular r:id="rId33"/>
      <p:bold r:id="rId34"/>
      <p:italic r:id="rId35"/>
      <p:boldItalic r:id="rId36"/>
    </p:embeddedFont>
    <p:embeddedFont>
      <p:font typeface="Calibri" panose="020F0502020204030204" pitchFamily="34" charset="0"/>
      <p:regular r:id="rId37"/>
      <p:bold r:id="rId38"/>
      <p:italic r:id="rId39"/>
      <p:boldItalic r:id="rId4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09AJDS3hvQrp0Tr/UflJhg==" hashData="CM2jKzlyb2X9fH+U/1jGa3eAjidFeHRFW5EAaJk2b1B1YHQdj9CwtfONWJeNyvEVps3lttTvI4c7jH+iDIQ2Mw=="/>
  <p:extLst>
    <p:ext uri="{521415D9-36F7-43E2-AB2F-B90AF26B5E84}">
      <p14:sectionLst xmlns:p14="http://schemas.microsoft.com/office/powerpoint/2010/main">
        <p14:section name="Default Section" id="{012644C5-17DB-4A8B-B6AA-9E43B16925C2}">
          <p14:sldIdLst>
            <p14:sldId id="257"/>
            <p14:sldId id="266"/>
            <p14:sldId id="276"/>
            <p14:sldId id="267"/>
            <p14:sldId id="277"/>
            <p14:sldId id="268"/>
            <p14:sldId id="278"/>
            <p14:sldId id="269"/>
            <p14:sldId id="279"/>
            <p14:sldId id="284"/>
            <p14:sldId id="270"/>
            <p14:sldId id="281"/>
            <p14:sldId id="282"/>
            <p14:sldId id="285"/>
            <p14:sldId id="288"/>
            <p14:sldId id="2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FF"/>
    <a:srgbClr val="FF0000"/>
    <a:srgbClr val="FFFF00"/>
    <a:srgbClr val="FF6600"/>
    <a:srgbClr val="E98181"/>
    <a:srgbClr val="E9A981"/>
    <a:srgbClr val="EBE981"/>
    <a:srgbClr val="81E981"/>
    <a:srgbClr val="7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46" autoAdjust="0"/>
    <p:restoredTop sz="96958" autoAdjust="0"/>
  </p:normalViewPr>
  <p:slideViewPr>
    <p:cSldViewPr>
      <p:cViewPr varScale="1">
        <p:scale>
          <a:sx n="100" d="100"/>
          <a:sy n="100" d="100"/>
        </p:scale>
        <p:origin x="78" y="9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4" d="100"/>
          <a:sy n="104" d="100"/>
        </p:scale>
        <p:origin x="3480" y="102"/>
      </p:cViewPr>
      <p:guideLst/>
    </p:cSldViewPr>
  </p:notesViewPr>
  <p:gridSpacing cx="540000" cy="540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font" Target="fonts/font7.fntdata"/><Relationship Id="rId21" Type="http://schemas.openxmlformats.org/officeDocument/2006/relationships/slide" Target="slides/slide7.xml"/><Relationship Id="rId34" Type="http://schemas.openxmlformats.org/officeDocument/2006/relationships/font" Target="fonts/font2.fntdata"/><Relationship Id="rId42" Type="http://schemas.openxmlformats.org/officeDocument/2006/relationships/viewProps" Target="viewProps.xml"/><Relationship Id="rId7" Type="http://schemas.openxmlformats.org/officeDocument/2006/relationships/customXml" Target="../customXml/item7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slide" Target="slides/slide10.xml"/><Relationship Id="rId32" Type="http://schemas.openxmlformats.org/officeDocument/2006/relationships/handoutMaster" Target="handoutMasters/handout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5" Type="http://schemas.openxmlformats.org/officeDocument/2006/relationships/customXml" Target="../customXml/item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font" Target="fonts/font4.fntdata"/><Relationship Id="rId10" Type="http://schemas.openxmlformats.org/officeDocument/2006/relationships/customXml" Target="../customXml/item10.xml"/><Relationship Id="rId19" Type="http://schemas.openxmlformats.org/officeDocument/2006/relationships/slide" Target="slides/slide5.xml"/><Relationship Id="rId31" Type="http://schemas.openxmlformats.org/officeDocument/2006/relationships/notesMaster" Target="notesMasters/notesMaster1.xml"/><Relationship Id="rId44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slideMaster" Target="slideMasters/slideMaster1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font" Target="fonts/font3.fntdata"/><Relationship Id="rId43" Type="http://schemas.openxmlformats.org/officeDocument/2006/relationships/theme" Target="theme/theme1.xml"/><Relationship Id="rId8" Type="http://schemas.openxmlformats.org/officeDocument/2006/relationships/customXml" Target="../customXml/item8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font" Target="fonts/font1.fntdata"/><Relationship Id="rId38" Type="http://schemas.openxmlformats.org/officeDocument/2006/relationships/font" Target="fonts/font6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00029B-5788-4FC8-9330-F3850D6B372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FE2E61-C9E5-4FB1-B8FE-3827715F4E94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70000"/>
          </a:schemeClr>
        </a:solidFill>
        <a:ln>
          <a:noFill/>
        </a:ln>
      </dgm:spPr>
      <dgm:t>
        <a:bodyPr/>
        <a:lstStyle/>
        <a:p>
          <a:r>
            <a:rPr lang="en-US" sz="1900" cap="all" baseline="0" dirty="0" smtClean="0"/>
            <a:t>Pitch</a:t>
          </a:r>
          <a:endParaRPr lang="en-US" sz="1900" cap="all" baseline="0" dirty="0"/>
        </a:p>
      </dgm:t>
    </dgm:pt>
    <dgm:pt modelId="{6B7EF441-9F24-4838-8668-755569E8735F}" type="parTrans" cxnId="{5E5DC55B-8AF3-43AC-B1E2-7446D13D36CE}">
      <dgm:prSet/>
      <dgm:spPr/>
      <dgm:t>
        <a:bodyPr/>
        <a:lstStyle/>
        <a:p>
          <a:endParaRPr lang="en-US" sz="1600"/>
        </a:p>
      </dgm:t>
    </dgm:pt>
    <dgm:pt modelId="{661618E7-FF92-4368-BCBF-2DB74F2C597E}" type="sibTrans" cxnId="{5E5DC55B-8AF3-43AC-B1E2-7446D13D36CE}">
      <dgm:prSet/>
      <dgm:spPr/>
      <dgm:t>
        <a:bodyPr/>
        <a:lstStyle/>
        <a:p>
          <a:endParaRPr lang="en-US" sz="1600"/>
        </a:p>
      </dgm:t>
    </dgm:pt>
    <dgm:pt modelId="{2B49AD45-394F-4D76-AF48-DA6E5EBEB4A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/>
            <a:t>Proposal</a:t>
          </a:r>
          <a:endParaRPr lang="en-US" sz="1900" cap="all" baseline="0" dirty="0"/>
        </a:p>
      </dgm:t>
    </dgm:pt>
    <dgm:pt modelId="{AFF23220-4AF4-4E33-826A-61627F76E0D8}" type="parTrans" cxnId="{C147F1E0-1D50-43F4-B98F-1BFE80E16936}">
      <dgm:prSet/>
      <dgm:spPr/>
      <dgm:t>
        <a:bodyPr/>
        <a:lstStyle/>
        <a:p>
          <a:endParaRPr lang="en-US" sz="1600"/>
        </a:p>
      </dgm:t>
    </dgm:pt>
    <dgm:pt modelId="{2DB42628-DAAD-420E-B487-7EFB13A6C751}" type="sibTrans" cxnId="{C147F1E0-1D50-43F4-B98F-1BFE80E16936}">
      <dgm:prSet/>
      <dgm:spPr/>
      <dgm:t>
        <a:bodyPr/>
        <a:lstStyle/>
        <a:p>
          <a:endParaRPr lang="en-US" sz="1600"/>
        </a:p>
      </dgm:t>
    </dgm:pt>
    <dgm:pt modelId="{FD992705-2E2A-4036-9C34-641AA2C9E06B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Interim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17B66A06-8249-440F-9118-8BD0B546D159}" type="parTrans" cxnId="{A12E2097-3395-4D91-A0EF-440164D0A0F1}">
      <dgm:prSet/>
      <dgm:spPr/>
      <dgm:t>
        <a:bodyPr/>
        <a:lstStyle/>
        <a:p>
          <a:endParaRPr lang="en-US" sz="1600"/>
        </a:p>
      </dgm:t>
    </dgm:pt>
    <dgm:pt modelId="{79B5212B-95F5-4CB0-8623-BB2E64CF5F70}" type="sibTrans" cxnId="{A12E2097-3395-4D91-A0EF-440164D0A0F1}">
      <dgm:prSet/>
      <dgm:spPr/>
      <dgm:t>
        <a:bodyPr/>
        <a:lstStyle/>
        <a:p>
          <a:endParaRPr lang="en-US" sz="1600"/>
        </a:p>
      </dgm:t>
    </dgm:pt>
    <dgm:pt modelId="{F58F0970-137F-4919-84B0-9E74C5D29147}">
      <dgm:prSet phldrT="[Text]" custT="1"/>
      <dgm:spPr>
        <a:noFill/>
        <a:ln>
          <a:noFill/>
        </a:ln>
      </dgm:spPr>
      <dgm:t>
        <a:bodyPr lIns="0" rIns="0"/>
        <a:lstStyle/>
        <a:p>
          <a:pPr algn="ctr"/>
          <a:r>
            <a:rPr lang="en-US" sz="1200" cap="all" baseline="0" dirty="0" smtClean="0"/>
            <a:t>Beta</a:t>
          </a:r>
          <a:r>
            <a:rPr lang="en-US" sz="1200" cap="all" baseline="0" dirty="0" smtClean="0">
              <a:solidFill>
                <a:schemeClr val="tx1"/>
              </a:solidFill>
            </a:rPr>
            <a:t/>
          </a:r>
          <a:br>
            <a:rPr lang="en-US" sz="1200" cap="all" baseline="0" dirty="0" smtClean="0">
              <a:solidFill>
                <a:schemeClr val="tx1"/>
              </a:solidFill>
            </a:rPr>
          </a:br>
          <a:r>
            <a:rPr lang="en-US" sz="1200" cap="all" baseline="0" dirty="0" smtClean="0">
              <a:solidFill>
                <a:schemeClr val="tx1"/>
              </a:solidFill>
            </a:rPr>
            <a:t>(Release)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E4A5A36D-30C6-4954-9F3F-13302B4A6203}" type="parTrans" cxnId="{5A32EB4B-BEAC-44DE-8504-A1D989D4EB3F}">
      <dgm:prSet/>
      <dgm:spPr/>
      <dgm:t>
        <a:bodyPr/>
        <a:lstStyle/>
        <a:p>
          <a:endParaRPr lang="en-US" sz="1600"/>
        </a:p>
      </dgm:t>
    </dgm:pt>
    <dgm:pt modelId="{B0BDCB88-3D7F-4C0C-85AC-49BD493F6876}" type="sibTrans" cxnId="{5A32EB4B-BEAC-44DE-8504-A1D989D4EB3F}">
      <dgm:prSet/>
      <dgm:spPr/>
      <dgm:t>
        <a:bodyPr/>
        <a:lstStyle/>
        <a:p>
          <a:endParaRPr lang="en-US" sz="1600"/>
        </a:p>
      </dgm:t>
    </dgm:pt>
    <dgm:pt modelId="{1DB657E9-05EF-404B-B9D5-8A9FE3EA42CE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Alpha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5D4B02A7-1A7C-4120-9EAB-909D88C3B913}" type="parTrans" cxnId="{A51A0F4D-D15C-4B51-B602-BC614CA71C1A}">
      <dgm:prSet/>
      <dgm:spPr/>
      <dgm:t>
        <a:bodyPr/>
        <a:lstStyle/>
        <a:p>
          <a:endParaRPr lang="en-US" sz="1600"/>
        </a:p>
      </dgm:t>
    </dgm:pt>
    <dgm:pt modelId="{C95A161B-2EC9-469F-9DF0-73221351277F}" type="sibTrans" cxnId="{A51A0F4D-D15C-4B51-B602-BC614CA71C1A}">
      <dgm:prSet/>
      <dgm:spPr/>
      <dgm:t>
        <a:bodyPr/>
        <a:lstStyle/>
        <a:p>
          <a:endParaRPr lang="en-US" sz="1600"/>
        </a:p>
      </dgm:t>
    </dgm:pt>
    <dgm:pt modelId="{28209648-53B1-4DFC-8E3B-4B7296C7CC7F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Playtesting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BC250421-9904-4E8B-B974-A1722EFA7439}" type="parTrans" cxnId="{9E74E876-907D-4AA7-A50C-E7A773712046}">
      <dgm:prSet/>
      <dgm:spPr/>
      <dgm:t>
        <a:bodyPr/>
        <a:lstStyle/>
        <a:p>
          <a:endParaRPr lang="en-US" sz="1600"/>
        </a:p>
      </dgm:t>
    </dgm:pt>
    <dgm:pt modelId="{88692F17-62A8-4665-9457-9BAF027B1E72}" type="sibTrans" cxnId="{9E74E876-907D-4AA7-A50C-E7A773712046}">
      <dgm:prSet/>
      <dgm:spPr/>
      <dgm:t>
        <a:bodyPr/>
        <a:lstStyle/>
        <a:p>
          <a:endParaRPr lang="en-US" sz="1600"/>
        </a:p>
      </dgm:t>
    </dgm:pt>
    <dgm:pt modelId="{9386A0CA-FC6C-44C7-AAE8-877304FE8D97}" type="pres">
      <dgm:prSet presAssocID="{A500029B-5788-4FC8-9330-F3850D6B372B}" presName="Name0" presStyleCnt="0">
        <dgm:presLayoutVars>
          <dgm:dir/>
          <dgm:resizeHandles val="exact"/>
        </dgm:presLayoutVars>
      </dgm:prSet>
      <dgm:spPr/>
    </dgm:pt>
    <dgm:pt modelId="{1C869A32-423C-4654-BA14-A106C71CCA63}" type="pres">
      <dgm:prSet presAssocID="{7DFE2E61-C9E5-4FB1-B8FE-3827715F4E94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ADA479-8AB5-47BF-BB26-3FA0ACA488DB}" type="pres">
      <dgm:prSet presAssocID="{661618E7-FF92-4368-BCBF-2DB74F2C597E}" presName="parSpace" presStyleCnt="0"/>
      <dgm:spPr/>
    </dgm:pt>
    <dgm:pt modelId="{28BC7424-983A-4F7C-813F-30D7073D9DC2}" type="pres">
      <dgm:prSet presAssocID="{2B49AD45-394F-4D76-AF48-DA6E5EBEB4A8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3BDFB0-CF0E-4DB8-8A9A-0BF8868EC554}" type="pres">
      <dgm:prSet presAssocID="{2DB42628-DAAD-420E-B487-7EFB13A6C751}" presName="parSpace" presStyleCnt="0"/>
      <dgm:spPr/>
    </dgm:pt>
    <dgm:pt modelId="{528F6716-6C25-4C06-A976-63789D1B7435}" type="pres">
      <dgm:prSet presAssocID="{FD992705-2E2A-4036-9C34-641AA2C9E06B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B97DD-7397-4AF2-9764-FE1A3D481E4B}" type="pres">
      <dgm:prSet presAssocID="{79B5212B-95F5-4CB0-8623-BB2E64CF5F70}" presName="parSpace" presStyleCnt="0"/>
      <dgm:spPr/>
    </dgm:pt>
    <dgm:pt modelId="{522EA9B7-3D69-40BD-87EC-AC5A435E966A}" type="pres">
      <dgm:prSet presAssocID="{1DB657E9-05EF-404B-B9D5-8A9FE3EA42CE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9520A4-1E4E-4A6C-A6A1-688EC4E37122}" type="pres">
      <dgm:prSet presAssocID="{C95A161B-2EC9-469F-9DF0-73221351277F}" presName="parSpace" presStyleCnt="0"/>
      <dgm:spPr/>
    </dgm:pt>
    <dgm:pt modelId="{2D171182-99E9-435E-BF35-BE67CFC2A3DC}" type="pres">
      <dgm:prSet presAssocID="{28209648-53B1-4DFC-8E3B-4B7296C7CC7F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E41A54-272C-4F05-9B6C-729BBAA5EE33}" type="pres">
      <dgm:prSet presAssocID="{88692F17-62A8-4665-9457-9BAF027B1E72}" presName="parSpace" presStyleCnt="0"/>
      <dgm:spPr/>
    </dgm:pt>
    <dgm:pt modelId="{A979680A-501F-442A-BC3A-1F9D36BA2E52}" type="pres">
      <dgm:prSet presAssocID="{F58F0970-137F-4919-84B0-9E74C5D29147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5DC55B-8AF3-43AC-B1E2-7446D13D36CE}" srcId="{A500029B-5788-4FC8-9330-F3850D6B372B}" destId="{7DFE2E61-C9E5-4FB1-B8FE-3827715F4E94}" srcOrd="0" destOrd="0" parTransId="{6B7EF441-9F24-4838-8668-755569E8735F}" sibTransId="{661618E7-FF92-4368-BCBF-2DB74F2C597E}"/>
    <dgm:cxn modelId="{F51B3FE0-209A-4CE0-8A4A-A07A196E8415}" type="presOf" srcId="{7DFE2E61-C9E5-4FB1-B8FE-3827715F4E94}" destId="{1C869A32-423C-4654-BA14-A106C71CCA63}" srcOrd="0" destOrd="0" presId="urn:microsoft.com/office/officeart/2005/8/layout/hChevron3"/>
    <dgm:cxn modelId="{A0E7655E-B029-4277-8BFB-08F658997969}" type="presOf" srcId="{1DB657E9-05EF-404B-B9D5-8A9FE3EA42CE}" destId="{522EA9B7-3D69-40BD-87EC-AC5A435E966A}" srcOrd="0" destOrd="0" presId="urn:microsoft.com/office/officeart/2005/8/layout/hChevron3"/>
    <dgm:cxn modelId="{A248CDE1-3DB1-4D91-868E-DDB76D34D2E2}" type="presOf" srcId="{28209648-53B1-4DFC-8E3B-4B7296C7CC7F}" destId="{2D171182-99E9-435E-BF35-BE67CFC2A3DC}" srcOrd="0" destOrd="0" presId="urn:microsoft.com/office/officeart/2005/8/layout/hChevron3"/>
    <dgm:cxn modelId="{67B39041-478E-4E3B-874A-86800D15BCAC}" type="presOf" srcId="{A500029B-5788-4FC8-9330-F3850D6B372B}" destId="{9386A0CA-FC6C-44C7-AAE8-877304FE8D97}" srcOrd="0" destOrd="0" presId="urn:microsoft.com/office/officeart/2005/8/layout/hChevron3"/>
    <dgm:cxn modelId="{9E74E876-907D-4AA7-A50C-E7A773712046}" srcId="{A500029B-5788-4FC8-9330-F3850D6B372B}" destId="{28209648-53B1-4DFC-8E3B-4B7296C7CC7F}" srcOrd="4" destOrd="0" parTransId="{BC250421-9904-4E8B-B974-A1722EFA7439}" sibTransId="{88692F17-62A8-4665-9457-9BAF027B1E72}"/>
    <dgm:cxn modelId="{F4F7FF46-D3E0-4447-B89A-4DC0C2D89481}" type="presOf" srcId="{2B49AD45-394F-4D76-AF48-DA6E5EBEB4A8}" destId="{28BC7424-983A-4F7C-813F-30D7073D9DC2}" srcOrd="0" destOrd="0" presId="urn:microsoft.com/office/officeart/2005/8/layout/hChevron3"/>
    <dgm:cxn modelId="{A12E2097-3395-4D91-A0EF-440164D0A0F1}" srcId="{A500029B-5788-4FC8-9330-F3850D6B372B}" destId="{FD992705-2E2A-4036-9C34-641AA2C9E06B}" srcOrd="2" destOrd="0" parTransId="{17B66A06-8249-440F-9118-8BD0B546D159}" sibTransId="{79B5212B-95F5-4CB0-8623-BB2E64CF5F70}"/>
    <dgm:cxn modelId="{F63D1117-F7DA-49EC-A2BB-828A18E64B2E}" type="presOf" srcId="{FD992705-2E2A-4036-9C34-641AA2C9E06B}" destId="{528F6716-6C25-4C06-A976-63789D1B7435}" srcOrd="0" destOrd="0" presId="urn:microsoft.com/office/officeart/2005/8/layout/hChevron3"/>
    <dgm:cxn modelId="{DA45F488-D2A9-483A-82D2-5D00AE38EC2C}" type="presOf" srcId="{F58F0970-137F-4919-84B0-9E74C5D29147}" destId="{A979680A-501F-442A-BC3A-1F9D36BA2E52}" srcOrd="0" destOrd="0" presId="urn:microsoft.com/office/officeart/2005/8/layout/hChevron3"/>
    <dgm:cxn modelId="{C147F1E0-1D50-43F4-B98F-1BFE80E16936}" srcId="{A500029B-5788-4FC8-9330-F3850D6B372B}" destId="{2B49AD45-394F-4D76-AF48-DA6E5EBEB4A8}" srcOrd="1" destOrd="0" parTransId="{AFF23220-4AF4-4E33-826A-61627F76E0D8}" sibTransId="{2DB42628-DAAD-420E-B487-7EFB13A6C751}"/>
    <dgm:cxn modelId="{5A32EB4B-BEAC-44DE-8504-A1D989D4EB3F}" srcId="{A500029B-5788-4FC8-9330-F3850D6B372B}" destId="{F58F0970-137F-4919-84B0-9E74C5D29147}" srcOrd="5" destOrd="0" parTransId="{E4A5A36D-30C6-4954-9F3F-13302B4A6203}" sibTransId="{B0BDCB88-3D7F-4C0C-85AC-49BD493F6876}"/>
    <dgm:cxn modelId="{A51A0F4D-D15C-4B51-B602-BC614CA71C1A}" srcId="{A500029B-5788-4FC8-9330-F3850D6B372B}" destId="{1DB657E9-05EF-404B-B9D5-8A9FE3EA42CE}" srcOrd="3" destOrd="0" parTransId="{5D4B02A7-1A7C-4120-9EAB-909D88C3B913}" sibTransId="{C95A161B-2EC9-469F-9DF0-73221351277F}"/>
    <dgm:cxn modelId="{BC867C23-0539-4BE3-A79A-10860318F059}" type="presParOf" srcId="{9386A0CA-FC6C-44C7-AAE8-877304FE8D97}" destId="{1C869A32-423C-4654-BA14-A106C71CCA63}" srcOrd="0" destOrd="0" presId="urn:microsoft.com/office/officeart/2005/8/layout/hChevron3"/>
    <dgm:cxn modelId="{ACE8CFBE-96DB-4A16-A95C-463BB81415EE}" type="presParOf" srcId="{9386A0CA-FC6C-44C7-AAE8-877304FE8D97}" destId="{A6ADA479-8AB5-47BF-BB26-3FA0ACA488DB}" srcOrd="1" destOrd="0" presId="urn:microsoft.com/office/officeart/2005/8/layout/hChevron3"/>
    <dgm:cxn modelId="{F24F251D-7309-4D06-9019-2D2F095CEB48}" type="presParOf" srcId="{9386A0CA-FC6C-44C7-AAE8-877304FE8D97}" destId="{28BC7424-983A-4F7C-813F-30D7073D9DC2}" srcOrd="2" destOrd="0" presId="urn:microsoft.com/office/officeart/2005/8/layout/hChevron3"/>
    <dgm:cxn modelId="{8F0DA998-2A0E-4A21-97FF-B97A0D0BF5EC}" type="presParOf" srcId="{9386A0CA-FC6C-44C7-AAE8-877304FE8D97}" destId="{1B3BDFB0-CF0E-4DB8-8A9A-0BF8868EC554}" srcOrd="3" destOrd="0" presId="urn:microsoft.com/office/officeart/2005/8/layout/hChevron3"/>
    <dgm:cxn modelId="{488F8488-1825-45CF-B9D5-EE4CFA7B31BF}" type="presParOf" srcId="{9386A0CA-FC6C-44C7-AAE8-877304FE8D97}" destId="{528F6716-6C25-4C06-A976-63789D1B7435}" srcOrd="4" destOrd="0" presId="urn:microsoft.com/office/officeart/2005/8/layout/hChevron3"/>
    <dgm:cxn modelId="{F6009E0A-B55C-4EC3-942E-529D68476887}" type="presParOf" srcId="{9386A0CA-FC6C-44C7-AAE8-877304FE8D97}" destId="{BCFB97DD-7397-4AF2-9764-FE1A3D481E4B}" srcOrd="5" destOrd="0" presId="urn:microsoft.com/office/officeart/2005/8/layout/hChevron3"/>
    <dgm:cxn modelId="{306F1546-7270-4147-A3B5-22A0CA4D6FBD}" type="presParOf" srcId="{9386A0CA-FC6C-44C7-AAE8-877304FE8D97}" destId="{522EA9B7-3D69-40BD-87EC-AC5A435E966A}" srcOrd="6" destOrd="0" presId="urn:microsoft.com/office/officeart/2005/8/layout/hChevron3"/>
    <dgm:cxn modelId="{69153984-056A-4AAC-B17B-C339EDE2874B}" type="presParOf" srcId="{9386A0CA-FC6C-44C7-AAE8-877304FE8D97}" destId="{4D9520A4-1E4E-4A6C-A6A1-688EC4E37122}" srcOrd="7" destOrd="0" presId="urn:microsoft.com/office/officeart/2005/8/layout/hChevron3"/>
    <dgm:cxn modelId="{7381DB2F-CA7E-4F7A-8232-DCFE334413B5}" type="presParOf" srcId="{9386A0CA-FC6C-44C7-AAE8-877304FE8D97}" destId="{2D171182-99E9-435E-BF35-BE67CFC2A3DC}" srcOrd="8" destOrd="0" presId="urn:microsoft.com/office/officeart/2005/8/layout/hChevron3"/>
    <dgm:cxn modelId="{475A9872-56E3-4EF7-A3BA-6C8942200B2B}" type="presParOf" srcId="{9386A0CA-FC6C-44C7-AAE8-877304FE8D97}" destId="{55E41A54-272C-4F05-9B6C-729BBAA5EE33}" srcOrd="9" destOrd="0" presId="urn:microsoft.com/office/officeart/2005/8/layout/hChevron3"/>
    <dgm:cxn modelId="{CD0F241E-B88E-4D75-8336-81D06FCE5399}" type="presParOf" srcId="{9386A0CA-FC6C-44C7-AAE8-877304FE8D97}" destId="{A979680A-501F-442A-BC3A-1F9D36BA2E52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500029B-5788-4FC8-9330-F3850D6B372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FE2E61-C9E5-4FB1-B8FE-3827715F4E94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/>
        <a:lstStyle/>
        <a:p>
          <a:r>
            <a:rPr lang="en-US" sz="1200" cap="all" baseline="0" dirty="0" smtClean="0"/>
            <a:t>Pitch</a:t>
          </a:r>
          <a:endParaRPr lang="en-US" sz="1900" cap="all" baseline="0" dirty="0"/>
        </a:p>
      </dgm:t>
    </dgm:pt>
    <dgm:pt modelId="{6B7EF441-9F24-4838-8668-755569E8735F}" type="parTrans" cxnId="{5E5DC55B-8AF3-43AC-B1E2-7446D13D36CE}">
      <dgm:prSet/>
      <dgm:spPr/>
      <dgm:t>
        <a:bodyPr/>
        <a:lstStyle/>
        <a:p>
          <a:endParaRPr lang="en-US" sz="1600"/>
        </a:p>
      </dgm:t>
    </dgm:pt>
    <dgm:pt modelId="{661618E7-FF92-4368-BCBF-2DB74F2C597E}" type="sibTrans" cxnId="{5E5DC55B-8AF3-43AC-B1E2-7446D13D36CE}">
      <dgm:prSet/>
      <dgm:spPr/>
      <dgm:t>
        <a:bodyPr/>
        <a:lstStyle/>
        <a:p>
          <a:endParaRPr lang="en-US" sz="1600"/>
        </a:p>
      </dgm:t>
    </dgm:pt>
    <dgm:pt modelId="{2B49AD45-394F-4D76-AF48-DA6E5EBEB4A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/>
            <a:t>Proposal</a:t>
          </a:r>
          <a:endParaRPr lang="en-US" sz="1900" cap="all" baseline="0" dirty="0"/>
        </a:p>
      </dgm:t>
    </dgm:pt>
    <dgm:pt modelId="{AFF23220-4AF4-4E33-826A-61627F76E0D8}" type="parTrans" cxnId="{C147F1E0-1D50-43F4-B98F-1BFE80E16936}">
      <dgm:prSet/>
      <dgm:spPr/>
      <dgm:t>
        <a:bodyPr/>
        <a:lstStyle/>
        <a:p>
          <a:endParaRPr lang="en-US" sz="1600"/>
        </a:p>
      </dgm:t>
    </dgm:pt>
    <dgm:pt modelId="{2DB42628-DAAD-420E-B487-7EFB13A6C751}" type="sibTrans" cxnId="{C147F1E0-1D50-43F4-B98F-1BFE80E16936}">
      <dgm:prSet/>
      <dgm:spPr/>
      <dgm:t>
        <a:bodyPr/>
        <a:lstStyle/>
        <a:p>
          <a:endParaRPr lang="en-US" sz="1600"/>
        </a:p>
      </dgm:t>
    </dgm:pt>
    <dgm:pt modelId="{FD992705-2E2A-4036-9C34-641AA2C9E06B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Interim</a:t>
          </a:r>
          <a:endParaRPr lang="en-US" sz="1900" cap="all" baseline="0" dirty="0">
            <a:solidFill>
              <a:schemeClr val="tx1"/>
            </a:solidFill>
          </a:endParaRPr>
        </a:p>
      </dgm:t>
    </dgm:pt>
    <dgm:pt modelId="{17B66A06-8249-440F-9118-8BD0B546D159}" type="parTrans" cxnId="{A12E2097-3395-4D91-A0EF-440164D0A0F1}">
      <dgm:prSet/>
      <dgm:spPr/>
      <dgm:t>
        <a:bodyPr/>
        <a:lstStyle/>
        <a:p>
          <a:endParaRPr lang="en-US" sz="1600"/>
        </a:p>
      </dgm:t>
    </dgm:pt>
    <dgm:pt modelId="{79B5212B-95F5-4CB0-8623-BB2E64CF5F70}" type="sibTrans" cxnId="{A12E2097-3395-4D91-A0EF-440164D0A0F1}">
      <dgm:prSet/>
      <dgm:spPr/>
      <dgm:t>
        <a:bodyPr/>
        <a:lstStyle/>
        <a:p>
          <a:endParaRPr lang="en-US" sz="1600"/>
        </a:p>
      </dgm:t>
    </dgm:pt>
    <dgm:pt modelId="{F58F0970-137F-4919-84B0-9E74C5D29147}">
      <dgm:prSet phldrT="[Text]" custT="1"/>
      <dgm:spPr>
        <a:noFill/>
        <a:ln>
          <a:noFill/>
        </a:ln>
      </dgm:spPr>
      <dgm:t>
        <a:bodyPr lIns="0" rIns="0"/>
        <a:lstStyle/>
        <a:p>
          <a:pPr algn="ctr"/>
          <a:r>
            <a:rPr lang="en-US" sz="1200" cap="all" baseline="0" dirty="0" smtClean="0"/>
            <a:t>Beta</a:t>
          </a:r>
          <a:r>
            <a:rPr lang="en-US" sz="1200" cap="all" baseline="0" dirty="0" smtClean="0">
              <a:solidFill>
                <a:schemeClr val="tx1"/>
              </a:solidFill>
            </a:rPr>
            <a:t/>
          </a:r>
          <a:br>
            <a:rPr lang="en-US" sz="1200" cap="all" baseline="0" dirty="0" smtClean="0">
              <a:solidFill>
                <a:schemeClr val="tx1"/>
              </a:solidFill>
            </a:rPr>
          </a:br>
          <a:r>
            <a:rPr lang="en-US" sz="1200" cap="all" baseline="0" dirty="0" smtClean="0">
              <a:solidFill>
                <a:schemeClr val="tx1"/>
              </a:solidFill>
            </a:rPr>
            <a:t>(Release)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E4A5A36D-30C6-4954-9F3F-13302B4A6203}" type="parTrans" cxnId="{5A32EB4B-BEAC-44DE-8504-A1D989D4EB3F}">
      <dgm:prSet/>
      <dgm:spPr/>
      <dgm:t>
        <a:bodyPr/>
        <a:lstStyle/>
        <a:p>
          <a:endParaRPr lang="en-US" sz="1600"/>
        </a:p>
      </dgm:t>
    </dgm:pt>
    <dgm:pt modelId="{B0BDCB88-3D7F-4C0C-85AC-49BD493F6876}" type="sibTrans" cxnId="{5A32EB4B-BEAC-44DE-8504-A1D989D4EB3F}">
      <dgm:prSet/>
      <dgm:spPr/>
      <dgm:t>
        <a:bodyPr/>
        <a:lstStyle/>
        <a:p>
          <a:endParaRPr lang="en-US" sz="1600"/>
        </a:p>
      </dgm:t>
    </dgm:pt>
    <dgm:pt modelId="{1DB657E9-05EF-404B-B9D5-8A9FE3EA42CE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Alpha</a:t>
          </a:r>
          <a:endParaRPr lang="en-US" sz="1900" cap="all" baseline="0" dirty="0">
            <a:solidFill>
              <a:schemeClr val="tx1"/>
            </a:solidFill>
          </a:endParaRPr>
        </a:p>
      </dgm:t>
    </dgm:pt>
    <dgm:pt modelId="{5D4B02A7-1A7C-4120-9EAB-909D88C3B913}" type="parTrans" cxnId="{A51A0F4D-D15C-4B51-B602-BC614CA71C1A}">
      <dgm:prSet/>
      <dgm:spPr/>
      <dgm:t>
        <a:bodyPr/>
        <a:lstStyle/>
        <a:p>
          <a:endParaRPr lang="en-US" sz="1600"/>
        </a:p>
      </dgm:t>
    </dgm:pt>
    <dgm:pt modelId="{C95A161B-2EC9-469F-9DF0-73221351277F}" type="sibTrans" cxnId="{A51A0F4D-D15C-4B51-B602-BC614CA71C1A}">
      <dgm:prSet/>
      <dgm:spPr/>
      <dgm:t>
        <a:bodyPr/>
        <a:lstStyle/>
        <a:p>
          <a:endParaRPr lang="en-US" sz="1600"/>
        </a:p>
      </dgm:t>
    </dgm:pt>
    <dgm:pt modelId="{28209648-53B1-4DFC-8E3B-4B7296C7CC7F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70000"/>
          </a:schemeClr>
        </a:solidFill>
        <a:ln>
          <a:noFill/>
        </a:ln>
      </dgm:spPr>
      <dgm:t>
        <a:bodyPr lIns="0" rIns="0"/>
        <a:lstStyle/>
        <a:p>
          <a:r>
            <a:rPr lang="en-US" sz="1900" cap="all" baseline="0" dirty="0" smtClean="0">
              <a:solidFill>
                <a:schemeClr val="tx1"/>
              </a:solidFill>
            </a:rPr>
            <a:t>Play-testing</a:t>
          </a:r>
          <a:endParaRPr lang="en-US" sz="1900" cap="all" baseline="0" dirty="0">
            <a:solidFill>
              <a:schemeClr val="tx1"/>
            </a:solidFill>
          </a:endParaRPr>
        </a:p>
      </dgm:t>
    </dgm:pt>
    <dgm:pt modelId="{BC250421-9904-4E8B-B974-A1722EFA7439}" type="parTrans" cxnId="{9E74E876-907D-4AA7-A50C-E7A773712046}">
      <dgm:prSet/>
      <dgm:spPr/>
      <dgm:t>
        <a:bodyPr/>
        <a:lstStyle/>
        <a:p>
          <a:endParaRPr lang="en-US" sz="1600"/>
        </a:p>
      </dgm:t>
    </dgm:pt>
    <dgm:pt modelId="{88692F17-62A8-4665-9457-9BAF027B1E72}" type="sibTrans" cxnId="{9E74E876-907D-4AA7-A50C-E7A773712046}">
      <dgm:prSet/>
      <dgm:spPr/>
      <dgm:t>
        <a:bodyPr/>
        <a:lstStyle/>
        <a:p>
          <a:endParaRPr lang="en-US" sz="1600"/>
        </a:p>
      </dgm:t>
    </dgm:pt>
    <dgm:pt modelId="{9386A0CA-FC6C-44C7-AAE8-877304FE8D97}" type="pres">
      <dgm:prSet presAssocID="{A500029B-5788-4FC8-9330-F3850D6B372B}" presName="Name0" presStyleCnt="0">
        <dgm:presLayoutVars>
          <dgm:dir/>
          <dgm:resizeHandles val="exact"/>
        </dgm:presLayoutVars>
      </dgm:prSet>
      <dgm:spPr/>
    </dgm:pt>
    <dgm:pt modelId="{1C869A32-423C-4654-BA14-A106C71CCA63}" type="pres">
      <dgm:prSet presAssocID="{7DFE2E61-C9E5-4FB1-B8FE-3827715F4E94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ADA479-8AB5-47BF-BB26-3FA0ACA488DB}" type="pres">
      <dgm:prSet presAssocID="{661618E7-FF92-4368-BCBF-2DB74F2C597E}" presName="parSpace" presStyleCnt="0"/>
      <dgm:spPr/>
    </dgm:pt>
    <dgm:pt modelId="{28BC7424-983A-4F7C-813F-30D7073D9DC2}" type="pres">
      <dgm:prSet presAssocID="{2B49AD45-394F-4D76-AF48-DA6E5EBEB4A8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3BDFB0-CF0E-4DB8-8A9A-0BF8868EC554}" type="pres">
      <dgm:prSet presAssocID="{2DB42628-DAAD-420E-B487-7EFB13A6C751}" presName="parSpace" presStyleCnt="0"/>
      <dgm:spPr/>
    </dgm:pt>
    <dgm:pt modelId="{528F6716-6C25-4C06-A976-63789D1B7435}" type="pres">
      <dgm:prSet presAssocID="{FD992705-2E2A-4036-9C34-641AA2C9E06B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B97DD-7397-4AF2-9764-FE1A3D481E4B}" type="pres">
      <dgm:prSet presAssocID="{79B5212B-95F5-4CB0-8623-BB2E64CF5F70}" presName="parSpace" presStyleCnt="0"/>
      <dgm:spPr/>
    </dgm:pt>
    <dgm:pt modelId="{522EA9B7-3D69-40BD-87EC-AC5A435E966A}" type="pres">
      <dgm:prSet presAssocID="{1DB657E9-05EF-404B-B9D5-8A9FE3EA42CE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9520A4-1E4E-4A6C-A6A1-688EC4E37122}" type="pres">
      <dgm:prSet presAssocID="{C95A161B-2EC9-469F-9DF0-73221351277F}" presName="parSpace" presStyleCnt="0"/>
      <dgm:spPr/>
    </dgm:pt>
    <dgm:pt modelId="{2D171182-99E9-435E-BF35-BE67CFC2A3DC}" type="pres">
      <dgm:prSet presAssocID="{28209648-53B1-4DFC-8E3B-4B7296C7CC7F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E41A54-272C-4F05-9B6C-729BBAA5EE33}" type="pres">
      <dgm:prSet presAssocID="{88692F17-62A8-4665-9457-9BAF027B1E72}" presName="parSpace" presStyleCnt="0"/>
      <dgm:spPr/>
    </dgm:pt>
    <dgm:pt modelId="{A979680A-501F-442A-BC3A-1F9D36BA2E52}" type="pres">
      <dgm:prSet presAssocID="{F58F0970-137F-4919-84B0-9E74C5D29147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5DC55B-8AF3-43AC-B1E2-7446D13D36CE}" srcId="{A500029B-5788-4FC8-9330-F3850D6B372B}" destId="{7DFE2E61-C9E5-4FB1-B8FE-3827715F4E94}" srcOrd="0" destOrd="0" parTransId="{6B7EF441-9F24-4838-8668-755569E8735F}" sibTransId="{661618E7-FF92-4368-BCBF-2DB74F2C597E}"/>
    <dgm:cxn modelId="{F51B3FE0-209A-4CE0-8A4A-A07A196E8415}" type="presOf" srcId="{7DFE2E61-C9E5-4FB1-B8FE-3827715F4E94}" destId="{1C869A32-423C-4654-BA14-A106C71CCA63}" srcOrd="0" destOrd="0" presId="urn:microsoft.com/office/officeart/2005/8/layout/hChevron3"/>
    <dgm:cxn modelId="{A0E7655E-B029-4277-8BFB-08F658997969}" type="presOf" srcId="{1DB657E9-05EF-404B-B9D5-8A9FE3EA42CE}" destId="{522EA9B7-3D69-40BD-87EC-AC5A435E966A}" srcOrd="0" destOrd="0" presId="urn:microsoft.com/office/officeart/2005/8/layout/hChevron3"/>
    <dgm:cxn modelId="{A248CDE1-3DB1-4D91-868E-DDB76D34D2E2}" type="presOf" srcId="{28209648-53B1-4DFC-8E3B-4B7296C7CC7F}" destId="{2D171182-99E9-435E-BF35-BE67CFC2A3DC}" srcOrd="0" destOrd="0" presId="urn:microsoft.com/office/officeart/2005/8/layout/hChevron3"/>
    <dgm:cxn modelId="{67B39041-478E-4E3B-874A-86800D15BCAC}" type="presOf" srcId="{A500029B-5788-4FC8-9330-F3850D6B372B}" destId="{9386A0CA-FC6C-44C7-AAE8-877304FE8D97}" srcOrd="0" destOrd="0" presId="urn:microsoft.com/office/officeart/2005/8/layout/hChevron3"/>
    <dgm:cxn modelId="{9E74E876-907D-4AA7-A50C-E7A773712046}" srcId="{A500029B-5788-4FC8-9330-F3850D6B372B}" destId="{28209648-53B1-4DFC-8E3B-4B7296C7CC7F}" srcOrd="4" destOrd="0" parTransId="{BC250421-9904-4E8B-B974-A1722EFA7439}" sibTransId="{88692F17-62A8-4665-9457-9BAF027B1E72}"/>
    <dgm:cxn modelId="{F4F7FF46-D3E0-4447-B89A-4DC0C2D89481}" type="presOf" srcId="{2B49AD45-394F-4D76-AF48-DA6E5EBEB4A8}" destId="{28BC7424-983A-4F7C-813F-30D7073D9DC2}" srcOrd="0" destOrd="0" presId="urn:microsoft.com/office/officeart/2005/8/layout/hChevron3"/>
    <dgm:cxn modelId="{A12E2097-3395-4D91-A0EF-440164D0A0F1}" srcId="{A500029B-5788-4FC8-9330-F3850D6B372B}" destId="{FD992705-2E2A-4036-9C34-641AA2C9E06B}" srcOrd="2" destOrd="0" parTransId="{17B66A06-8249-440F-9118-8BD0B546D159}" sibTransId="{79B5212B-95F5-4CB0-8623-BB2E64CF5F70}"/>
    <dgm:cxn modelId="{F63D1117-F7DA-49EC-A2BB-828A18E64B2E}" type="presOf" srcId="{FD992705-2E2A-4036-9C34-641AA2C9E06B}" destId="{528F6716-6C25-4C06-A976-63789D1B7435}" srcOrd="0" destOrd="0" presId="urn:microsoft.com/office/officeart/2005/8/layout/hChevron3"/>
    <dgm:cxn modelId="{DA45F488-D2A9-483A-82D2-5D00AE38EC2C}" type="presOf" srcId="{F58F0970-137F-4919-84B0-9E74C5D29147}" destId="{A979680A-501F-442A-BC3A-1F9D36BA2E52}" srcOrd="0" destOrd="0" presId="urn:microsoft.com/office/officeart/2005/8/layout/hChevron3"/>
    <dgm:cxn modelId="{C147F1E0-1D50-43F4-B98F-1BFE80E16936}" srcId="{A500029B-5788-4FC8-9330-F3850D6B372B}" destId="{2B49AD45-394F-4D76-AF48-DA6E5EBEB4A8}" srcOrd="1" destOrd="0" parTransId="{AFF23220-4AF4-4E33-826A-61627F76E0D8}" sibTransId="{2DB42628-DAAD-420E-B487-7EFB13A6C751}"/>
    <dgm:cxn modelId="{5A32EB4B-BEAC-44DE-8504-A1D989D4EB3F}" srcId="{A500029B-5788-4FC8-9330-F3850D6B372B}" destId="{F58F0970-137F-4919-84B0-9E74C5D29147}" srcOrd="5" destOrd="0" parTransId="{E4A5A36D-30C6-4954-9F3F-13302B4A6203}" sibTransId="{B0BDCB88-3D7F-4C0C-85AC-49BD493F6876}"/>
    <dgm:cxn modelId="{A51A0F4D-D15C-4B51-B602-BC614CA71C1A}" srcId="{A500029B-5788-4FC8-9330-F3850D6B372B}" destId="{1DB657E9-05EF-404B-B9D5-8A9FE3EA42CE}" srcOrd="3" destOrd="0" parTransId="{5D4B02A7-1A7C-4120-9EAB-909D88C3B913}" sibTransId="{C95A161B-2EC9-469F-9DF0-73221351277F}"/>
    <dgm:cxn modelId="{BC867C23-0539-4BE3-A79A-10860318F059}" type="presParOf" srcId="{9386A0CA-FC6C-44C7-AAE8-877304FE8D97}" destId="{1C869A32-423C-4654-BA14-A106C71CCA63}" srcOrd="0" destOrd="0" presId="urn:microsoft.com/office/officeart/2005/8/layout/hChevron3"/>
    <dgm:cxn modelId="{ACE8CFBE-96DB-4A16-A95C-463BB81415EE}" type="presParOf" srcId="{9386A0CA-FC6C-44C7-AAE8-877304FE8D97}" destId="{A6ADA479-8AB5-47BF-BB26-3FA0ACA488DB}" srcOrd="1" destOrd="0" presId="urn:microsoft.com/office/officeart/2005/8/layout/hChevron3"/>
    <dgm:cxn modelId="{F24F251D-7309-4D06-9019-2D2F095CEB48}" type="presParOf" srcId="{9386A0CA-FC6C-44C7-AAE8-877304FE8D97}" destId="{28BC7424-983A-4F7C-813F-30D7073D9DC2}" srcOrd="2" destOrd="0" presId="urn:microsoft.com/office/officeart/2005/8/layout/hChevron3"/>
    <dgm:cxn modelId="{8F0DA998-2A0E-4A21-97FF-B97A0D0BF5EC}" type="presParOf" srcId="{9386A0CA-FC6C-44C7-AAE8-877304FE8D97}" destId="{1B3BDFB0-CF0E-4DB8-8A9A-0BF8868EC554}" srcOrd="3" destOrd="0" presId="urn:microsoft.com/office/officeart/2005/8/layout/hChevron3"/>
    <dgm:cxn modelId="{488F8488-1825-45CF-B9D5-EE4CFA7B31BF}" type="presParOf" srcId="{9386A0CA-FC6C-44C7-AAE8-877304FE8D97}" destId="{528F6716-6C25-4C06-A976-63789D1B7435}" srcOrd="4" destOrd="0" presId="urn:microsoft.com/office/officeart/2005/8/layout/hChevron3"/>
    <dgm:cxn modelId="{F6009E0A-B55C-4EC3-942E-529D68476887}" type="presParOf" srcId="{9386A0CA-FC6C-44C7-AAE8-877304FE8D97}" destId="{BCFB97DD-7397-4AF2-9764-FE1A3D481E4B}" srcOrd="5" destOrd="0" presId="urn:microsoft.com/office/officeart/2005/8/layout/hChevron3"/>
    <dgm:cxn modelId="{306F1546-7270-4147-A3B5-22A0CA4D6FBD}" type="presParOf" srcId="{9386A0CA-FC6C-44C7-AAE8-877304FE8D97}" destId="{522EA9B7-3D69-40BD-87EC-AC5A435E966A}" srcOrd="6" destOrd="0" presId="urn:microsoft.com/office/officeart/2005/8/layout/hChevron3"/>
    <dgm:cxn modelId="{69153984-056A-4AAC-B17B-C339EDE2874B}" type="presParOf" srcId="{9386A0CA-FC6C-44C7-AAE8-877304FE8D97}" destId="{4D9520A4-1E4E-4A6C-A6A1-688EC4E37122}" srcOrd="7" destOrd="0" presId="urn:microsoft.com/office/officeart/2005/8/layout/hChevron3"/>
    <dgm:cxn modelId="{7381DB2F-CA7E-4F7A-8232-DCFE334413B5}" type="presParOf" srcId="{9386A0CA-FC6C-44C7-AAE8-877304FE8D97}" destId="{2D171182-99E9-435E-BF35-BE67CFC2A3DC}" srcOrd="8" destOrd="0" presId="urn:microsoft.com/office/officeart/2005/8/layout/hChevron3"/>
    <dgm:cxn modelId="{475A9872-56E3-4EF7-A3BA-6C8942200B2B}" type="presParOf" srcId="{9386A0CA-FC6C-44C7-AAE8-877304FE8D97}" destId="{55E41A54-272C-4F05-9B6C-729BBAA5EE33}" srcOrd="9" destOrd="0" presId="urn:microsoft.com/office/officeart/2005/8/layout/hChevron3"/>
    <dgm:cxn modelId="{CD0F241E-B88E-4D75-8336-81D06FCE5399}" type="presParOf" srcId="{9386A0CA-FC6C-44C7-AAE8-877304FE8D97}" destId="{A979680A-501F-442A-BC3A-1F9D36BA2E52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500029B-5788-4FC8-9330-F3850D6B372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FE2E61-C9E5-4FB1-B8FE-3827715F4E94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/>
        <a:lstStyle/>
        <a:p>
          <a:r>
            <a:rPr lang="en-US" sz="1200" cap="all" baseline="0" dirty="0" smtClean="0"/>
            <a:t>Pitch</a:t>
          </a:r>
          <a:endParaRPr lang="en-US" sz="1900" cap="all" baseline="0" dirty="0"/>
        </a:p>
      </dgm:t>
    </dgm:pt>
    <dgm:pt modelId="{6B7EF441-9F24-4838-8668-755569E8735F}" type="parTrans" cxnId="{5E5DC55B-8AF3-43AC-B1E2-7446D13D36CE}">
      <dgm:prSet/>
      <dgm:spPr/>
      <dgm:t>
        <a:bodyPr/>
        <a:lstStyle/>
        <a:p>
          <a:endParaRPr lang="en-US" sz="1600"/>
        </a:p>
      </dgm:t>
    </dgm:pt>
    <dgm:pt modelId="{661618E7-FF92-4368-BCBF-2DB74F2C597E}" type="sibTrans" cxnId="{5E5DC55B-8AF3-43AC-B1E2-7446D13D36CE}">
      <dgm:prSet/>
      <dgm:spPr/>
      <dgm:t>
        <a:bodyPr/>
        <a:lstStyle/>
        <a:p>
          <a:endParaRPr lang="en-US" sz="1600"/>
        </a:p>
      </dgm:t>
    </dgm:pt>
    <dgm:pt modelId="{2B49AD45-394F-4D76-AF48-DA6E5EBEB4A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/>
            <a:t>Proposal</a:t>
          </a:r>
          <a:endParaRPr lang="en-US" sz="1900" cap="all" baseline="0" dirty="0"/>
        </a:p>
      </dgm:t>
    </dgm:pt>
    <dgm:pt modelId="{AFF23220-4AF4-4E33-826A-61627F76E0D8}" type="parTrans" cxnId="{C147F1E0-1D50-43F4-B98F-1BFE80E16936}">
      <dgm:prSet/>
      <dgm:spPr/>
      <dgm:t>
        <a:bodyPr/>
        <a:lstStyle/>
        <a:p>
          <a:endParaRPr lang="en-US" sz="1600"/>
        </a:p>
      </dgm:t>
    </dgm:pt>
    <dgm:pt modelId="{2DB42628-DAAD-420E-B487-7EFB13A6C751}" type="sibTrans" cxnId="{C147F1E0-1D50-43F4-B98F-1BFE80E16936}">
      <dgm:prSet/>
      <dgm:spPr/>
      <dgm:t>
        <a:bodyPr/>
        <a:lstStyle/>
        <a:p>
          <a:endParaRPr lang="en-US" sz="1600"/>
        </a:p>
      </dgm:t>
    </dgm:pt>
    <dgm:pt modelId="{FD992705-2E2A-4036-9C34-641AA2C9E06B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Interim</a:t>
          </a:r>
          <a:endParaRPr lang="en-US" sz="1900" cap="all" baseline="0" dirty="0">
            <a:solidFill>
              <a:schemeClr val="tx1"/>
            </a:solidFill>
          </a:endParaRPr>
        </a:p>
      </dgm:t>
    </dgm:pt>
    <dgm:pt modelId="{17B66A06-8249-440F-9118-8BD0B546D159}" type="parTrans" cxnId="{A12E2097-3395-4D91-A0EF-440164D0A0F1}">
      <dgm:prSet/>
      <dgm:spPr/>
      <dgm:t>
        <a:bodyPr/>
        <a:lstStyle/>
        <a:p>
          <a:endParaRPr lang="en-US" sz="1600"/>
        </a:p>
      </dgm:t>
    </dgm:pt>
    <dgm:pt modelId="{79B5212B-95F5-4CB0-8623-BB2E64CF5F70}" type="sibTrans" cxnId="{A12E2097-3395-4D91-A0EF-440164D0A0F1}">
      <dgm:prSet/>
      <dgm:spPr/>
      <dgm:t>
        <a:bodyPr/>
        <a:lstStyle/>
        <a:p>
          <a:endParaRPr lang="en-US" sz="1600"/>
        </a:p>
      </dgm:t>
    </dgm:pt>
    <dgm:pt modelId="{F58F0970-137F-4919-84B0-9E74C5D29147}">
      <dgm:prSet phldrT="[Text]" custT="1"/>
      <dgm:spPr>
        <a:noFill/>
        <a:ln>
          <a:noFill/>
        </a:ln>
      </dgm:spPr>
      <dgm:t>
        <a:bodyPr lIns="0" rIns="0"/>
        <a:lstStyle/>
        <a:p>
          <a:pPr algn="ctr"/>
          <a:r>
            <a:rPr lang="en-US" sz="1900" cap="all" baseline="0" dirty="0" smtClean="0"/>
            <a:t>Beta</a:t>
          </a:r>
          <a:r>
            <a:rPr lang="en-US" sz="1900" cap="all" baseline="0" dirty="0" smtClean="0">
              <a:solidFill>
                <a:schemeClr val="tx1"/>
              </a:solidFill>
            </a:rPr>
            <a:t/>
          </a:r>
          <a:br>
            <a:rPr lang="en-US" sz="1900" cap="all" baseline="0" dirty="0" smtClean="0">
              <a:solidFill>
                <a:schemeClr val="tx1"/>
              </a:solidFill>
            </a:rPr>
          </a:br>
          <a:r>
            <a:rPr lang="en-US" sz="1900" cap="all" baseline="0" dirty="0" smtClean="0">
              <a:solidFill>
                <a:schemeClr val="tx1"/>
              </a:solidFill>
            </a:rPr>
            <a:t>(Release)</a:t>
          </a:r>
          <a:endParaRPr lang="en-US" sz="1900" cap="all" baseline="0" dirty="0">
            <a:solidFill>
              <a:schemeClr val="tx1"/>
            </a:solidFill>
          </a:endParaRPr>
        </a:p>
      </dgm:t>
    </dgm:pt>
    <dgm:pt modelId="{E4A5A36D-30C6-4954-9F3F-13302B4A6203}" type="parTrans" cxnId="{5A32EB4B-BEAC-44DE-8504-A1D989D4EB3F}">
      <dgm:prSet/>
      <dgm:spPr/>
      <dgm:t>
        <a:bodyPr/>
        <a:lstStyle/>
        <a:p>
          <a:endParaRPr lang="en-US" sz="1600"/>
        </a:p>
      </dgm:t>
    </dgm:pt>
    <dgm:pt modelId="{B0BDCB88-3D7F-4C0C-85AC-49BD493F6876}" type="sibTrans" cxnId="{5A32EB4B-BEAC-44DE-8504-A1D989D4EB3F}">
      <dgm:prSet/>
      <dgm:spPr/>
      <dgm:t>
        <a:bodyPr/>
        <a:lstStyle/>
        <a:p>
          <a:endParaRPr lang="en-US" sz="1600"/>
        </a:p>
      </dgm:t>
    </dgm:pt>
    <dgm:pt modelId="{1DB657E9-05EF-404B-B9D5-8A9FE3EA42CE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Alpha</a:t>
          </a:r>
          <a:endParaRPr lang="en-US" sz="1900" cap="all" baseline="0" dirty="0">
            <a:solidFill>
              <a:schemeClr val="tx1"/>
            </a:solidFill>
          </a:endParaRPr>
        </a:p>
      </dgm:t>
    </dgm:pt>
    <dgm:pt modelId="{5D4B02A7-1A7C-4120-9EAB-909D88C3B913}" type="parTrans" cxnId="{A51A0F4D-D15C-4B51-B602-BC614CA71C1A}">
      <dgm:prSet/>
      <dgm:spPr/>
      <dgm:t>
        <a:bodyPr/>
        <a:lstStyle/>
        <a:p>
          <a:endParaRPr lang="en-US" sz="1600"/>
        </a:p>
      </dgm:t>
    </dgm:pt>
    <dgm:pt modelId="{C95A161B-2EC9-469F-9DF0-73221351277F}" type="sibTrans" cxnId="{A51A0F4D-D15C-4B51-B602-BC614CA71C1A}">
      <dgm:prSet/>
      <dgm:spPr/>
      <dgm:t>
        <a:bodyPr/>
        <a:lstStyle/>
        <a:p>
          <a:endParaRPr lang="en-US" sz="1600"/>
        </a:p>
      </dgm:t>
    </dgm:pt>
    <dgm:pt modelId="{28209648-53B1-4DFC-8E3B-4B7296C7CC7F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Playtesting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BC250421-9904-4E8B-B974-A1722EFA7439}" type="parTrans" cxnId="{9E74E876-907D-4AA7-A50C-E7A773712046}">
      <dgm:prSet/>
      <dgm:spPr/>
      <dgm:t>
        <a:bodyPr/>
        <a:lstStyle/>
        <a:p>
          <a:endParaRPr lang="en-US" sz="1600"/>
        </a:p>
      </dgm:t>
    </dgm:pt>
    <dgm:pt modelId="{88692F17-62A8-4665-9457-9BAF027B1E72}" type="sibTrans" cxnId="{9E74E876-907D-4AA7-A50C-E7A773712046}">
      <dgm:prSet/>
      <dgm:spPr/>
      <dgm:t>
        <a:bodyPr/>
        <a:lstStyle/>
        <a:p>
          <a:endParaRPr lang="en-US" sz="1600"/>
        </a:p>
      </dgm:t>
    </dgm:pt>
    <dgm:pt modelId="{9386A0CA-FC6C-44C7-AAE8-877304FE8D97}" type="pres">
      <dgm:prSet presAssocID="{A500029B-5788-4FC8-9330-F3850D6B372B}" presName="Name0" presStyleCnt="0">
        <dgm:presLayoutVars>
          <dgm:dir/>
          <dgm:resizeHandles val="exact"/>
        </dgm:presLayoutVars>
      </dgm:prSet>
      <dgm:spPr/>
    </dgm:pt>
    <dgm:pt modelId="{1C869A32-423C-4654-BA14-A106C71CCA63}" type="pres">
      <dgm:prSet presAssocID="{7DFE2E61-C9E5-4FB1-B8FE-3827715F4E94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ADA479-8AB5-47BF-BB26-3FA0ACA488DB}" type="pres">
      <dgm:prSet presAssocID="{661618E7-FF92-4368-BCBF-2DB74F2C597E}" presName="parSpace" presStyleCnt="0"/>
      <dgm:spPr/>
    </dgm:pt>
    <dgm:pt modelId="{28BC7424-983A-4F7C-813F-30D7073D9DC2}" type="pres">
      <dgm:prSet presAssocID="{2B49AD45-394F-4D76-AF48-DA6E5EBEB4A8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3BDFB0-CF0E-4DB8-8A9A-0BF8868EC554}" type="pres">
      <dgm:prSet presAssocID="{2DB42628-DAAD-420E-B487-7EFB13A6C751}" presName="parSpace" presStyleCnt="0"/>
      <dgm:spPr/>
    </dgm:pt>
    <dgm:pt modelId="{528F6716-6C25-4C06-A976-63789D1B7435}" type="pres">
      <dgm:prSet presAssocID="{FD992705-2E2A-4036-9C34-641AA2C9E06B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B97DD-7397-4AF2-9764-FE1A3D481E4B}" type="pres">
      <dgm:prSet presAssocID="{79B5212B-95F5-4CB0-8623-BB2E64CF5F70}" presName="parSpace" presStyleCnt="0"/>
      <dgm:spPr/>
    </dgm:pt>
    <dgm:pt modelId="{522EA9B7-3D69-40BD-87EC-AC5A435E966A}" type="pres">
      <dgm:prSet presAssocID="{1DB657E9-05EF-404B-B9D5-8A9FE3EA42CE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9520A4-1E4E-4A6C-A6A1-688EC4E37122}" type="pres">
      <dgm:prSet presAssocID="{C95A161B-2EC9-469F-9DF0-73221351277F}" presName="parSpace" presStyleCnt="0"/>
      <dgm:spPr/>
    </dgm:pt>
    <dgm:pt modelId="{2D171182-99E9-435E-BF35-BE67CFC2A3DC}" type="pres">
      <dgm:prSet presAssocID="{28209648-53B1-4DFC-8E3B-4B7296C7CC7F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E41A54-272C-4F05-9B6C-729BBAA5EE33}" type="pres">
      <dgm:prSet presAssocID="{88692F17-62A8-4665-9457-9BAF027B1E72}" presName="parSpace" presStyleCnt="0"/>
      <dgm:spPr/>
    </dgm:pt>
    <dgm:pt modelId="{A979680A-501F-442A-BC3A-1F9D36BA2E52}" type="pres">
      <dgm:prSet presAssocID="{F58F0970-137F-4919-84B0-9E74C5D29147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5DC55B-8AF3-43AC-B1E2-7446D13D36CE}" srcId="{A500029B-5788-4FC8-9330-F3850D6B372B}" destId="{7DFE2E61-C9E5-4FB1-B8FE-3827715F4E94}" srcOrd="0" destOrd="0" parTransId="{6B7EF441-9F24-4838-8668-755569E8735F}" sibTransId="{661618E7-FF92-4368-BCBF-2DB74F2C597E}"/>
    <dgm:cxn modelId="{F51B3FE0-209A-4CE0-8A4A-A07A196E8415}" type="presOf" srcId="{7DFE2E61-C9E5-4FB1-B8FE-3827715F4E94}" destId="{1C869A32-423C-4654-BA14-A106C71CCA63}" srcOrd="0" destOrd="0" presId="urn:microsoft.com/office/officeart/2005/8/layout/hChevron3"/>
    <dgm:cxn modelId="{A0E7655E-B029-4277-8BFB-08F658997969}" type="presOf" srcId="{1DB657E9-05EF-404B-B9D5-8A9FE3EA42CE}" destId="{522EA9B7-3D69-40BD-87EC-AC5A435E966A}" srcOrd="0" destOrd="0" presId="urn:microsoft.com/office/officeart/2005/8/layout/hChevron3"/>
    <dgm:cxn modelId="{A248CDE1-3DB1-4D91-868E-DDB76D34D2E2}" type="presOf" srcId="{28209648-53B1-4DFC-8E3B-4B7296C7CC7F}" destId="{2D171182-99E9-435E-BF35-BE67CFC2A3DC}" srcOrd="0" destOrd="0" presId="urn:microsoft.com/office/officeart/2005/8/layout/hChevron3"/>
    <dgm:cxn modelId="{67B39041-478E-4E3B-874A-86800D15BCAC}" type="presOf" srcId="{A500029B-5788-4FC8-9330-F3850D6B372B}" destId="{9386A0CA-FC6C-44C7-AAE8-877304FE8D97}" srcOrd="0" destOrd="0" presId="urn:microsoft.com/office/officeart/2005/8/layout/hChevron3"/>
    <dgm:cxn modelId="{9E74E876-907D-4AA7-A50C-E7A773712046}" srcId="{A500029B-5788-4FC8-9330-F3850D6B372B}" destId="{28209648-53B1-4DFC-8E3B-4B7296C7CC7F}" srcOrd="4" destOrd="0" parTransId="{BC250421-9904-4E8B-B974-A1722EFA7439}" sibTransId="{88692F17-62A8-4665-9457-9BAF027B1E72}"/>
    <dgm:cxn modelId="{F4F7FF46-D3E0-4447-B89A-4DC0C2D89481}" type="presOf" srcId="{2B49AD45-394F-4D76-AF48-DA6E5EBEB4A8}" destId="{28BC7424-983A-4F7C-813F-30D7073D9DC2}" srcOrd="0" destOrd="0" presId="urn:microsoft.com/office/officeart/2005/8/layout/hChevron3"/>
    <dgm:cxn modelId="{A12E2097-3395-4D91-A0EF-440164D0A0F1}" srcId="{A500029B-5788-4FC8-9330-F3850D6B372B}" destId="{FD992705-2E2A-4036-9C34-641AA2C9E06B}" srcOrd="2" destOrd="0" parTransId="{17B66A06-8249-440F-9118-8BD0B546D159}" sibTransId="{79B5212B-95F5-4CB0-8623-BB2E64CF5F70}"/>
    <dgm:cxn modelId="{F63D1117-F7DA-49EC-A2BB-828A18E64B2E}" type="presOf" srcId="{FD992705-2E2A-4036-9C34-641AA2C9E06B}" destId="{528F6716-6C25-4C06-A976-63789D1B7435}" srcOrd="0" destOrd="0" presId="urn:microsoft.com/office/officeart/2005/8/layout/hChevron3"/>
    <dgm:cxn modelId="{DA45F488-D2A9-483A-82D2-5D00AE38EC2C}" type="presOf" srcId="{F58F0970-137F-4919-84B0-9E74C5D29147}" destId="{A979680A-501F-442A-BC3A-1F9D36BA2E52}" srcOrd="0" destOrd="0" presId="urn:microsoft.com/office/officeart/2005/8/layout/hChevron3"/>
    <dgm:cxn modelId="{C147F1E0-1D50-43F4-B98F-1BFE80E16936}" srcId="{A500029B-5788-4FC8-9330-F3850D6B372B}" destId="{2B49AD45-394F-4D76-AF48-DA6E5EBEB4A8}" srcOrd="1" destOrd="0" parTransId="{AFF23220-4AF4-4E33-826A-61627F76E0D8}" sibTransId="{2DB42628-DAAD-420E-B487-7EFB13A6C751}"/>
    <dgm:cxn modelId="{5A32EB4B-BEAC-44DE-8504-A1D989D4EB3F}" srcId="{A500029B-5788-4FC8-9330-F3850D6B372B}" destId="{F58F0970-137F-4919-84B0-9E74C5D29147}" srcOrd="5" destOrd="0" parTransId="{E4A5A36D-30C6-4954-9F3F-13302B4A6203}" sibTransId="{B0BDCB88-3D7F-4C0C-85AC-49BD493F6876}"/>
    <dgm:cxn modelId="{A51A0F4D-D15C-4B51-B602-BC614CA71C1A}" srcId="{A500029B-5788-4FC8-9330-F3850D6B372B}" destId="{1DB657E9-05EF-404B-B9D5-8A9FE3EA42CE}" srcOrd="3" destOrd="0" parTransId="{5D4B02A7-1A7C-4120-9EAB-909D88C3B913}" sibTransId="{C95A161B-2EC9-469F-9DF0-73221351277F}"/>
    <dgm:cxn modelId="{BC867C23-0539-4BE3-A79A-10860318F059}" type="presParOf" srcId="{9386A0CA-FC6C-44C7-AAE8-877304FE8D97}" destId="{1C869A32-423C-4654-BA14-A106C71CCA63}" srcOrd="0" destOrd="0" presId="urn:microsoft.com/office/officeart/2005/8/layout/hChevron3"/>
    <dgm:cxn modelId="{ACE8CFBE-96DB-4A16-A95C-463BB81415EE}" type="presParOf" srcId="{9386A0CA-FC6C-44C7-AAE8-877304FE8D97}" destId="{A6ADA479-8AB5-47BF-BB26-3FA0ACA488DB}" srcOrd="1" destOrd="0" presId="urn:microsoft.com/office/officeart/2005/8/layout/hChevron3"/>
    <dgm:cxn modelId="{F24F251D-7309-4D06-9019-2D2F095CEB48}" type="presParOf" srcId="{9386A0CA-FC6C-44C7-AAE8-877304FE8D97}" destId="{28BC7424-983A-4F7C-813F-30D7073D9DC2}" srcOrd="2" destOrd="0" presId="urn:microsoft.com/office/officeart/2005/8/layout/hChevron3"/>
    <dgm:cxn modelId="{8F0DA998-2A0E-4A21-97FF-B97A0D0BF5EC}" type="presParOf" srcId="{9386A0CA-FC6C-44C7-AAE8-877304FE8D97}" destId="{1B3BDFB0-CF0E-4DB8-8A9A-0BF8868EC554}" srcOrd="3" destOrd="0" presId="urn:microsoft.com/office/officeart/2005/8/layout/hChevron3"/>
    <dgm:cxn modelId="{488F8488-1825-45CF-B9D5-EE4CFA7B31BF}" type="presParOf" srcId="{9386A0CA-FC6C-44C7-AAE8-877304FE8D97}" destId="{528F6716-6C25-4C06-A976-63789D1B7435}" srcOrd="4" destOrd="0" presId="urn:microsoft.com/office/officeart/2005/8/layout/hChevron3"/>
    <dgm:cxn modelId="{F6009E0A-B55C-4EC3-942E-529D68476887}" type="presParOf" srcId="{9386A0CA-FC6C-44C7-AAE8-877304FE8D97}" destId="{BCFB97DD-7397-4AF2-9764-FE1A3D481E4B}" srcOrd="5" destOrd="0" presId="urn:microsoft.com/office/officeart/2005/8/layout/hChevron3"/>
    <dgm:cxn modelId="{306F1546-7270-4147-A3B5-22A0CA4D6FBD}" type="presParOf" srcId="{9386A0CA-FC6C-44C7-AAE8-877304FE8D97}" destId="{522EA9B7-3D69-40BD-87EC-AC5A435E966A}" srcOrd="6" destOrd="0" presId="urn:microsoft.com/office/officeart/2005/8/layout/hChevron3"/>
    <dgm:cxn modelId="{69153984-056A-4AAC-B17B-C339EDE2874B}" type="presParOf" srcId="{9386A0CA-FC6C-44C7-AAE8-877304FE8D97}" destId="{4D9520A4-1E4E-4A6C-A6A1-688EC4E37122}" srcOrd="7" destOrd="0" presId="urn:microsoft.com/office/officeart/2005/8/layout/hChevron3"/>
    <dgm:cxn modelId="{7381DB2F-CA7E-4F7A-8232-DCFE334413B5}" type="presParOf" srcId="{9386A0CA-FC6C-44C7-AAE8-877304FE8D97}" destId="{2D171182-99E9-435E-BF35-BE67CFC2A3DC}" srcOrd="8" destOrd="0" presId="urn:microsoft.com/office/officeart/2005/8/layout/hChevron3"/>
    <dgm:cxn modelId="{475A9872-56E3-4EF7-A3BA-6C8942200B2B}" type="presParOf" srcId="{9386A0CA-FC6C-44C7-AAE8-877304FE8D97}" destId="{55E41A54-272C-4F05-9B6C-729BBAA5EE33}" srcOrd="9" destOrd="0" presId="urn:microsoft.com/office/officeart/2005/8/layout/hChevron3"/>
    <dgm:cxn modelId="{CD0F241E-B88E-4D75-8336-81D06FCE5399}" type="presParOf" srcId="{9386A0CA-FC6C-44C7-AAE8-877304FE8D97}" destId="{A979680A-501F-442A-BC3A-1F9D36BA2E52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500029B-5788-4FC8-9330-F3850D6B372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FE2E61-C9E5-4FB1-B8FE-3827715F4E94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/>
        <a:lstStyle/>
        <a:p>
          <a:r>
            <a:rPr lang="en-US" sz="1200" cap="all" baseline="0" dirty="0" smtClean="0"/>
            <a:t>Pitch</a:t>
          </a:r>
          <a:endParaRPr lang="en-US" sz="1900" cap="all" baseline="0" dirty="0"/>
        </a:p>
      </dgm:t>
    </dgm:pt>
    <dgm:pt modelId="{6B7EF441-9F24-4838-8668-755569E8735F}" type="parTrans" cxnId="{5E5DC55B-8AF3-43AC-B1E2-7446D13D36CE}">
      <dgm:prSet/>
      <dgm:spPr/>
      <dgm:t>
        <a:bodyPr/>
        <a:lstStyle/>
        <a:p>
          <a:endParaRPr lang="en-US" sz="1600"/>
        </a:p>
      </dgm:t>
    </dgm:pt>
    <dgm:pt modelId="{661618E7-FF92-4368-BCBF-2DB74F2C597E}" type="sibTrans" cxnId="{5E5DC55B-8AF3-43AC-B1E2-7446D13D36CE}">
      <dgm:prSet/>
      <dgm:spPr/>
      <dgm:t>
        <a:bodyPr/>
        <a:lstStyle/>
        <a:p>
          <a:endParaRPr lang="en-US" sz="1600"/>
        </a:p>
      </dgm:t>
    </dgm:pt>
    <dgm:pt modelId="{2B49AD45-394F-4D76-AF48-DA6E5EBEB4A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/>
            <a:t>Proposal</a:t>
          </a:r>
          <a:endParaRPr lang="en-US" sz="1900" cap="all" baseline="0" dirty="0"/>
        </a:p>
      </dgm:t>
    </dgm:pt>
    <dgm:pt modelId="{AFF23220-4AF4-4E33-826A-61627F76E0D8}" type="parTrans" cxnId="{C147F1E0-1D50-43F4-B98F-1BFE80E16936}">
      <dgm:prSet/>
      <dgm:spPr/>
      <dgm:t>
        <a:bodyPr/>
        <a:lstStyle/>
        <a:p>
          <a:endParaRPr lang="en-US" sz="1600"/>
        </a:p>
      </dgm:t>
    </dgm:pt>
    <dgm:pt modelId="{2DB42628-DAAD-420E-B487-7EFB13A6C751}" type="sibTrans" cxnId="{C147F1E0-1D50-43F4-B98F-1BFE80E16936}">
      <dgm:prSet/>
      <dgm:spPr/>
      <dgm:t>
        <a:bodyPr/>
        <a:lstStyle/>
        <a:p>
          <a:endParaRPr lang="en-US" sz="1600"/>
        </a:p>
      </dgm:t>
    </dgm:pt>
    <dgm:pt modelId="{FD992705-2E2A-4036-9C34-641AA2C9E06B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Interim</a:t>
          </a:r>
          <a:endParaRPr lang="en-US" sz="1900" cap="all" baseline="0" dirty="0">
            <a:solidFill>
              <a:schemeClr val="tx1"/>
            </a:solidFill>
          </a:endParaRPr>
        </a:p>
      </dgm:t>
    </dgm:pt>
    <dgm:pt modelId="{17B66A06-8249-440F-9118-8BD0B546D159}" type="parTrans" cxnId="{A12E2097-3395-4D91-A0EF-440164D0A0F1}">
      <dgm:prSet/>
      <dgm:spPr/>
      <dgm:t>
        <a:bodyPr/>
        <a:lstStyle/>
        <a:p>
          <a:endParaRPr lang="en-US" sz="1600"/>
        </a:p>
      </dgm:t>
    </dgm:pt>
    <dgm:pt modelId="{79B5212B-95F5-4CB0-8623-BB2E64CF5F70}" type="sibTrans" cxnId="{A12E2097-3395-4D91-A0EF-440164D0A0F1}">
      <dgm:prSet/>
      <dgm:spPr/>
      <dgm:t>
        <a:bodyPr/>
        <a:lstStyle/>
        <a:p>
          <a:endParaRPr lang="en-US" sz="1600"/>
        </a:p>
      </dgm:t>
    </dgm:pt>
    <dgm:pt modelId="{F58F0970-137F-4919-84B0-9E74C5D29147}">
      <dgm:prSet phldrT="[Text]" custT="1"/>
      <dgm:spPr>
        <a:noFill/>
        <a:ln>
          <a:noFill/>
        </a:ln>
      </dgm:spPr>
      <dgm:t>
        <a:bodyPr lIns="0" rIns="0"/>
        <a:lstStyle/>
        <a:p>
          <a:pPr algn="ctr"/>
          <a:r>
            <a:rPr lang="en-US" sz="1900" cap="all" baseline="0" dirty="0" smtClean="0"/>
            <a:t>Beta</a:t>
          </a:r>
          <a:r>
            <a:rPr lang="en-US" sz="1900" cap="all" baseline="0" dirty="0" smtClean="0">
              <a:solidFill>
                <a:schemeClr val="tx1"/>
              </a:solidFill>
            </a:rPr>
            <a:t/>
          </a:r>
          <a:br>
            <a:rPr lang="en-US" sz="1900" cap="all" baseline="0" dirty="0" smtClean="0">
              <a:solidFill>
                <a:schemeClr val="tx1"/>
              </a:solidFill>
            </a:rPr>
          </a:br>
          <a:r>
            <a:rPr lang="en-US" sz="1900" cap="all" baseline="0" dirty="0" smtClean="0">
              <a:solidFill>
                <a:schemeClr val="tx1"/>
              </a:solidFill>
            </a:rPr>
            <a:t>(Release)</a:t>
          </a:r>
          <a:endParaRPr lang="en-US" sz="1900" cap="all" baseline="0" dirty="0">
            <a:solidFill>
              <a:schemeClr val="tx1"/>
            </a:solidFill>
          </a:endParaRPr>
        </a:p>
      </dgm:t>
    </dgm:pt>
    <dgm:pt modelId="{E4A5A36D-30C6-4954-9F3F-13302B4A6203}" type="parTrans" cxnId="{5A32EB4B-BEAC-44DE-8504-A1D989D4EB3F}">
      <dgm:prSet/>
      <dgm:spPr/>
      <dgm:t>
        <a:bodyPr/>
        <a:lstStyle/>
        <a:p>
          <a:endParaRPr lang="en-US" sz="1600"/>
        </a:p>
      </dgm:t>
    </dgm:pt>
    <dgm:pt modelId="{B0BDCB88-3D7F-4C0C-85AC-49BD493F6876}" type="sibTrans" cxnId="{5A32EB4B-BEAC-44DE-8504-A1D989D4EB3F}">
      <dgm:prSet/>
      <dgm:spPr/>
      <dgm:t>
        <a:bodyPr/>
        <a:lstStyle/>
        <a:p>
          <a:endParaRPr lang="en-US" sz="1600"/>
        </a:p>
      </dgm:t>
    </dgm:pt>
    <dgm:pt modelId="{1DB657E9-05EF-404B-B9D5-8A9FE3EA42CE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Alpha</a:t>
          </a:r>
          <a:endParaRPr lang="en-US" sz="1900" cap="all" baseline="0" dirty="0">
            <a:solidFill>
              <a:schemeClr val="tx1"/>
            </a:solidFill>
          </a:endParaRPr>
        </a:p>
      </dgm:t>
    </dgm:pt>
    <dgm:pt modelId="{5D4B02A7-1A7C-4120-9EAB-909D88C3B913}" type="parTrans" cxnId="{A51A0F4D-D15C-4B51-B602-BC614CA71C1A}">
      <dgm:prSet/>
      <dgm:spPr/>
      <dgm:t>
        <a:bodyPr/>
        <a:lstStyle/>
        <a:p>
          <a:endParaRPr lang="en-US" sz="1600"/>
        </a:p>
      </dgm:t>
    </dgm:pt>
    <dgm:pt modelId="{C95A161B-2EC9-469F-9DF0-73221351277F}" type="sibTrans" cxnId="{A51A0F4D-D15C-4B51-B602-BC614CA71C1A}">
      <dgm:prSet/>
      <dgm:spPr/>
      <dgm:t>
        <a:bodyPr/>
        <a:lstStyle/>
        <a:p>
          <a:endParaRPr lang="en-US" sz="1600"/>
        </a:p>
      </dgm:t>
    </dgm:pt>
    <dgm:pt modelId="{28209648-53B1-4DFC-8E3B-4B7296C7CC7F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Playtesting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BC250421-9904-4E8B-B974-A1722EFA7439}" type="parTrans" cxnId="{9E74E876-907D-4AA7-A50C-E7A773712046}">
      <dgm:prSet/>
      <dgm:spPr/>
      <dgm:t>
        <a:bodyPr/>
        <a:lstStyle/>
        <a:p>
          <a:endParaRPr lang="en-US" sz="1600"/>
        </a:p>
      </dgm:t>
    </dgm:pt>
    <dgm:pt modelId="{88692F17-62A8-4665-9457-9BAF027B1E72}" type="sibTrans" cxnId="{9E74E876-907D-4AA7-A50C-E7A773712046}">
      <dgm:prSet/>
      <dgm:spPr/>
      <dgm:t>
        <a:bodyPr/>
        <a:lstStyle/>
        <a:p>
          <a:endParaRPr lang="en-US" sz="1600"/>
        </a:p>
      </dgm:t>
    </dgm:pt>
    <dgm:pt modelId="{9386A0CA-FC6C-44C7-AAE8-877304FE8D97}" type="pres">
      <dgm:prSet presAssocID="{A500029B-5788-4FC8-9330-F3850D6B372B}" presName="Name0" presStyleCnt="0">
        <dgm:presLayoutVars>
          <dgm:dir/>
          <dgm:resizeHandles val="exact"/>
        </dgm:presLayoutVars>
      </dgm:prSet>
      <dgm:spPr/>
    </dgm:pt>
    <dgm:pt modelId="{1C869A32-423C-4654-BA14-A106C71CCA63}" type="pres">
      <dgm:prSet presAssocID="{7DFE2E61-C9E5-4FB1-B8FE-3827715F4E94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ADA479-8AB5-47BF-BB26-3FA0ACA488DB}" type="pres">
      <dgm:prSet presAssocID="{661618E7-FF92-4368-BCBF-2DB74F2C597E}" presName="parSpace" presStyleCnt="0"/>
      <dgm:spPr/>
    </dgm:pt>
    <dgm:pt modelId="{28BC7424-983A-4F7C-813F-30D7073D9DC2}" type="pres">
      <dgm:prSet presAssocID="{2B49AD45-394F-4D76-AF48-DA6E5EBEB4A8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3BDFB0-CF0E-4DB8-8A9A-0BF8868EC554}" type="pres">
      <dgm:prSet presAssocID="{2DB42628-DAAD-420E-B487-7EFB13A6C751}" presName="parSpace" presStyleCnt="0"/>
      <dgm:spPr/>
    </dgm:pt>
    <dgm:pt modelId="{528F6716-6C25-4C06-A976-63789D1B7435}" type="pres">
      <dgm:prSet presAssocID="{FD992705-2E2A-4036-9C34-641AA2C9E06B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B97DD-7397-4AF2-9764-FE1A3D481E4B}" type="pres">
      <dgm:prSet presAssocID="{79B5212B-95F5-4CB0-8623-BB2E64CF5F70}" presName="parSpace" presStyleCnt="0"/>
      <dgm:spPr/>
    </dgm:pt>
    <dgm:pt modelId="{522EA9B7-3D69-40BD-87EC-AC5A435E966A}" type="pres">
      <dgm:prSet presAssocID="{1DB657E9-05EF-404B-B9D5-8A9FE3EA42CE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9520A4-1E4E-4A6C-A6A1-688EC4E37122}" type="pres">
      <dgm:prSet presAssocID="{C95A161B-2EC9-469F-9DF0-73221351277F}" presName="parSpace" presStyleCnt="0"/>
      <dgm:spPr/>
    </dgm:pt>
    <dgm:pt modelId="{2D171182-99E9-435E-BF35-BE67CFC2A3DC}" type="pres">
      <dgm:prSet presAssocID="{28209648-53B1-4DFC-8E3B-4B7296C7CC7F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E41A54-272C-4F05-9B6C-729BBAA5EE33}" type="pres">
      <dgm:prSet presAssocID="{88692F17-62A8-4665-9457-9BAF027B1E72}" presName="parSpace" presStyleCnt="0"/>
      <dgm:spPr/>
    </dgm:pt>
    <dgm:pt modelId="{A979680A-501F-442A-BC3A-1F9D36BA2E52}" type="pres">
      <dgm:prSet presAssocID="{F58F0970-137F-4919-84B0-9E74C5D29147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5DC55B-8AF3-43AC-B1E2-7446D13D36CE}" srcId="{A500029B-5788-4FC8-9330-F3850D6B372B}" destId="{7DFE2E61-C9E5-4FB1-B8FE-3827715F4E94}" srcOrd="0" destOrd="0" parTransId="{6B7EF441-9F24-4838-8668-755569E8735F}" sibTransId="{661618E7-FF92-4368-BCBF-2DB74F2C597E}"/>
    <dgm:cxn modelId="{F51B3FE0-209A-4CE0-8A4A-A07A196E8415}" type="presOf" srcId="{7DFE2E61-C9E5-4FB1-B8FE-3827715F4E94}" destId="{1C869A32-423C-4654-BA14-A106C71CCA63}" srcOrd="0" destOrd="0" presId="urn:microsoft.com/office/officeart/2005/8/layout/hChevron3"/>
    <dgm:cxn modelId="{A0E7655E-B029-4277-8BFB-08F658997969}" type="presOf" srcId="{1DB657E9-05EF-404B-B9D5-8A9FE3EA42CE}" destId="{522EA9B7-3D69-40BD-87EC-AC5A435E966A}" srcOrd="0" destOrd="0" presId="urn:microsoft.com/office/officeart/2005/8/layout/hChevron3"/>
    <dgm:cxn modelId="{A248CDE1-3DB1-4D91-868E-DDB76D34D2E2}" type="presOf" srcId="{28209648-53B1-4DFC-8E3B-4B7296C7CC7F}" destId="{2D171182-99E9-435E-BF35-BE67CFC2A3DC}" srcOrd="0" destOrd="0" presId="urn:microsoft.com/office/officeart/2005/8/layout/hChevron3"/>
    <dgm:cxn modelId="{67B39041-478E-4E3B-874A-86800D15BCAC}" type="presOf" srcId="{A500029B-5788-4FC8-9330-F3850D6B372B}" destId="{9386A0CA-FC6C-44C7-AAE8-877304FE8D97}" srcOrd="0" destOrd="0" presId="urn:microsoft.com/office/officeart/2005/8/layout/hChevron3"/>
    <dgm:cxn modelId="{9E74E876-907D-4AA7-A50C-E7A773712046}" srcId="{A500029B-5788-4FC8-9330-F3850D6B372B}" destId="{28209648-53B1-4DFC-8E3B-4B7296C7CC7F}" srcOrd="4" destOrd="0" parTransId="{BC250421-9904-4E8B-B974-A1722EFA7439}" sibTransId="{88692F17-62A8-4665-9457-9BAF027B1E72}"/>
    <dgm:cxn modelId="{F4F7FF46-D3E0-4447-B89A-4DC0C2D89481}" type="presOf" srcId="{2B49AD45-394F-4D76-AF48-DA6E5EBEB4A8}" destId="{28BC7424-983A-4F7C-813F-30D7073D9DC2}" srcOrd="0" destOrd="0" presId="urn:microsoft.com/office/officeart/2005/8/layout/hChevron3"/>
    <dgm:cxn modelId="{A12E2097-3395-4D91-A0EF-440164D0A0F1}" srcId="{A500029B-5788-4FC8-9330-F3850D6B372B}" destId="{FD992705-2E2A-4036-9C34-641AA2C9E06B}" srcOrd="2" destOrd="0" parTransId="{17B66A06-8249-440F-9118-8BD0B546D159}" sibTransId="{79B5212B-95F5-4CB0-8623-BB2E64CF5F70}"/>
    <dgm:cxn modelId="{F63D1117-F7DA-49EC-A2BB-828A18E64B2E}" type="presOf" srcId="{FD992705-2E2A-4036-9C34-641AA2C9E06B}" destId="{528F6716-6C25-4C06-A976-63789D1B7435}" srcOrd="0" destOrd="0" presId="urn:microsoft.com/office/officeart/2005/8/layout/hChevron3"/>
    <dgm:cxn modelId="{DA45F488-D2A9-483A-82D2-5D00AE38EC2C}" type="presOf" srcId="{F58F0970-137F-4919-84B0-9E74C5D29147}" destId="{A979680A-501F-442A-BC3A-1F9D36BA2E52}" srcOrd="0" destOrd="0" presId="urn:microsoft.com/office/officeart/2005/8/layout/hChevron3"/>
    <dgm:cxn modelId="{C147F1E0-1D50-43F4-B98F-1BFE80E16936}" srcId="{A500029B-5788-4FC8-9330-F3850D6B372B}" destId="{2B49AD45-394F-4D76-AF48-DA6E5EBEB4A8}" srcOrd="1" destOrd="0" parTransId="{AFF23220-4AF4-4E33-826A-61627F76E0D8}" sibTransId="{2DB42628-DAAD-420E-B487-7EFB13A6C751}"/>
    <dgm:cxn modelId="{5A32EB4B-BEAC-44DE-8504-A1D989D4EB3F}" srcId="{A500029B-5788-4FC8-9330-F3850D6B372B}" destId="{F58F0970-137F-4919-84B0-9E74C5D29147}" srcOrd="5" destOrd="0" parTransId="{E4A5A36D-30C6-4954-9F3F-13302B4A6203}" sibTransId="{B0BDCB88-3D7F-4C0C-85AC-49BD493F6876}"/>
    <dgm:cxn modelId="{A51A0F4D-D15C-4B51-B602-BC614CA71C1A}" srcId="{A500029B-5788-4FC8-9330-F3850D6B372B}" destId="{1DB657E9-05EF-404B-B9D5-8A9FE3EA42CE}" srcOrd="3" destOrd="0" parTransId="{5D4B02A7-1A7C-4120-9EAB-909D88C3B913}" sibTransId="{C95A161B-2EC9-469F-9DF0-73221351277F}"/>
    <dgm:cxn modelId="{BC867C23-0539-4BE3-A79A-10860318F059}" type="presParOf" srcId="{9386A0CA-FC6C-44C7-AAE8-877304FE8D97}" destId="{1C869A32-423C-4654-BA14-A106C71CCA63}" srcOrd="0" destOrd="0" presId="urn:microsoft.com/office/officeart/2005/8/layout/hChevron3"/>
    <dgm:cxn modelId="{ACE8CFBE-96DB-4A16-A95C-463BB81415EE}" type="presParOf" srcId="{9386A0CA-FC6C-44C7-AAE8-877304FE8D97}" destId="{A6ADA479-8AB5-47BF-BB26-3FA0ACA488DB}" srcOrd="1" destOrd="0" presId="urn:microsoft.com/office/officeart/2005/8/layout/hChevron3"/>
    <dgm:cxn modelId="{F24F251D-7309-4D06-9019-2D2F095CEB48}" type="presParOf" srcId="{9386A0CA-FC6C-44C7-AAE8-877304FE8D97}" destId="{28BC7424-983A-4F7C-813F-30D7073D9DC2}" srcOrd="2" destOrd="0" presId="urn:microsoft.com/office/officeart/2005/8/layout/hChevron3"/>
    <dgm:cxn modelId="{8F0DA998-2A0E-4A21-97FF-B97A0D0BF5EC}" type="presParOf" srcId="{9386A0CA-FC6C-44C7-AAE8-877304FE8D97}" destId="{1B3BDFB0-CF0E-4DB8-8A9A-0BF8868EC554}" srcOrd="3" destOrd="0" presId="urn:microsoft.com/office/officeart/2005/8/layout/hChevron3"/>
    <dgm:cxn modelId="{488F8488-1825-45CF-B9D5-EE4CFA7B31BF}" type="presParOf" srcId="{9386A0CA-FC6C-44C7-AAE8-877304FE8D97}" destId="{528F6716-6C25-4C06-A976-63789D1B7435}" srcOrd="4" destOrd="0" presId="urn:microsoft.com/office/officeart/2005/8/layout/hChevron3"/>
    <dgm:cxn modelId="{F6009E0A-B55C-4EC3-942E-529D68476887}" type="presParOf" srcId="{9386A0CA-FC6C-44C7-AAE8-877304FE8D97}" destId="{BCFB97DD-7397-4AF2-9764-FE1A3D481E4B}" srcOrd="5" destOrd="0" presId="urn:microsoft.com/office/officeart/2005/8/layout/hChevron3"/>
    <dgm:cxn modelId="{306F1546-7270-4147-A3B5-22A0CA4D6FBD}" type="presParOf" srcId="{9386A0CA-FC6C-44C7-AAE8-877304FE8D97}" destId="{522EA9B7-3D69-40BD-87EC-AC5A435E966A}" srcOrd="6" destOrd="0" presId="urn:microsoft.com/office/officeart/2005/8/layout/hChevron3"/>
    <dgm:cxn modelId="{69153984-056A-4AAC-B17B-C339EDE2874B}" type="presParOf" srcId="{9386A0CA-FC6C-44C7-AAE8-877304FE8D97}" destId="{4D9520A4-1E4E-4A6C-A6A1-688EC4E37122}" srcOrd="7" destOrd="0" presId="urn:microsoft.com/office/officeart/2005/8/layout/hChevron3"/>
    <dgm:cxn modelId="{7381DB2F-CA7E-4F7A-8232-DCFE334413B5}" type="presParOf" srcId="{9386A0CA-FC6C-44C7-AAE8-877304FE8D97}" destId="{2D171182-99E9-435E-BF35-BE67CFC2A3DC}" srcOrd="8" destOrd="0" presId="urn:microsoft.com/office/officeart/2005/8/layout/hChevron3"/>
    <dgm:cxn modelId="{475A9872-56E3-4EF7-A3BA-6C8942200B2B}" type="presParOf" srcId="{9386A0CA-FC6C-44C7-AAE8-877304FE8D97}" destId="{55E41A54-272C-4F05-9B6C-729BBAA5EE33}" srcOrd="9" destOrd="0" presId="urn:microsoft.com/office/officeart/2005/8/layout/hChevron3"/>
    <dgm:cxn modelId="{CD0F241E-B88E-4D75-8336-81D06FCE5399}" type="presParOf" srcId="{9386A0CA-FC6C-44C7-AAE8-877304FE8D97}" destId="{A979680A-501F-442A-BC3A-1F9D36BA2E52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500029B-5788-4FC8-9330-F3850D6B372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FE2E61-C9E5-4FB1-B8FE-3827715F4E94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/>
        <a:lstStyle/>
        <a:p>
          <a:r>
            <a:rPr lang="en-US" sz="1200" cap="all" baseline="0" dirty="0" smtClean="0"/>
            <a:t>Pitch</a:t>
          </a:r>
          <a:endParaRPr lang="en-US" sz="1900" cap="all" baseline="0" dirty="0"/>
        </a:p>
      </dgm:t>
    </dgm:pt>
    <dgm:pt modelId="{6B7EF441-9F24-4838-8668-755569E8735F}" type="parTrans" cxnId="{5E5DC55B-8AF3-43AC-B1E2-7446D13D36CE}">
      <dgm:prSet/>
      <dgm:spPr/>
      <dgm:t>
        <a:bodyPr/>
        <a:lstStyle/>
        <a:p>
          <a:endParaRPr lang="en-US" sz="1600"/>
        </a:p>
      </dgm:t>
    </dgm:pt>
    <dgm:pt modelId="{661618E7-FF92-4368-BCBF-2DB74F2C597E}" type="sibTrans" cxnId="{5E5DC55B-8AF3-43AC-B1E2-7446D13D36CE}">
      <dgm:prSet/>
      <dgm:spPr/>
      <dgm:t>
        <a:bodyPr/>
        <a:lstStyle/>
        <a:p>
          <a:endParaRPr lang="en-US" sz="1600"/>
        </a:p>
      </dgm:t>
    </dgm:pt>
    <dgm:pt modelId="{2B49AD45-394F-4D76-AF48-DA6E5EBEB4A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/>
            <a:t>Proposal</a:t>
          </a:r>
          <a:endParaRPr lang="en-US" sz="1900" cap="all" baseline="0" dirty="0"/>
        </a:p>
      </dgm:t>
    </dgm:pt>
    <dgm:pt modelId="{AFF23220-4AF4-4E33-826A-61627F76E0D8}" type="parTrans" cxnId="{C147F1E0-1D50-43F4-B98F-1BFE80E16936}">
      <dgm:prSet/>
      <dgm:spPr/>
      <dgm:t>
        <a:bodyPr/>
        <a:lstStyle/>
        <a:p>
          <a:endParaRPr lang="en-US" sz="1600"/>
        </a:p>
      </dgm:t>
    </dgm:pt>
    <dgm:pt modelId="{2DB42628-DAAD-420E-B487-7EFB13A6C751}" type="sibTrans" cxnId="{C147F1E0-1D50-43F4-B98F-1BFE80E16936}">
      <dgm:prSet/>
      <dgm:spPr/>
      <dgm:t>
        <a:bodyPr/>
        <a:lstStyle/>
        <a:p>
          <a:endParaRPr lang="en-US" sz="1600"/>
        </a:p>
      </dgm:t>
    </dgm:pt>
    <dgm:pt modelId="{FD992705-2E2A-4036-9C34-641AA2C9E06B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Interim</a:t>
          </a:r>
          <a:endParaRPr lang="en-US" sz="1900" cap="all" baseline="0" dirty="0">
            <a:solidFill>
              <a:schemeClr val="tx1"/>
            </a:solidFill>
          </a:endParaRPr>
        </a:p>
      </dgm:t>
    </dgm:pt>
    <dgm:pt modelId="{17B66A06-8249-440F-9118-8BD0B546D159}" type="parTrans" cxnId="{A12E2097-3395-4D91-A0EF-440164D0A0F1}">
      <dgm:prSet/>
      <dgm:spPr/>
      <dgm:t>
        <a:bodyPr/>
        <a:lstStyle/>
        <a:p>
          <a:endParaRPr lang="en-US" sz="1600"/>
        </a:p>
      </dgm:t>
    </dgm:pt>
    <dgm:pt modelId="{79B5212B-95F5-4CB0-8623-BB2E64CF5F70}" type="sibTrans" cxnId="{A12E2097-3395-4D91-A0EF-440164D0A0F1}">
      <dgm:prSet/>
      <dgm:spPr/>
      <dgm:t>
        <a:bodyPr/>
        <a:lstStyle/>
        <a:p>
          <a:endParaRPr lang="en-US" sz="1600"/>
        </a:p>
      </dgm:t>
    </dgm:pt>
    <dgm:pt modelId="{F58F0970-137F-4919-84B0-9E74C5D29147}">
      <dgm:prSet phldrT="[Text]" custT="1"/>
      <dgm:spPr>
        <a:noFill/>
        <a:ln>
          <a:noFill/>
        </a:ln>
      </dgm:spPr>
      <dgm:t>
        <a:bodyPr lIns="0" rIns="0"/>
        <a:lstStyle/>
        <a:p>
          <a:pPr algn="ctr"/>
          <a:r>
            <a:rPr lang="en-US" sz="1900" cap="all" baseline="0" dirty="0" smtClean="0"/>
            <a:t>Beta</a:t>
          </a:r>
          <a:r>
            <a:rPr lang="en-US" sz="1900" cap="all" baseline="0" dirty="0" smtClean="0">
              <a:solidFill>
                <a:schemeClr val="tx1"/>
              </a:solidFill>
            </a:rPr>
            <a:t/>
          </a:r>
          <a:br>
            <a:rPr lang="en-US" sz="1900" cap="all" baseline="0" dirty="0" smtClean="0">
              <a:solidFill>
                <a:schemeClr val="tx1"/>
              </a:solidFill>
            </a:rPr>
          </a:br>
          <a:r>
            <a:rPr lang="en-US" sz="1900" cap="all" baseline="0" dirty="0" smtClean="0">
              <a:solidFill>
                <a:schemeClr val="tx1"/>
              </a:solidFill>
            </a:rPr>
            <a:t>(Release)</a:t>
          </a:r>
          <a:endParaRPr lang="en-US" sz="1900" cap="all" baseline="0" dirty="0">
            <a:solidFill>
              <a:schemeClr val="tx1"/>
            </a:solidFill>
          </a:endParaRPr>
        </a:p>
      </dgm:t>
    </dgm:pt>
    <dgm:pt modelId="{E4A5A36D-30C6-4954-9F3F-13302B4A6203}" type="parTrans" cxnId="{5A32EB4B-BEAC-44DE-8504-A1D989D4EB3F}">
      <dgm:prSet/>
      <dgm:spPr/>
      <dgm:t>
        <a:bodyPr/>
        <a:lstStyle/>
        <a:p>
          <a:endParaRPr lang="en-US" sz="1600"/>
        </a:p>
      </dgm:t>
    </dgm:pt>
    <dgm:pt modelId="{B0BDCB88-3D7F-4C0C-85AC-49BD493F6876}" type="sibTrans" cxnId="{5A32EB4B-BEAC-44DE-8504-A1D989D4EB3F}">
      <dgm:prSet/>
      <dgm:spPr/>
      <dgm:t>
        <a:bodyPr/>
        <a:lstStyle/>
        <a:p>
          <a:endParaRPr lang="en-US" sz="1600"/>
        </a:p>
      </dgm:t>
    </dgm:pt>
    <dgm:pt modelId="{1DB657E9-05EF-404B-B9D5-8A9FE3EA42CE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Alpha</a:t>
          </a:r>
          <a:endParaRPr lang="en-US" sz="1900" cap="all" baseline="0" dirty="0">
            <a:solidFill>
              <a:schemeClr val="tx1"/>
            </a:solidFill>
          </a:endParaRPr>
        </a:p>
      </dgm:t>
    </dgm:pt>
    <dgm:pt modelId="{5D4B02A7-1A7C-4120-9EAB-909D88C3B913}" type="parTrans" cxnId="{A51A0F4D-D15C-4B51-B602-BC614CA71C1A}">
      <dgm:prSet/>
      <dgm:spPr/>
      <dgm:t>
        <a:bodyPr/>
        <a:lstStyle/>
        <a:p>
          <a:endParaRPr lang="en-US" sz="1600"/>
        </a:p>
      </dgm:t>
    </dgm:pt>
    <dgm:pt modelId="{C95A161B-2EC9-469F-9DF0-73221351277F}" type="sibTrans" cxnId="{A51A0F4D-D15C-4B51-B602-BC614CA71C1A}">
      <dgm:prSet/>
      <dgm:spPr/>
      <dgm:t>
        <a:bodyPr/>
        <a:lstStyle/>
        <a:p>
          <a:endParaRPr lang="en-US" sz="1600"/>
        </a:p>
      </dgm:t>
    </dgm:pt>
    <dgm:pt modelId="{28209648-53B1-4DFC-8E3B-4B7296C7CC7F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Playtesting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BC250421-9904-4E8B-B974-A1722EFA7439}" type="parTrans" cxnId="{9E74E876-907D-4AA7-A50C-E7A773712046}">
      <dgm:prSet/>
      <dgm:spPr/>
      <dgm:t>
        <a:bodyPr/>
        <a:lstStyle/>
        <a:p>
          <a:endParaRPr lang="en-US" sz="1600"/>
        </a:p>
      </dgm:t>
    </dgm:pt>
    <dgm:pt modelId="{88692F17-62A8-4665-9457-9BAF027B1E72}" type="sibTrans" cxnId="{9E74E876-907D-4AA7-A50C-E7A773712046}">
      <dgm:prSet/>
      <dgm:spPr/>
      <dgm:t>
        <a:bodyPr/>
        <a:lstStyle/>
        <a:p>
          <a:endParaRPr lang="en-US" sz="1600"/>
        </a:p>
      </dgm:t>
    </dgm:pt>
    <dgm:pt modelId="{9386A0CA-FC6C-44C7-AAE8-877304FE8D97}" type="pres">
      <dgm:prSet presAssocID="{A500029B-5788-4FC8-9330-F3850D6B372B}" presName="Name0" presStyleCnt="0">
        <dgm:presLayoutVars>
          <dgm:dir/>
          <dgm:resizeHandles val="exact"/>
        </dgm:presLayoutVars>
      </dgm:prSet>
      <dgm:spPr/>
    </dgm:pt>
    <dgm:pt modelId="{1C869A32-423C-4654-BA14-A106C71CCA63}" type="pres">
      <dgm:prSet presAssocID="{7DFE2E61-C9E5-4FB1-B8FE-3827715F4E94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ADA479-8AB5-47BF-BB26-3FA0ACA488DB}" type="pres">
      <dgm:prSet presAssocID="{661618E7-FF92-4368-BCBF-2DB74F2C597E}" presName="parSpace" presStyleCnt="0"/>
      <dgm:spPr/>
    </dgm:pt>
    <dgm:pt modelId="{28BC7424-983A-4F7C-813F-30D7073D9DC2}" type="pres">
      <dgm:prSet presAssocID="{2B49AD45-394F-4D76-AF48-DA6E5EBEB4A8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3BDFB0-CF0E-4DB8-8A9A-0BF8868EC554}" type="pres">
      <dgm:prSet presAssocID="{2DB42628-DAAD-420E-B487-7EFB13A6C751}" presName="parSpace" presStyleCnt="0"/>
      <dgm:spPr/>
    </dgm:pt>
    <dgm:pt modelId="{528F6716-6C25-4C06-A976-63789D1B7435}" type="pres">
      <dgm:prSet presAssocID="{FD992705-2E2A-4036-9C34-641AA2C9E06B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B97DD-7397-4AF2-9764-FE1A3D481E4B}" type="pres">
      <dgm:prSet presAssocID="{79B5212B-95F5-4CB0-8623-BB2E64CF5F70}" presName="parSpace" presStyleCnt="0"/>
      <dgm:spPr/>
    </dgm:pt>
    <dgm:pt modelId="{522EA9B7-3D69-40BD-87EC-AC5A435E966A}" type="pres">
      <dgm:prSet presAssocID="{1DB657E9-05EF-404B-B9D5-8A9FE3EA42CE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9520A4-1E4E-4A6C-A6A1-688EC4E37122}" type="pres">
      <dgm:prSet presAssocID="{C95A161B-2EC9-469F-9DF0-73221351277F}" presName="parSpace" presStyleCnt="0"/>
      <dgm:spPr/>
    </dgm:pt>
    <dgm:pt modelId="{2D171182-99E9-435E-BF35-BE67CFC2A3DC}" type="pres">
      <dgm:prSet presAssocID="{28209648-53B1-4DFC-8E3B-4B7296C7CC7F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E41A54-272C-4F05-9B6C-729BBAA5EE33}" type="pres">
      <dgm:prSet presAssocID="{88692F17-62A8-4665-9457-9BAF027B1E72}" presName="parSpace" presStyleCnt="0"/>
      <dgm:spPr/>
    </dgm:pt>
    <dgm:pt modelId="{A979680A-501F-442A-BC3A-1F9D36BA2E52}" type="pres">
      <dgm:prSet presAssocID="{F58F0970-137F-4919-84B0-9E74C5D29147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5DC55B-8AF3-43AC-B1E2-7446D13D36CE}" srcId="{A500029B-5788-4FC8-9330-F3850D6B372B}" destId="{7DFE2E61-C9E5-4FB1-B8FE-3827715F4E94}" srcOrd="0" destOrd="0" parTransId="{6B7EF441-9F24-4838-8668-755569E8735F}" sibTransId="{661618E7-FF92-4368-BCBF-2DB74F2C597E}"/>
    <dgm:cxn modelId="{F51B3FE0-209A-4CE0-8A4A-A07A196E8415}" type="presOf" srcId="{7DFE2E61-C9E5-4FB1-B8FE-3827715F4E94}" destId="{1C869A32-423C-4654-BA14-A106C71CCA63}" srcOrd="0" destOrd="0" presId="urn:microsoft.com/office/officeart/2005/8/layout/hChevron3"/>
    <dgm:cxn modelId="{A0E7655E-B029-4277-8BFB-08F658997969}" type="presOf" srcId="{1DB657E9-05EF-404B-B9D5-8A9FE3EA42CE}" destId="{522EA9B7-3D69-40BD-87EC-AC5A435E966A}" srcOrd="0" destOrd="0" presId="urn:microsoft.com/office/officeart/2005/8/layout/hChevron3"/>
    <dgm:cxn modelId="{A248CDE1-3DB1-4D91-868E-DDB76D34D2E2}" type="presOf" srcId="{28209648-53B1-4DFC-8E3B-4B7296C7CC7F}" destId="{2D171182-99E9-435E-BF35-BE67CFC2A3DC}" srcOrd="0" destOrd="0" presId="urn:microsoft.com/office/officeart/2005/8/layout/hChevron3"/>
    <dgm:cxn modelId="{67B39041-478E-4E3B-874A-86800D15BCAC}" type="presOf" srcId="{A500029B-5788-4FC8-9330-F3850D6B372B}" destId="{9386A0CA-FC6C-44C7-AAE8-877304FE8D97}" srcOrd="0" destOrd="0" presId="urn:microsoft.com/office/officeart/2005/8/layout/hChevron3"/>
    <dgm:cxn modelId="{9E74E876-907D-4AA7-A50C-E7A773712046}" srcId="{A500029B-5788-4FC8-9330-F3850D6B372B}" destId="{28209648-53B1-4DFC-8E3B-4B7296C7CC7F}" srcOrd="4" destOrd="0" parTransId="{BC250421-9904-4E8B-B974-A1722EFA7439}" sibTransId="{88692F17-62A8-4665-9457-9BAF027B1E72}"/>
    <dgm:cxn modelId="{F4F7FF46-D3E0-4447-B89A-4DC0C2D89481}" type="presOf" srcId="{2B49AD45-394F-4D76-AF48-DA6E5EBEB4A8}" destId="{28BC7424-983A-4F7C-813F-30D7073D9DC2}" srcOrd="0" destOrd="0" presId="urn:microsoft.com/office/officeart/2005/8/layout/hChevron3"/>
    <dgm:cxn modelId="{A12E2097-3395-4D91-A0EF-440164D0A0F1}" srcId="{A500029B-5788-4FC8-9330-F3850D6B372B}" destId="{FD992705-2E2A-4036-9C34-641AA2C9E06B}" srcOrd="2" destOrd="0" parTransId="{17B66A06-8249-440F-9118-8BD0B546D159}" sibTransId="{79B5212B-95F5-4CB0-8623-BB2E64CF5F70}"/>
    <dgm:cxn modelId="{F63D1117-F7DA-49EC-A2BB-828A18E64B2E}" type="presOf" srcId="{FD992705-2E2A-4036-9C34-641AA2C9E06B}" destId="{528F6716-6C25-4C06-A976-63789D1B7435}" srcOrd="0" destOrd="0" presId="urn:microsoft.com/office/officeart/2005/8/layout/hChevron3"/>
    <dgm:cxn modelId="{DA45F488-D2A9-483A-82D2-5D00AE38EC2C}" type="presOf" srcId="{F58F0970-137F-4919-84B0-9E74C5D29147}" destId="{A979680A-501F-442A-BC3A-1F9D36BA2E52}" srcOrd="0" destOrd="0" presId="urn:microsoft.com/office/officeart/2005/8/layout/hChevron3"/>
    <dgm:cxn modelId="{C147F1E0-1D50-43F4-B98F-1BFE80E16936}" srcId="{A500029B-5788-4FC8-9330-F3850D6B372B}" destId="{2B49AD45-394F-4D76-AF48-DA6E5EBEB4A8}" srcOrd="1" destOrd="0" parTransId="{AFF23220-4AF4-4E33-826A-61627F76E0D8}" sibTransId="{2DB42628-DAAD-420E-B487-7EFB13A6C751}"/>
    <dgm:cxn modelId="{5A32EB4B-BEAC-44DE-8504-A1D989D4EB3F}" srcId="{A500029B-5788-4FC8-9330-F3850D6B372B}" destId="{F58F0970-137F-4919-84B0-9E74C5D29147}" srcOrd="5" destOrd="0" parTransId="{E4A5A36D-30C6-4954-9F3F-13302B4A6203}" sibTransId="{B0BDCB88-3D7F-4C0C-85AC-49BD493F6876}"/>
    <dgm:cxn modelId="{A51A0F4D-D15C-4B51-B602-BC614CA71C1A}" srcId="{A500029B-5788-4FC8-9330-F3850D6B372B}" destId="{1DB657E9-05EF-404B-B9D5-8A9FE3EA42CE}" srcOrd="3" destOrd="0" parTransId="{5D4B02A7-1A7C-4120-9EAB-909D88C3B913}" sibTransId="{C95A161B-2EC9-469F-9DF0-73221351277F}"/>
    <dgm:cxn modelId="{BC867C23-0539-4BE3-A79A-10860318F059}" type="presParOf" srcId="{9386A0CA-FC6C-44C7-AAE8-877304FE8D97}" destId="{1C869A32-423C-4654-BA14-A106C71CCA63}" srcOrd="0" destOrd="0" presId="urn:microsoft.com/office/officeart/2005/8/layout/hChevron3"/>
    <dgm:cxn modelId="{ACE8CFBE-96DB-4A16-A95C-463BB81415EE}" type="presParOf" srcId="{9386A0CA-FC6C-44C7-AAE8-877304FE8D97}" destId="{A6ADA479-8AB5-47BF-BB26-3FA0ACA488DB}" srcOrd="1" destOrd="0" presId="urn:microsoft.com/office/officeart/2005/8/layout/hChevron3"/>
    <dgm:cxn modelId="{F24F251D-7309-4D06-9019-2D2F095CEB48}" type="presParOf" srcId="{9386A0CA-FC6C-44C7-AAE8-877304FE8D97}" destId="{28BC7424-983A-4F7C-813F-30D7073D9DC2}" srcOrd="2" destOrd="0" presId="urn:microsoft.com/office/officeart/2005/8/layout/hChevron3"/>
    <dgm:cxn modelId="{8F0DA998-2A0E-4A21-97FF-B97A0D0BF5EC}" type="presParOf" srcId="{9386A0CA-FC6C-44C7-AAE8-877304FE8D97}" destId="{1B3BDFB0-CF0E-4DB8-8A9A-0BF8868EC554}" srcOrd="3" destOrd="0" presId="urn:microsoft.com/office/officeart/2005/8/layout/hChevron3"/>
    <dgm:cxn modelId="{488F8488-1825-45CF-B9D5-EE4CFA7B31BF}" type="presParOf" srcId="{9386A0CA-FC6C-44C7-AAE8-877304FE8D97}" destId="{528F6716-6C25-4C06-A976-63789D1B7435}" srcOrd="4" destOrd="0" presId="urn:microsoft.com/office/officeart/2005/8/layout/hChevron3"/>
    <dgm:cxn modelId="{F6009E0A-B55C-4EC3-942E-529D68476887}" type="presParOf" srcId="{9386A0CA-FC6C-44C7-AAE8-877304FE8D97}" destId="{BCFB97DD-7397-4AF2-9764-FE1A3D481E4B}" srcOrd="5" destOrd="0" presId="urn:microsoft.com/office/officeart/2005/8/layout/hChevron3"/>
    <dgm:cxn modelId="{306F1546-7270-4147-A3B5-22A0CA4D6FBD}" type="presParOf" srcId="{9386A0CA-FC6C-44C7-AAE8-877304FE8D97}" destId="{522EA9B7-3D69-40BD-87EC-AC5A435E966A}" srcOrd="6" destOrd="0" presId="urn:microsoft.com/office/officeart/2005/8/layout/hChevron3"/>
    <dgm:cxn modelId="{69153984-056A-4AAC-B17B-C339EDE2874B}" type="presParOf" srcId="{9386A0CA-FC6C-44C7-AAE8-877304FE8D97}" destId="{4D9520A4-1E4E-4A6C-A6A1-688EC4E37122}" srcOrd="7" destOrd="0" presId="urn:microsoft.com/office/officeart/2005/8/layout/hChevron3"/>
    <dgm:cxn modelId="{7381DB2F-CA7E-4F7A-8232-DCFE334413B5}" type="presParOf" srcId="{9386A0CA-FC6C-44C7-AAE8-877304FE8D97}" destId="{2D171182-99E9-435E-BF35-BE67CFC2A3DC}" srcOrd="8" destOrd="0" presId="urn:microsoft.com/office/officeart/2005/8/layout/hChevron3"/>
    <dgm:cxn modelId="{475A9872-56E3-4EF7-A3BA-6C8942200B2B}" type="presParOf" srcId="{9386A0CA-FC6C-44C7-AAE8-877304FE8D97}" destId="{55E41A54-272C-4F05-9B6C-729BBAA5EE33}" srcOrd="9" destOrd="0" presId="urn:microsoft.com/office/officeart/2005/8/layout/hChevron3"/>
    <dgm:cxn modelId="{CD0F241E-B88E-4D75-8336-81D06FCE5399}" type="presParOf" srcId="{9386A0CA-FC6C-44C7-AAE8-877304FE8D97}" destId="{A979680A-501F-442A-BC3A-1F9D36BA2E52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00029B-5788-4FC8-9330-F3850D6B372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FE2E61-C9E5-4FB1-B8FE-3827715F4E94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70000"/>
          </a:schemeClr>
        </a:solidFill>
        <a:ln>
          <a:noFill/>
        </a:ln>
      </dgm:spPr>
      <dgm:t>
        <a:bodyPr/>
        <a:lstStyle/>
        <a:p>
          <a:r>
            <a:rPr lang="en-US" sz="1900" cap="all" baseline="0" dirty="0" smtClean="0"/>
            <a:t>Pitch</a:t>
          </a:r>
          <a:endParaRPr lang="en-US" sz="1900" cap="all" baseline="0" dirty="0"/>
        </a:p>
      </dgm:t>
    </dgm:pt>
    <dgm:pt modelId="{6B7EF441-9F24-4838-8668-755569E8735F}" type="parTrans" cxnId="{5E5DC55B-8AF3-43AC-B1E2-7446D13D36CE}">
      <dgm:prSet/>
      <dgm:spPr/>
      <dgm:t>
        <a:bodyPr/>
        <a:lstStyle/>
        <a:p>
          <a:endParaRPr lang="en-US" sz="1600"/>
        </a:p>
      </dgm:t>
    </dgm:pt>
    <dgm:pt modelId="{661618E7-FF92-4368-BCBF-2DB74F2C597E}" type="sibTrans" cxnId="{5E5DC55B-8AF3-43AC-B1E2-7446D13D36CE}">
      <dgm:prSet/>
      <dgm:spPr/>
      <dgm:t>
        <a:bodyPr/>
        <a:lstStyle/>
        <a:p>
          <a:endParaRPr lang="en-US" sz="1600"/>
        </a:p>
      </dgm:t>
    </dgm:pt>
    <dgm:pt modelId="{2B49AD45-394F-4D76-AF48-DA6E5EBEB4A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/>
            <a:t>Proposal</a:t>
          </a:r>
          <a:endParaRPr lang="en-US" sz="1900" cap="all" baseline="0" dirty="0"/>
        </a:p>
      </dgm:t>
    </dgm:pt>
    <dgm:pt modelId="{AFF23220-4AF4-4E33-826A-61627F76E0D8}" type="parTrans" cxnId="{C147F1E0-1D50-43F4-B98F-1BFE80E16936}">
      <dgm:prSet/>
      <dgm:spPr/>
      <dgm:t>
        <a:bodyPr/>
        <a:lstStyle/>
        <a:p>
          <a:endParaRPr lang="en-US" sz="1600"/>
        </a:p>
      </dgm:t>
    </dgm:pt>
    <dgm:pt modelId="{2DB42628-DAAD-420E-B487-7EFB13A6C751}" type="sibTrans" cxnId="{C147F1E0-1D50-43F4-B98F-1BFE80E16936}">
      <dgm:prSet/>
      <dgm:spPr/>
      <dgm:t>
        <a:bodyPr/>
        <a:lstStyle/>
        <a:p>
          <a:endParaRPr lang="en-US" sz="1600"/>
        </a:p>
      </dgm:t>
    </dgm:pt>
    <dgm:pt modelId="{FD992705-2E2A-4036-9C34-641AA2C9E06B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Interim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17B66A06-8249-440F-9118-8BD0B546D159}" type="parTrans" cxnId="{A12E2097-3395-4D91-A0EF-440164D0A0F1}">
      <dgm:prSet/>
      <dgm:spPr/>
      <dgm:t>
        <a:bodyPr/>
        <a:lstStyle/>
        <a:p>
          <a:endParaRPr lang="en-US" sz="1600"/>
        </a:p>
      </dgm:t>
    </dgm:pt>
    <dgm:pt modelId="{79B5212B-95F5-4CB0-8623-BB2E64CF5F70}" type="sibTrans" cxnId="{A12E2097-3395-4D91-A0EF-440164D0A0F1}">
      <dgm:prSet/>
      <dgm:spPr/>
      <dgm:t>
        <a:bodyPr/>
        <a:lstStyle/>
        <a:p>
          <a:endParaRPr lang="en-US" sz="1600"/>
        </a:p>
      </dgm:t>
    </dgm:pt>
    <dgm:pt modelId="{F58F0970-137F-4919-84B0-9E74C5D29147}">
      <dgm:prSet phldrT="[Text]" custT="1"/>
      <dgm:spPr>
        <a:noFill/>
        <a:ln>
          <a:noFill/>
        </a:ln>
      </dgm:spPr>
      <dgm:t>
        <a:bodyPr lIns="0" rIns="0"/>
        <a:lstStyle/>
        <a:p>
          <a:pPr algn="ctr"/>
          <a:r>
            <a:rPr lang="en-US" sz="1200" cap="all" baseline="0" dirty="0" smtClean="0"/>
            <a:t>Beta</a:t>
          </a:r>
          <a:r>
            <a:rPr lang="en-US" sz="1200" cap="all" baseline="0" dirty="0" smtClean="0">
              <a:solidFill>
                <a:schemeClr val="tx1"/>
              </a:solidFill>
            </a:rPr>
            <a:t/>
          </a:r>
          <a:br>
            <a:rPr lang="en-US" sz="1200" cap="all" baseline="0" dirty="0" smtClean="0">
              <a:solidFill>
                <a:schemeClr val="tx1"/>
              </a:solidFill>
            </a:rPr>
          </a:br>
          <a:r>
            <a:rPr lang="en-US" sz="1200" cap="all" baseline="0" dirty="0" smtClean="0">
              <a:solidFill>
                <a:schemeClr val="tx1"/>
              </a:solidFill>
            </a:rPr>
            <a:t>(Release)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E4A5A36D-30C6-4954-9F3F-13302B4A6203}" type="parTrans" cxnId="{5A32EB4B-BEAC-44DE-8504-A1D989D4EB3F}">
      <dgm:prSet/>
      <dgm:spPr/>
      <dgm:t>
        <a:bodyPr/>
        <a:lstStyle/>
        <a:p>
          <a:endParaRPr lang="en-US" sz="1600"/>
        </a:p>
      </dgm:t>
    </dgm:pt>
    <dgm:pt modelId="{B0BDCB88-3D7F-4C0C-85AC-49BD493F6876}" type="sibTrans" cxnId="{5A32EB4B-BEAC-44DE-8504-A1D989D4EB3F}">
      <dgm:prSet/>
      <dgm:spPr/>
      <dgm:t>
        <a:bodyPr/>
        <a:lstStyle/>
        <a:p>
          <a:endParaRPr lang="en-US" sz="1600"/>
        </a:p>
      </dgm:t>
    </dgm:pt>
    <dgm:pt modelId="{1DB657E9-05EF-404B-B9D5-8A9FE3EA42CE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Alpha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5D4B02A7-1A7C-4120-9EAB-909D88C3B913}" type="parTrans" cxnId="{A51A0F4D-D15C-4B51-B602-BC614CA71C1A}">
      <dgm:prSet/>
      <dgm:spPr/>
      <dgm:t>
        <a:bodyPr/>
        <a:lstStyle/>
        <a:p>
          <a:endParaRPr lang="en-US" sz="1600"/>
        </a:p>
      </dgm:t>
    </dgm:pt>
    <dgm:pt modelId="{C95A161B-2EC9-469F-9DF0-73221351277F}" type="sibTrans" cxnId="{A51A0F4D-D15C-4B51-B602-BC614CA71C1A}">
      <dgm:prSet/>
      <dgm:spPr/>
      <dgm:t>
        <a:bodyPr/>
        <a:lstStyle/>
        <a:p>
          <a:endParaRPr lang="en-US" sz="1600"/>
        </a:p>
      </dgm:t>
    </dgm:pt>
    <dgm:pt modelId="{28209648-53B1-4DFC-8E3B-4B7296C7CC7F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Playtesting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BC250421-9904-4E8B-B974-A1722EFA7439}" type="parTrans" cxnId="{9E74E876-907D-4AA7-A50C-E7A773712046}">
      <dgm:prSet/>
      <dgm:spPr/>
      <dgm:t>
        <a:bodyPr/>
        <a:lstStyle/>
        <a:p>
          <a:endParaRPr lang="en-US" sz="1600"/>
        </a:p>
      </dgm:t>
    </dgm:pt>
    <dgm:pt modelId="{88692F17-62A8-4665-9457-9BAF027B1E72}" type="sibTrans" cxnId="{9E74E876-907D-4AA7-A50C-E7A773712046}">
      <dgm:prSet/>
      <dgm:spPr/>
      <dgm:t>
        <a:bodyPr/>
        <a:lstStyle/>
        <a:p>
          <a:endParaRPr lang="en-US" sz="1600"/>
        </a:p>
      </dgm:t>
    </dgm:pt>
    <dgm:pt modelId="{9386A0CA-FC6C-44C7-AAE8-877304FE8D97}" type="pres">
      <dgm:prSet presAssocID="{A500029B-5788-4FC8-9330-F3850D6B372B}" presName="Name0" presStyleCnt="0">
        <dgm:presLayoutVars>
          <dgm:dir/>
          <dgm:resizeHandles val="exact"/>
        </dgm:presLayoutVars>
      </dgm:prSet>
      <dgm:spPr/>
    </dgm:pt>
    <dgm:pt modelId="{1C869A32-423C-4654-BA14-A106C71CCA63}" type="pres">
      <dgm:prSet presAssocID="{7DFE2E61-C9E5-4FB1-B8FE-3827715F4E94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ADA479-8AB5-47BF-BB26-3FA0ACA488DB}" type="pres">
      <dgm:prSet presAssocID="{661618E7-FF92-4368-BCBF-2DB74F2C597E}" presName="parSpace" presStyleCnt="0"/>
      <dgm:spPr/>
    </dgm:pt>
    <dgm:pt modelId="{28BC7424-983A-4F7C-813F-30D7073D9DC2}" type="pres">
      <dgm:prSet presAssocID="{2B49AD45-394F-4D76-AF48-DA6E5EBEB4A8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3BDFB0-CF0E-4DB8-8A9A-0BF8868EC554}" type="pres">
      <dgm:prSet presAssocID="{2DB42628-DAAD-420E-B487-7EFB13A6C751}" presName="parSpace" presStyleCnt="0"/>
      <dgm:spPr/>
    </dgm:pt>
    <dgm:pt modelId="{528F6716-6C25-4C06-A976-63789D1B7435}" type="pres">
      <dgm:prSet presAssocID="{FD992705-2E2A-4036-9C34-641AA2C9E06B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B97DD-7397-4AF2-9764-FE1A3D481E4B}" type="pres">
      <dgm:prSet presAssocID="{79B5212B-95F5-4CB0-8623-BB2E64CF5F70}" presName="parSpace" presStyleCnt="0"/>
      <dgm:spPr/>
    </dgm:pt>
    <dgm:pt modelId="{522EA9B7-3D69-40BD-87EC-AC5A435E966A}" type="pres">
      <dgm:prSet presAssocID="{1DB657E9-05EF-404B-B9D5-8A9FE3EA42CE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9520A4-1E4E-4A6C-A6A1-688EC4E37122}" type="pres">
      <dgm:prSet presAssocID="{C95A161B-2EC9-469F-9DF0-73221351277F}" presName="parSpace" presStyleCnt="0"/>
      <dgm:spPr/>
    </dgm:pt>
    <dgm:pt modelId="{2D171182-99E9-435E-BF35-BE67CFC2A3DC}" type="pres">
      <dgm:prSet presAssocID="{28209648-53B1-4DFC-8E3B-4B7296C7CC7F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E41A54-272C-4F05-9B6C-729BBAA5EE33}" type="pres">
      <dgm:prSet presAssocID="{88692F17-62A8-4665-9457-9BAF027B1E72}" presName="parSpace" presStyleCnt="0"/>
      <dgm:spPr/>
    </dgm:pt>
    <dgm:pt modelId="{A979680A-501F-442A-BC3A-1F9D36BA2E52}" type="pres">
      <dgm:prSet presAssocID="{F58F0970-137F-4919-84B0-9E74C5D29147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5DC55B-8AF3-43AC-B1E2-7446D13D36CE}" srcId="{A500029B-5788-4FC8-9330-F3850D6B372B}" destId="{7DFE2E61-C9E5-4FB1-B8FE-3827715F4E94}" srcOrd="0" destOrd="0" parTransId="{6B7EF441-9F24-4838-8668-755569E8735F}" sibTransId="{661618E7-FF92-4368-BCBF-2DB74F2C597E}"/>
    <dgm:cxn modelId="{F51B3FE0-209A-4CE0-8A4A-A07A196E8415}" type="presOf" srcId="{7DFE2E61-C9E5-4FB1-B8FE-3827715F4E94}" destId="{1C869A32-423C-4654-BA14-A106C71CCA63}" srcOrd="0" destOrd="0" presId="urn:microsoft.com/office/officeart/2005/8/layout/hChevron3"/>
    <dgm:cxn modelId="{A0E7655E-B029-4277-8BFB-08F658997969}" type="presOf" srcId="{1DB657E9-05EF-404B-B9D5-8A9FE3EA42CE}" destId="{522EA9B7-3D69-40BD-87EC-AC5A435E966A}" srcOrd="0" destOrd="0" presId="urn:microsoft.com/office/officeart/2005/8/layout/hChevron3"/>
    <dgm:cxn modelId="{A248CDE1-3DB1-4D91-868E-DDB76D34D2E2}" type="presOf" srcId="{28209648-53B1-4DFC-8E3B-4B7296C7CC7F}" destId="{2D171182-99E9-435E-BF35-BE67CFC2A3DC}" srcOrd="0" destOrd="0" presId="urn:microsoft.com/office/officeart/2005/8/layout/hChevron3"/>
    <dgm:cxn modelId="{67B39041-478E-4E3B-874A-86800D15BCAC}" type="presOf" srcId="{A500029B-5788-4FC8-9330-F3850D6B372B}" destId="{9386A0CA-FC6C-44C7-AAE8-877304FE8D97}" srcOrd="0" destOrd="0" presId="urn:microsoft.com/office/officeart/2005/8/layout/hChevron3"/>
    <dgm:cxn modelId="{9E74E876-907D-4AA7-A50C-E7A773712046}" srcId="{A500029B-5788-4FC8-9330-F3850D6B372B}" destId="{28209648-53B1-4DFC-8E3B-4B7296C7CC7F}" srcOrd="4" destOrd="0" parTransId="{BC250421-9904-4E8B-B974-A1722EFA7439}" sibTransId="{88692F17-62A8-4665-9457-9BAF027B1E72}"/>
    <dgm:cxn modelId="{F4F7FF46-D3E0-4447-B89A-4DC0C2D89481}" type="presOf" srcId="{2B49AD45-394F-4D76-AF48-DA6E5EBEB4A8}" destId="{28BC7424-983A-4F7C-813F-30D7073D9DC2}" srcOrd="0" destOrd="0" presId="urn:microsoft.com/office/officeart/2005/8/layout/hChevron3"/>
    <dgm:cxn modelId="{A12E2097-3395-4D91-A0EF-440164D0A0F1}" srcId="{A500029B-5788-4FC8-9330-F3850D6B372B}" destId="{FD992705-2E2A-4036-9C34-641AA2C9E06B}" srcOrd="2" destOrd="0" parTransId="{17B66A06-8249-440F-9118-8BD0B546D159}" sibTransId="{79B5212B-95F5-4CB0-8623-BB2E64CF5F70}"/>
    <dgm:cxn modelId="{F63D1117-F7DA-49EC-A2BB-828A18E64B2E}" type="presOf" srcId="{FD992705-2E2A-4036-9C34-641AA2C9E06B}" destId="{528F6716-6C25-4C06-A976-63789D1B7435}" srcOrd="0" destOrd="0" presId="urn:microsoft.com/office/officeart/2005/8/layout/hChevron3"/>
    <dgm:cxn modelId="{DA45F488-D2A9-483A-82D2-5D00AE38EC2C}" type="presOf" srcId="{F58F0970-137F-4919-84B0-9E74C5D29147}" destId="{A979680A-501F-442A-BC3A-1F9D36BA2E52}" srcOrd="0" destOrd="0" presId="urn:microsoft.com/office/officeart/2005/8/layout/hChevron3"/>
    <dgm:cxn modelId="{C147F1E0-1D50-43F4-B98F-1BFE80E16936}" srcId="{A500029B-5788-4FC8-9330-F3850D6B372B}" destId="{2B49AD45-394F-4D76-AF48-DA6E5EBEB4A8}" srcOrd="1" destOrd="0" parTransId="{AFF23220-4AF4-4E33-826A-61627F76E0D8}" sibTransId="{2DB42628-DAAD-420E-B487-7EFB13A6C751}"/>
    <dgm:cxn modelId="{5A32EB4B-BEAC-44DE-8504-A1D989D4EB3F}" srcId="{A500029B-5788-4FC8-9330-F3850D6B372B}" destId="{F58F0970-137F-4919-84B0-9E74C5D29147}" srcOrd="5" destOrd="0" parTransId="{E4A5A36D-30C6-4954-9F3F-13302B4A6203}" sibTransId="{B0BDCB88-3D7F-4C0C-85AC-49BD493F6876}"/>
    <dgm:cxn modelId="{A51A0F4D-D15C-4B51-B602-BC614CA71C1A}" srcId="{A500029B-5788-4FC8-9330-F3850D6B372B}" destId="{1DB657E9-05EF-404B-B9D5-8A9FE3EA42CE}" srcOrd="3" destOrd="0" parTransId="{5D4B02A7-1A7C-4120-9EAB-909D88C3B913}" sibTransId="{C95A161B-2EC9-469F-9DF0-73221351277F}"/>
    <dgm:cxn modelId="{BC867C23-0539-4BE3-A79A-10860318F059}" type="presParOf" srcId="{9386A0CA-FC6C-44C7-AAE8-877304FE8D97}" destId="{1C869A32-423C-4654-BA14-A106C71CCA63}" srcOrd="0" destOrd="0" presId="urn:microsoft.com/office/officeart/2005/8/layout/hChevron3"/>
    <dgm:cxn modelId="{ACE8CFBE-96DB-4A16-A95C-463BB81415EE}" type="presParOf" srcId="{9386A0CA-FC6C-44C7-AAE8-877304FE8D97}" destId="{A6ADA479-8AB5-47BF-BB26-3FA0ACA488DB}" srcOrd="1" destOrd="0" presId="urn:microsoft.com/office/officeart/2005/8/layout/hChevron3"/>
    <dgm:cxn modelId="{F24F251D-7309-4D06-9019-2D2F095CEB48}" type="presParOf" srcId="{9386A0CA-FC6C-44C7-AAE8-877304FE8D97}" destId="{28BC7424-983A-4F7C-813F-30D7073D9DC2}" srcOrd="2" destOrd="0" presId="urn:microsoft.com/office/officeart/2005/8/layout/hChevron3"/>
    <dgm:cxn modelId="{8F0DA998-2A0E-4A21-97FF-B97A0D0BF5EC}" type="presParOf" srcId="{9386A0CA-FC6C-44C7-AAE8-877304FE8D97}" destId="{1B3BDFB0-CF0E-4DB8-8A9A-0BF8868EC554}" srcOrd="3" destOrd="0" presId="urn:microsoft.com/office/officeart/2005/8/layout/hChevron3"/>
    <dgm:cxn modelId="{488F8488-1825-45CF-B9D5-EE4CFA7B31BF}" type="presParOf" srcId="{9386A0CA-FC6C-44C7-AAE8-877304FE8D97}" destId="{528F6716-6C25-4C06-A976-63789D1B7435}" srcOrd="4" destOrd="0" presId="urn:microsoft.com/office/officeart/2005/8/layout/hChevron3"/>
    <dgm:cxn modelId="{F6009E0A-B55C-4EC3-942E-529D68476887}" type="presParOf" srcId="{9386A0CA-FC6C-44C7-AAE8-877304FE8D97}" destId="{BCFB97DD-7397-4AF2-9764-FE1A3D481E4B}" srcOrd="5" destOrd="0" presId="urn:microsoft.com/office/officeart/2005/8/layout/hChevron3"/>
    <dgm:cxn modelId="{306F1546-7270-4147-A3B5-22A0CA4D6FBD}" type="presParOf" srcId="{9386A0CA-FC6C-44C7-AAE8-877304FE8D97}" destId="{522EA9B7-3D69-40BD-87EC-AC5A435E966A}" srcOrd="6" destOrd="0" presId="urn:microsoft.com/office/officeart/2005/8/layout/hChevron3"/>
    <dgm:cxn modelId="{69153984-056A-4AAC-B17B-C339EDE2874B}" type="presParOf" srcId="{9386A0CA-FC6C-44C7-AAE8-877304FE8D97}" destId="{4D9520A4-1E4E-4A6C-A6A1-688EC4E37122}" srcOrd="7" destOrd="0" presId="urn:microsoft.com/office/officeart/2005/8/layout/hChevron3"/>
    <dgm:cxn modelId="{7381DB2F-CA7E-4F7A-8232-DCFE334413B5}" type="presParOf" srcId="{9386A0CA-FC6C-44C7-AAE8-877304FE8D97}" destId="{2D171182-99E9-435E-BF35-BE67CFC2A3DC}" srcOrd="8" destOrd="0" presId="urn:microsoft.com/office/officeart/2005/8/layout/hChevron3"/>
    <dgm:cxn modelId="{475A9872-56E3-4EF7-A3BA-6C8942200B2B}" type="presParOf" srcId="{9386A0CA-FC6C-44C7-AAE8-877304FE8D97}" destId="{55E41A54-272C-4F05-9B6C-729BBAA5EE33}" srcOrd="9" destOrd="0" presId="urn:microsoft.com/office/officeart/2005/8/layout/hChevron3"/>
    <dgm:cxn modelId="{CD0F241E-B88E-4D75-8336-81D06FCE5399}" type="presParOf" srcId="{9386A0CA-FC6C-44C7-AAE8-877304FE8D97}" destId="{A979680A-501F-442A-BC3A-1F9D36BA2E52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500029B-5788-4FC8-9330-F3850D6B372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FE2E61-C9E5-4FB1-B8FE-3827715F4E94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/>
        <a:lstStyle/>
        <a:p>
          <a:r>
            <a:rPr lang="en-US" sz="1200" cap="all" baseline="0" dirty="0" smtClean="0"/>
            <a:t>Pitch</a:t>
          </a:r>
          <a:endParaRPr lang="en-US" sz="1900" cap="all" baseline="0" dirty="0"/>
        </a:p>
      </dgm:t>
    </dgm:pt>
    <dgm:pt modelId="{6B7EF441-9F24-4838-8668-755569E8735F}" type="parTrans" cxnId="{5E5DC55B-8AF3-43AC-B1E2-7446D13D36CE}">
      <dgm:prSet/>
      <dgm:spPr/>
      <dgm:t>
        <a:bodyPr/>
        <a:lstStyle/>
        <a:p>
          <a:endParaRPr lang="en-US" sz="1600"/>
        </a:p>
      </dgm:t>
    </dgm:pt>
    <dgm:pt modelId="{661618E7-FF92-4368-BCBF-2DB74F2C597E}" type="sibTrans" cxnId="{5E5DC55B-8AF3-43AC-B1E2-7446D13D36CE}">
      <dgm:prSet/>
      <dgm:spPr/>
      <dgm:t>
        <a:bodyPr/>
        <a:lstStyle/>
        <a:p>
          <a:endParaRPr lang="en-US" sz="1600"/>
        </a:p>
      </dgm:t>
    </dgm:pt>
    <dgm:pt modelId="{2B49AD45-394F-4D76-AF48-DA6E5EBEB4A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70000"/>
          </a:schemeClr>
        </a:solidFill>
        <a:ln>
          <a:noFill/>
        </a:ln>
      </dgm:spPr>
      <dgm:t>
        <a:bodyPr lIns="0" rIns="0"/>
        <a:lstStyle/>
        <a:p>
          <a:r>
            <a:rPr lang="en-US" sz="1900" cap="all" baseline="0" dirty="0" smtClean="0"/>
            <a:t>Proposal</a:t>
          </a:r>
          <a:endParaRPr lang="en-US" sz="1900" cap="all" baseline="0" dirty="0"/>
        </a:p>
      </dgm:t>
    </dgm:pt>
    <dgm:pt modelId="{AFF23220-4AF4-4E33-826A-61627F76E0D8}" type="parTrans" cxnId="{C147F1E0-1D50-43F4-B98F-1BFE80E16936}">
      <dgm:prSet/>
      <dgm:spPr/>
      <dgm:t>
        <a:bodyPr/>
        <a:lstStyle/>
        <a:p>
          <a:endParaRPr lang="en-US" sz="1600"/>
        </a:p>
      </dgm:t>
    </dgm:pt>
    <dgm:pt modelId="{2DB42628-DAAD-420E-B487-7EFB13A6C751}" type="sibTrans" cxnId="{C147F1E0-1D50-43F4-B98F-1BFE80E16936}">
      <dgm:prSet/>
      <dgm:spPr/>
      <dgm:t>
        <a:bodyPr/>
        <a:lstStyle/>
        <a:p>
          <a:endParaRPr lang="en-US" sz="1600"/>
        </a:p>
      </dgm:t>
    </dgm:pt>
    <dgm:pt modelId="{FD992705-2E2A-4036-9C34-641AA2C9E06B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Interim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17B66A06-8249-440F-9118-8BD0B546D159}" type="parTrans" cxnId="{A12E2097-3395-4D91-A0EF-440164D0A0F1}">
      <dgm:prSet/>
      <dgm:spPr/>
      <dgm:t>
        <a:bodyPr/>
        <a:lstStyle/>
        <a:p>
          <a:endParaRPr lang="en-US" sz="1600"/>
        </a:p>
      </dgm:t>
    </dgm:pt>
    <dgm:pt modelId="{79B5212B-95F5-4CB0-8623-BB2E64CF5F70}" type="sibTrans" cxnId="{A12E2097-3395-4D91-A0EF-440164D0A0F1}">
      <dgm:prSet/>
      <dgm:spPr/>
      <dgm:t>
        <a:bodyPr/>
        <a:lstStyle/>
        <a:p>
          <a:endParaRPr lang="en-US" sz="1600"/>
        </a:p>
      </dgm:t>
    </dgm:pt>
    <dgm:pt modelId="{F58F0970-137F-4919-84B0-9E74C5D29147}">
      <dgm:prSet phldrT="[Text]" custT="1"/>
      <dgm:spPr>
        <a:noFill/>
        <a:ln>
          <a:noFill/>
        </a:ln>
      </dgm:spPr>
      <dgm:t>
        <a:bodyPr lIns="0" rIns="0"/>
        <a:lstStyle/>
        <a:p>
          <a:pPr algn="ctr"/>
          <a:r>
            <a:rPr lang="en-US" sz="1200" cap="all" baseline="0" dirty="0" smtClean="0"/>
            <a:t>Beta</a:t>
          </a:r>
          <a:r>
            <a:rPr lang="en-US" sz="1200" cap="all" baseline="0" dirty="0" smtClean="0">
              <a:solidFill>
                <a:schemeClr val="tx1"/>
              </a:solidFill>
            </a:rPr>
            <a:t/>
          </a:r>
          <a:br>
            <a:rPr lang="en-US" sz="1200" cap="all" baseline="0" dirty="0" smtClean="0">
              <a:solidFill>
                <a:schemeClr val="tx1"/>
              </a:solidFill>
            </a:rPr>
          </a:br>
          <a:r>
            <a:rPr lang="en-US" sz="1200" cap="all" baseline="0" dirty="0" smtClean="0">
              <a:solidFill>
                <a:schemeClr val="tx1"/>
              </a:solidFill>
            </a:rPr>
            <a:t>(Release)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E4A5A36D-30C6-4954-9F3F-13302B4A6203}" type="parTrans" cxnId="{5A32EB4B-BEAC-44DE-8504-A1D989D4EB3F}">
      <dgm:prSet/>
      <dgm:spPr/>
      <dgm:t>
        <a:bodyPr/>
        <a:lstStyle/>
        <a:p>
          <a:endParaRPr lang="en-US" sz="1600"/>
        </a:p>
      </dgm:t>
    </dgm:pt>
    <dgm:pt modelId="{B0BDCB88-3D7F-4C0C-85AC-49BD493F6876}" type="sibTrans" cxnId="{5A32EB4B-BEAC-44DE-8504-A1D989D4EB3F}">
      <dgm:prSet/>
      <dgm:spPr/>
      <dgm:t>
        <a:bodyPr/>
        <a:lstStyle/>
        <a:p>
          <a:endParaRPr lang="en-US" sz="1600"/>
        </a:p>
      </dgm:t>
    </dgm:pt>
    <dgm:pt modelId="{1DB657E9-05EF-404B-B9D5-8A9FE3EA42CE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Alpha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5D4B02A7-1A7C-4120-9EAB-909D88C3B913}" type="parTrans" cxnId="{A51A0F4D-D15C-4B51-B602-BC614CA71C1A}">
      <dgm:prSet/>
      <dgm:spPr/>
      <dgm:t>
        <a:bodyPr/>
        <a:lstStyle/>
        <a:p>
          <a:endParaRPr lang="en-US" sz="1600"/>
        </a:p>
      </dgm:t>
    </dgm:pt>
    <dgm:pt modelId="{C95A161B-2EC9-469F-9DF0-73221351277F}" type="sibTrans" cxnId="{A51A0F4D-D15C-4B51-B602-BC614CA71C1A}">
      <dgm:prSet/>
      <dgm:spPr/>
      <dgm:t>
        <a:bodyPr/>
        <a:lstStyle/>
        <a:p>
          <a:endParaRPr lang="en-US" sz="1600"/>
        </a:p>
      </dgm:t>
    </dgm:pt>
    <dgm:pt modelId="{28209648-53B1-4DFC-8E3B-4B7296C7CC7F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Playtesting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BC250421-9904-4E8B-B974-A1722EFA7439}" type="parTrans" cxnId="{9E74E876-907D-4AA7-A50C-E7A773712046}">
      <dgm:prSet/>
      <dgm:spPr/>
      <dgm:t>
        <a:bodyPr/>
        <a:lstStyle/>
        <a:p>
          <a:endParaRPr lang="en-US" sz="1600"/>
        </a:p>
      </dgm:t>
    </dgm:pt>
    <dgm:pt modelId="{88692F17-62A8-4665-9457-9BAF027B1E72}" type="sibTrans" cxnId="{9E74E876-907D-4AA7-A50C-E7A773712046}">
      <dgm:prSet/>
      <dgm:spPr/>
      <dgm:t>
        <a:bodyPr/>
        <a:lstStyle/>
        <a:p>
          <a:endParaRPr lang="en-US" sz="1600"/>
        </a:p>
      </dgm:t>
    </dgm:pt>
    <dgm:pt modelId="{9386A0CA-FC6C-44C7-AAE8-877304FE8D97}" type="pres">
      <dgm:prSet presAssocID="{A500029B-5788-4FC8-9330-F3850D6B372B}" presName="Name0" presStyleCnt="0">
        <dgm:presLayoutVars>
          <dgm:dir/>
          <dgm:resizeHandles val="exact"/>
        </dgm:presLayoutVars>
      </dgm:prSet>
      <dgm:spPr/>
    </dgm:pt>
    <dgm:pt modelId="{1C869A32-423C-4654-BA14-A106C71CCA63}" type="pres">
      <dgm:prSet presAssocID="{7DFE2E61-C9E5-4FB1-B8FE-3827715F4E94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ADA479-8AB5-47BF-BB26-3FA0ACA488DB}" type="pres">
      <dgm:prSet presAssocID="{661618E7-FF92-4368-BCBF-2DB74F2C597E}" presName="parSpace" presStyleCnt="0"/>
      <dgm:spPr/>
    </dgm:pt>
    <dgm:pt modelId="{28BC7424-983A-4F7C-813F-30D7073D9DC2}" type="pres">
      <dgm:prSet presAssocID="{2B49AD45-394F-4D76-AF48-DA6E5EBEB4A8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3BDFB0-CF0E-4DB8-8A9A-0BF8868EC554}" type="pres">
      <dgm:prSet presAssocID="{2DB42628-DAAD-420E-B487-7EFB13A6C751}" presName="parSpace" presStyleCnt="0"/>
      <dgm:spPr/>
    </dgm:pt>
    <dgm:pt modelId="{528F6716-6C25-4C06-A976-63789D1B7435}" type="pres">
      <dgm:prSet presAssocID="{FD992705-2E2A-4036-9C34-641AA2C9E06B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B97DD-7397-4AF2-9764-FE1A3D481E4B}" type="pres">
      <dgm:prSet presAssocID="{79B5212B-95F5-4CB0-8623-BB2E64CF5F70}" presName="parSpace" presStyleCnt="0"/>
      <dgm:spPr/>
    </dgm:pt>
    <dgm:pt modelId="{522EA9B7-3D69-40BD-87EC-AC5A435E966A}" type="pres">
      <dgm:prSet presAssocID="{1DB657E9-05EF-404B-B9D5-8A9FE3EA42CE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9520A4-1E4E-4A6C-A6A1-688EC4E37122}" type="pres">
      <dgm:prSet presAssocID="{C95A161B-2EC9-469F-9DF0-73221351277F}" presName="parSpace" presStyleCnt="0"/>
      <dgm:spPr/>
    </dgm:pt>
    <dgm:pt modelId="{2D171182-99E9-435E-BF35-BE67CFC2A3DC}" type="pres">
      <dgm:prSet presAssocID="{28209648-53B1-4DFC-8E3B-4B7296C7CC7F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E41A54-272C-4F05-9B6C-729BBAA5EE33}" type="pres">
      <dgm:prSet presAssocID="{88692F17-62A8-4665-9457-9BAF027B1E72}" presName="parSpace" presStyleCnt="0"/>
      <dgm:spPr/>
    </dgm:pt>
    <dgm:pt modelId="{A979680A-501F-442A-BC3A-1F9D36BA2E52}" type="pres">
      <dgm:prSet presAssocID="{F58F0970-137F-4919-84B0-9E74C5D29147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5DC55B-8AF3-43AC-B1E2-7446D13D36CE}" srcId="{A500029B-5788-4FC8-9330-F3850D6B372B}" destId="{7DFE2E61-C9E5-4FB1-B8FE-3827715F4E94}" srcOrd="0" destOrd="0" parTransId="{6B7EF441-9F24-4838-8668-755569E8735F}" sibTransId="{661618E7-FF92-4368-BCBF-2DB74F2C597E}"/>
    <dgm:cxn modelId="{F51B3FE0-209A-4CE0-8A4A-A07A196E8415}" type="presOf" srcId="{7DFE2E61-C9E5-4FB1-B8FE-3827715F4E94}" destId="{1C869A32-423C-4654-BA14-A106C71CCA63}" srcOrd="0" destOrd="0" presId="urn:microsoft.com/office/officeart/2005/8/layout/hChevron3"/>
    <dgm:cxn modelId="{A0E7655E-B029-4277-8BFB-08F658997969}" type="presOf" srcId="{1DB657E9-05EF-404B-B9D5-8A9FE3EA42CE}" destId="{522EA9B7-3D69-40BD-87EC-AC5A435E966A}" srcOrd="0" destOrd="0" presId="urn:microsoft.com/office/officeart/2005/8/layout/hChevron3"/>
    <dgm:cxn modelId="{A248CDE1-3DB1-4D91-868E-DDB76D34D2E2}" type="presOf" srcId="{28209648-53B1-4DFC-8E3B-4B7296C7CC7F}" destId="{2D171182-99E9-435E-BF35-BE67CFC2A3DC}" srcOrd="0" destOrd="0" presId="urn:microsoft.com/office/officeart/2005/8/layout/hChevron3"/>
    <dgm:cxn modelId="{67B39041-478E-4E3B-874A-86800D15BCAC}" type="presOf" srcId="{A500029B-5788-4FC8-9330-F3850D6B372B}" destId="{9386A0CA-FC6C-44C7-AAE8-877304FE8D97}" srcOrd="0" destOrd="0" presId="urn:microsoft.com/office/officeart/2005/8/layout/hChevron3"/>
    <dgm:cxn modelId="{9E74E876-907D-4AA7-A50C-E7A773712046}" srcId="{A500029B-5788-4FC8-9330-F3850D6B372B}" destId="{28209648-53B1-4DFC-8E3B-4B7296C7CC7F}" srcOrd="4" destOrd="0" parTransId="{BC250421-9904-4E8B-B974-A1722EFA7439}" sibTransId="{88692F17-62A8-4665-9457-9BAF027B1E72}"/>
    <dgm:cxn modelId="{F4F7FF46-D3E0-4447-B89A-4DC0C2D89481}" type="presOf" srcId="{2B49AD45-394F-4D76-AF48-DA6E5EBEB4A8}" destId="{28BC7424-983A-4F7C-813F-30D7073D9DC2}" srcOrd="0" destOrd="0" presId="urn:microsoft.com/office/officeart/2005/8/layout/hChevron3"/>
    <dgm:cxn modelId="{A12E2097-3395-4D91-A0EF-440164D0A0F1}" srcId="{A500029B-5788-4FC8-9330-F3850D6B372B}" destId="{FD992705-2E2A-4036-9C34-641AA2C9E06B}" srcOrd="2" destOrd="0" parTransId="{17B66A06-8249-440F-9118-8BD0B546D159}" sibTransId="{79B5212B-95F5-4CB0-8623-BB2E64CF5F70}"/>
    <dgm:cxn modelId="{F63D1117-F7DA-49EC-A2BB-828A18E64B2E}" type="presOf" srcId="{FD992705-2E2A-4036-9C34-641AA2C9E06B}" destId="{528F6716-6C25-4C06-A976-63789D1B7435}" srcOrd="0" destOrd="0" presId="urn:microsoft.com/office/officeart/2005/8/layout/hChevron3"/>
    <dgm:cxn modelId="{DA45F488-D2A9-483A-82D2-5D00AE38EC2C}" type="presOf" srcId="{F58F0970-137F-4919-84B0-9E74C5D29147}" destId="{A979680A-501F-442A-BC3A-1F9D36BA2E52}" srcOrd="0" destOrd="0" presId="urn:microsoft.com/office/officeart/2005/8/layout/hChevron3"/>
    <dgm:cxn modelId="{C147F1E0-1D50-43F4-B98F-1BFE80E16936}" srcId="{A500029B-5788-4FC8-9330-F3850D6B372B}" destId="{2B49AD45-394F-4D76-AF48-DA6E5EBEB4A8}" srcOrd="1" destOrd="0" parTransId="{AFF23220-4AF4-4E33-826A-61627F76E0D8}" sibTransId="{2DB42628-DAAD-420E-B487-7EFB13A6C751}"/>
    <dgm:cxn modelId="{5A32EB4B-BEAC-44DE-8504-A1D989D4EB3F}" srcId="{A500029B-5788-4FC8-9330-F3850D6B372B}" destId="{F58F0970-137F-4919-84B0-9E74C5D29147}" srcOrd="5" destOrd="0" parTransId="{E4A5A36D-30C6-4954-9F3F-13302B4A6203}" sibTransId="{B0BDCB88-3D7F-4C0C-85AC-49BD493F6876}"/>
    <dgm:cxn modelId="{A51A0F4D-D15C-4B51-B602-BC614CA71C1A}" srcId="{A500029B-5788-4FC8-9330-F3850D6B372B}" destId="{1DB657E9-05EF-404B-B9D5-8A9FE3EA42CE}" srcOrd="3" destOrd="0" parTransId="{5D4B02A7-1A7C-4120-9EAB-909D88C3B913}" sibTransId="{C95A161B-2EC9-469F-9DF0-73221351277F}"/>
    <dgm:cxn modelId="{BC867C23-0539-4BE3-A79A-10860318F059}" type="presParOf" srcId="{9386A0CA-FC6C-44C7-AAE8-877304FE8D97}" destId="{1C869A32-423C-4654-BA14-A106C71CCA63}" srcOrd="0" destOrd="0" presId="urn:microsoft.com/office/officeart/2005/8/layout/hChevron3"/>
    <dgm:cxn modelId="{ACE8CFBE-96DB-4A16-A95C-463BB81415EE}" type="presParOf" srcId="{9386A0CA-FC6C-44C7-AAE8-877304FE8D97}" destId="{A6ADA479-8AB5-47BF-BB26-3FA0ACA488DB}" srcOrd="1" destOrd="0" presId="urn:microsoft.com/office/officeart/2005/8/layout/hChevron3"/>
    <dgm:cxn modelId="{F24F251D-7309-4D06-9019-2D2F095CEB48}" type="presParOf" srcId="{9386A0CA-FC6C-44C7-AAE8-877304FE8D97}" destId="{28BC7424-983A-4F7C-813F-30D7073D9DC2}" srcOrd="2" destOrd="0" presId="urn:microsoft.com/office/officeart/2005/8/layout/hChevron3"/>
    <dgm:cxn modelId="{8F0DA998-2A0E-4A21-97FF-B97A0D0BF5EC}" type="presParOf" srcId="{9386A0CA-FC6C-44C7-AAE8-877304FE8D97}" destId="{1B3BDFB0-CF0E-4DB8-8A9A-0BF8868EC554}" srcOrd="3" destOrd="0" presId="urn:microsoft.com/office/officeart/2005/8/layout/hChevron3"/>
    <dgm:cxn modelId="{488F8488-1825-45CF-B9D5-EE4CFA7B31BF}" type="presParOf" srcId="{9386A0CA-FC6C-44C7-AAE8-877304FE8D97}" destId="{528F6716-6C25-4C06-A976-63789D1B7435}" srcOrd="4" destOrd="0" presId="urn:microsoft.com/office/officeart/2005/8/layout/hChevron3"/>
    <dgm:cxn modelId="{F6009E0A-B55C-4EC3-942E-529D68476887}" type="presParOf" srcId="{9386A0CA-FC6C-44C7-AAE8-877304FE8D97}" destId="{BCFB97DD-7397-4AF2-9764-FE1A3D481E4B}" srcOrd="5" destOrd="0" presId="urn:microsoft.com/office/officeart/2005/8/layout/hChevron3"/>
    <dgm:cxn modelId="{306F1546-7270-4147-A3B5-22A0CA4D6FBD}" type="presParOf" srcId="{9386A0CA-FC6C-44C7-AAE8-877304FE8D97}" destId="{522EA9B7-3D69-40BD-87EC-AC5A435E966A}" srcOrd="6" destOrd="0" presId="urn:microsoft.com/office/officeart/2005/8/layout/hChevron3"/>
    <dgm:cxn modelId="{69153984-056A-4AAC-B17B-C339EDE2874B}" type="presParOf" srcId="{9386A0CA-FC6C-44C7-AAE8-877304FE8D97}" destId="{4D9520A4-1E4E-4A6C-A6A1-688EC4E37122}" srcOrd="7" destOrd="0" presId="urn:microsoft.com/office/officeart/2005/8/layout/hChevron3"/>
    <dgm:cxn modelId="{7381DB2F-CA7E-4F7A-8232-DCFE334413B5}" type="presParOf" srcId="{9386A0CA-FC6C-44C7-AAE8-877304FE8D97}" destId="{2D171182-99E9-435E-BF35-BE67CFC2A3DC}" srcOrd="8" destOrd="0" presId="urn:microsoft.com/office/officeart/2005/8/layout/hChevron3"/>
    <dgm:cxn modelId="{475A9872-56E3-4EF7-A3BA-6C8942200B2B}" type="presParOf" srcId="{9386A0CA-FC6C-44C7-AAE8-877304FE8D97}" destId="{55E41A54-272C-4F05-9B6C-729BBAA5EE33}" srcOrd="9" destOrd="0" presId="urn:microsoft.com/office/officeart/2005/8/layout/hChevron3"/>
    <dgm:cxn modelId="{CD0F241E-B88E-4D75-8336-81D06FCE5399}" type="presParOf" srcId="{9386A0CA-FC6C-44C7-AAE8-877304FE8D97}" destId="{A979680A-501F-442A-BC3A-1F9D36BA2E52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500029B-5788-4FC8-9330-F3850D6B372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FE2E61-C9E5-4FB1-B8FE-3827715F4E94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/>
        <a:lstStyle/>
        <a:p>
          <a:r>
            <a:rPr lang="en-US" sz="1200" cap="all" baseline="0" dirty="0" smtClean="0"/>
            <a:t>Pitch</a:t>
          </a:r>
          <a:endParaRPr lang="en-US" sz="1900" cap="all" baseline="0" dirty="0"/>
        </a:p>
      </dgm:t>
    </dgm:pt>
    <dgm:pt modelId="{6B7EF441-9F24-4838-8668-755569E8735F}" type="parTrans" cxnId="{5E5DC55B-8AF3-43AC-B1E2-7446D13D36CE}">
      <dgm:prSet/>
      <dgm:spPr/>
      <dgm:t>
        <a:bodyPr/>
        <a:lstStyle/>
        <a:p>
          <a:endParaRPr lang="en-US" sz="1600"/>
        </a:p>
      </dgm:t>
    </dgm:pt>
    <dgm:pt modelId="{661618E7-FF92-4368-BCBF-2DB74F2C597E}" type="sibTrans" cxnId="{5E5DC55B-8AF3-43AC-B1E2-7446D13D36CE}">
      <dgm:prSet/>
      <dgm:spPr/>
      <dgm:t>
        <a:bodyPr/>
        <a:lstStyle/>
        <a:p>
          <a:endParaRPr lang="en-US" sz="1600"/>
        </a:p>
      </dgm:t>
    </dgm:pt>
    <dgm:pt modelId="{2B49AD45-394F-4D76-AF48-DA6E5EBEB4A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70000"/>
          </a:schemeClr>
        </a:solidFill>
        <a:ln>
          <a:noFill/>
        </a:ln>
      </dgm:spPr>
      <dgm:t>
        <a:bodyPr lIns="0" rIns="0"/>
        <a:lstStyle/>
        <a:p>
          <a:r>
            <a:rPr lang="en-US" sz="1900" cap="all" baseline="0" dirty="0" smtClean="0"/>
            <a:t>Proposal</a:t>
          </a:r>
          <a:endParaRPr lang="en-US" sz="1900" cap="all" baseline="0" dirty="0"/>
        </a:p>
      </dgm:t>
    </dgm:pt>
    <dgm:pt modelId="{AFF23220-4AF4-4E33-826A-61627F76E0D8}" type="parTrans" cxnId="{C147F1E0-1D50-43F4-B98F-1BFE80E16936}">
      <dgm:prSet/>
      <dgm:spPr/>
      <dgm:t>
        <a:bodyPr/>
        <a:lstStyle/>
        <a:p>
          <a:endParaRPr lang="en-US" sz="1600"/>
        </a:p>
      </dgm:t>
    </dgm:pt>
    <dgm:pt modelId="{2DB42628-DAAD-420E-B487-7EFB13A6C751}" type="sibTrans" cxnId="{C147F1E0-1D50-43F4-B98F-1BFE80E16936}">
      <dgm:prSet/>
      <dgm:spPr/>
      <dgm:t>
        <a:bodyPr/>
        <a:lstStyle/>
        <a:p>
          <a:endParaRPr lang="en-US" sz="1600"/>
        </a:p>
      </dgm:t>
    </dgm:pt>
    <dgm:pt modelId="{FD992705-2E2A-4036-9C34-641AA2C9E06B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Interim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17B66A06-8249-440F-9118-8BD0B546D159}" type="parTrans" cxnId="{A12E2097-3395-4D91-A0EF-440164D0A0F1}">
      <dgm:prSet/>
      <dgm:spPr/>
      <dgm:t>
        <a:bodyPr/>
        <a:lstStyle/>
        <a:p>
          <a:endParaRPr lang="en-US" sz="1600"/>
        </a:p>
      </dgm:t>
    </dgm:pt>
    <dgm:pt modelId="{79B5212B-95F5-4CB0-8623-BB2E64CF5F70}" type="sibTrans" cxnId="{A12E2097-3395-4D91-A0EF-440164D0A0F1}">
      <dgm:prSet/>
      <dgm:spPr/>
      <dgm:t>
        <a:bodyPr/>
        <a:lstStyle/>
        <a:p>
          <a:endParaRPr lang="en-US" sz="1600"/>
        </a:p>
      </dgm:t>
    </dgm:pt>
    <dgm:pt modelId="{F58F0970-137F-4919-84B0-9E74C5D29147}">
      <dgm:prSet phldrT="[Text]" custT="1"/>
      <dgm:spPr>
        <a:noFill/>
        <a:ln>
          <a:noFill/>
        </a:ln>
      </dgm:spPr>
      <dgm:t>
        <a:bodyPr lIns="0" rIns="0"/>
        <a:lstStyle/>
        <a:p>
          <a:pPr algn="ctr"/>
          <a:r>
            <a:rPr lang="en-US" sz="1200" cap="all" baseline="0" dirty="0" smtClean="0"/>
            <a:t>Beta</a:t>
          </a:r>
          <a:r>
            <a:rPr lang="en-US" sz="1200" cap="all" baseline="0" dirty="0" smtClean="0">
              <a:solidFill>
                <a:schemeClr val="tx1"/>
              </a:solidFill>
            </a:rPr>
            <a:t/>
          </a:r>
          <a:br>
            <a:rPr lang="en-US" sz="1200" cap="all" baseline="0" dirty="0" smtClean="0">
              <a:solidFill>
                <a:schemeClr val="tx1"/>
              </a:solidFill>
            </a:rPr>
          </a:br>
          <a:r>
            <a:rPr lang="en-US" sz="1200" cap="all" baseline="0" dirty="0" smtClean="0">
              <a:solidFill>
                <a:schemeClr val="tx1"/>
              </a:solidFill>
            </a:rPr>
            <a:t>(Release)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E4A5A36D-30C6-4954-9F3F-13302B4A6203}" type="parTrans" cxnId="{5A32EB4B-BEAC-44DE-8504-A1D989D4EB3F}">
      <dgm:prSet/>
      <dgm:spPr/>
      <dgm:t>
        <a:bodyPr/>
        <a:lstStyle/>
        <a:p>
          <a:endParaRPr lang="en-US" sz="1600"/>
        </a:p>
      </dgm:t>
    </dgm:pt>
    <dgm:pt modelId="{B0BDCB88-3D7F-4C0C-85AC-49BD493F6876}" type="sibTrans" cxnId="{5A32EB4B-BEAC-44DE-8504-A1D989D4EB3F}">
      <dgm:prSet/>
      <dgm:spPr/>
      <dgm:t>
        <a:bodyPr/>
        <a:lstStyle/>
        <a:p>
          <a:endParaRPr lang="en-US" sz="1600"/>
        </a:p>
      </dgm:t>
    </dgm:pt>
    <dgm:pt modelId="{1DB657E9-05EF-404B-B9D5-8A9FE3EA42CE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Alpha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5D4B02A7-1A7C-4120-9EAB-909D88C3B913}" type="parTrans" cxnId="{A51A0F4D-D15C-4B51-B602-BC614CA71C1A}">
      <dgm:prSet/>
      <dgm:spPr/>
      <dgm:t>
        <a:bodyPr/>
        <a:lstStyle/>
        <a:p>
          <a:endParaRPr lang="en-US" sz="1600"/>
        </a:p>
      </dgm:t>
    </dgm:pt>
    <dgm:pt modelId="{C95A161B-2EC9-469F-9DF0-73221351277F}" type="sibTrans" cxnId="{A51A0F4D-D15C-4B51-B602-BC614CA71C1A}">
      <dgm:prSet/>
      <dgm:spPr/>
      <dgm:t>
        <a:bodyPr/>
        <a:lstStyle/>
        <a:p>
          <a:endParaRPr lang="en-US" sz="1600"/>
        </a:p>
      </dgm:t>
    </dgm:pt>
    <dgm:pt modelId="{28209648-53B1-4DFC-8E3B-4B7296C7CC7F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Playtesting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BC250421-9904-4E8B-B974-A1722EFA7439}" type="parTrans" cxnId="{9E74E876-907D-4AA7-A50C-E7A773712046}">
      <dgm:prSet/>
      <dgm:spPr/>
      <dgm:t>
        <a:bodyPr/>
        <a:lstStyle/>
        <a:p>
          <a:endParaRPr lang="en-US" sz="1600"/>
        </a:p>
      </dgm:t>
    </dgm:pt>
    <dgm:pt modelId="{88692F17-62A8-4665-9457-9BAF027B1E72}" type="sibTrans" cxnId="{9E74E876-907D-4AA7-A50C-E7A773712046}">
      <dgm:prSet/>
      <dgm:spPr/>
      <dgm:t>
        <a:bodyPr/>
        <a:lstStyle/>
        <a:p>
          <a:endParaRPr lang="en-US" sz="1600"/>
        </a:p>
      </dgm:t>
    </dgm:pt>
    <dgm:pt modelId="{9386A0CA-FC6C-44C7-AAE8-877304FE8D97}" type="pres">
      <dgm:prSet presAssocID="{A500029B-5788-4FC8-9330-F3850D6B372B}" presName="Name0" presStyleCnt="0">
        <dgm:presLayoutVars>
          <dgm:dir/>
          <dgm:resizeHandles val="exact"/>
        </dgm:presLayoutVars>
      </dgm:prSet>
      <dgm:spPr/>
    </dgm:pt>
    <dgm:pt modelId="{1C869A32-423C-4654-BA14-A106C71CCA63}" type="pres">
      <dgm:prSet presAssocID="{7DFE2E61-C9E5-4FB1-B8FE-3827715F4E94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ADA479-8AB5-47BF-BB26-3FA0ACA488DB}" type="pres">
      <dgm:prSet presAssocID="{661618E7-FF92-4368-BCBF-2DB74F2C597E}" presName="parSpace" presStyleCnt="0"/>
      <dgm:spPr/>
    </dgm:pt>
    <dgm:pt modelId="{28BC7424-983A-4F7C-813F-30D7073D9DC2}" type="pres">
      <dgm:prSet presAssocID="{2B49AD45-394F-4D76-AF48-DA6E5EBEB4A8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3BDFB0-CF0E-4DB8-8A9A-0BF8868EC554}" type="pres">
      <dgm:prSet presAssocID="{2DB42628-DAAD-420E-B487-7EFB13A6C751}" presName="parSpace" presStyleCnt="0"/>
      <dgm:spPr/>
    </dgm:pt>
    <dgm:pt modelId="{528F6716-6C25-4C06-A976-63789D1B7435}" type="pres">
      <dgm:prSet presAssocID="{FD992705-2E2A-4036-9C34-641AA2C9E06B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B97DD-7397-4AF2-9764-FE1A3D481E4B}" type="pres">
      <dgm:prSet presAssocID="{79B5212B-95F5-4CB0-8623-BB2E64CF5F70}" presName="parSpace" presStyleCnt="0"/>
      <dgm:spPr/>
    </dgm:pt>
    <dgm:pt modelId="{522EA9B7-3D69-40BD-87EC-AC5A435E966A}" type="pres">
      <dgm:prSet presAssocID="{1DB657E9-05EF-404B-B9D5-8A9FE3EA42CE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9520A4-1E4E-4A6C-A6A1-688EC4E37122}" type="pres">
      <dgm:prSet presAssocID="{C95A161B-2EC9-469F-9DF0-73221351277F}" presName="parSpace" presStyleCnt="0"/>
      <dgm:spPr/>
    </dgm:pt>
    <dgm:pt modelId="{2D171182-99E9-435E-BF35-BE67CFC2A3DC}" type="pres">
      <dgm:prSet presAssocID="{28209648-53B1-4DFC-8E3B-4B7296C7CC7F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E41A54-272C-4F05-9B6C-729BBAA5EE33}" type="pres">
      <dgm:prSet presAssocID="{88692F17-62A8-4665-9457-9BAF027B1E72}" presName="parSpace" presStyleCnt="0"/>
      <dgm:spPr/>
    </dgm:pt>
    <dgm:pt modelId="{A979680A-501F-442A-BC3A-1F9D36BA2E52}" type="pres">
      <dgm:prSet presAssocID="{F58F0970-137F-4919-84B0-9E74C5D29147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5DC55B-8AF3-43AC-B1E2-7446D13D36CE}" srcId="{A500029B-5788-4FC8-9330-F3850D6B372B}" destId="{7DFE2E61-C9E5-4FB1-B8FE-3827715F4E94}" srcOrd="0" destOrd="0" parTransId="{6B7EF441-9F24-4838-8668-755569E8735F}" sibTransId="{661618E7-FF92-4368-BCBF-2DB74F2C597E}"/>
    <dgm:cxn modelId="{F51B3FE0-209A-4CE0-8A4A-A07A196E8415}" type="presOf" srcId="{7DFE2E61-C9E5-4FB1-B8FE-3827715F4E94}" destId="{1C869A32-423C-4654-BA14-A106C71CCA63}" srcOrd="0" destOrd="0" presId="urn:microsoft.com/office/officeart/2005/8/layout/hChevron3"/>
    <dgm:cxn modelId="{A0E7655E-B029-4277-8BFB-08F658997969}" type="presOf" srcId="{1DB657E9-05EF-404B-B9D5-8A9FE3EA42CE}" destId="{522EA9B7-3D69-40BD-87EC-AC5A435E966A}" srcOrd="0" destOrd="0" presId="urn:microsoft.com/office/officeart/2005/8/layout/hChevron3"/>
    <dgm:cxn modelId="{A248CDE1-3DB1-4D91-868E-DDB76D34D2E2}" type="presOf" srcId="{28209648-53B1-4DFC-8E3B-4B7296C7CC7F}" destId="{2D171182-99E9-435E-BF35-BE67CFC2A3DC}" srcOrd="0" destOrd="0" presId="urn:microsoft.com/office/officeart/2005/8/layout/hChevron3"/>
    <dgm:cxn modelId="{67B39041-478E-4E3B-874A-86800D15BCAC}" type="presOf" srcId="{A500029B-5788-4FC8-9330-F3850D6B372B}" destId="{9386A0CA-FC6C-44C7-AAE8-877304FE8D97}" srcOrd="0" destOrd="0" presId="urn:microsoft.com/office/officeart/2005/8/layout/hChevron3"/>
    <dgm:cxn modelId="{9E74E876-907D-4AA7-A50C-E7A773712046}" srcId="{A500029B-5788-4FC8-9330-F3850D6B372B}" destId="{28209648-53B1-4DFC-8E3B-4B7296C7CC7F}" srcOrd="4" destOrd="0" parTransId="{BC250421-9904-4E8B-B974-A1722EFA7439}" sibTransId="{88692F17-62A8-4665-9457-9BAF027B1E72}"/>
    <dgm:cxn modelId="{F4F7FF46-D3E0-4447-B89A-4DC0C2D89481}" type="presOf" srcId="{2B49AD45-394F-4D76-AF48-DA6E5EBEB4A8}" destId="{28BC7424-983A-4F7C-813F-30D7073D9DC2}" srcOrd="0" destOrd="0" presId="urn:microsoft.com/office/officeart/2005/8/layout/hChevron3"/>
    <dgm:cxn modelId="{A12E2097-3395-4D91-A0EF-440164D0A0F1}" srcId="{A500029B-5788-4FC8-9330-F3850D6B372B}" destId="{FD992705-2E2A-4036-9C34-641AA2C9E06B}" srcOrd="2" destOrd="0" parTransId="{17B66A06-8249-440F-9118-8BD0B546D159}" sibTransId="{79B5212B-95F5-4CB0-8623-BB2E64CF5F70}"/>
    <dgm:cxn modelId="{F63D1117-F7DA-49EC-A2BB-828A18E64B2E}" type="presOf" srcId="{FD992705-2E2A-4036-9C34-641AA2C9E06B}" destId="{528F6716-6C25-4C06-A976-63789D1B7435}" srcOrd="0" destOrd="0" presId="urn:microsoft.com/office/officeart/2005/8/layout/hChevron3"/>
    <dgm:cxn modelId="{DA45F488-D2A9-483A-82D2-5D00AE38EC2C}" type="presOf" srcId="{F58F0970-137F-4919-84B0-9E74C5D29147}" destId="{A979680A-501F-442A-BC3A-1F9D36BA2E52}" srcOrd="0" destOrd="0" presId="urn:microsoft.com/office/officeart/2005/8/layout/hChevron3"/>
    <dgm:cxn modelId="{C147F1E0-1D50-43F4-B98F-1BFE80E16936}" srcId="{A500029B-5788-4FC8-9330-F3850D6B372B}" destId="{2B49AD45-394F-4D76-AF48-DA6E5EBEB4A8}" srcOrd="1" destOrd="0" parTransId="{AFF23220-4AF4-4E33-826A-61627F76E0D8}" sibTransId="{2DB42628-DAAD-420E-B487-7EFB13A6C751}"/>
    <dgm:cxn modelId="{5A32EB4B-BEAC-44DE-8504-A1D989D4EB3F}" srcId="{A500029B-5788-4FC8-9330-F3850D6B372B}" destId="{F58F0970-137F-4919-84B0-9E74C5D29147}" srcOrd="5" destOrd="0" parTransId="{E4A5A36D-30C6-4954-9F3F-13302B4A6203}" sibTransId="{B0BDCB88-3D7F-4C0C-85AC-49BD493F6876}"/>
    <dgm:cxn modelId="{A51A0F4D-D15C-4B51-B602-BC614CA71C1A}" srcId="{A500029B-5788-4FC8-9330-F3850D6B372B}" destId="{1DB657E9-05EF-404B-B9D5-8A9FE3EA42CE}" srcOrd="3" destOrd="0" parTransId="{5D4B02A7-1A7C-4120-9EAB-909D88C3B913}" sibTransId="{C95A161B-2EC9-469F-9DF0-73221351277F}"/>
    <dgm:cxn modelId="{BC867C23-0539-4BE3-A79A-10860318F059}" type="presParOf" srcId="{9386A0CA-FC6C-44C7-AAE8-877304FE8D97}" destId="{1C869A32-423C-4654-BA14-A106C71CCA63}" srcOrd="0" destOrd="0" presId="urn:microsoft.com/office/officeart/2005/8/layout/hChevron3"/>
    <dgm:cxn modelId="{ACE8CFBE-96DB-4A16-A95C-463BB81415EE}" type="presParOf" srcId="{9386A0CA-FC6C-44C7-AAE8-877304FE8D97}" destId="{A6ADA479-8AB5-47BF-BB26-3FA0ACA488DB}" srcOrd="1" destOrd="0" presId="urn:microsoft.com/office/officeart/2005/8/layout/hChevron3"/>
    <dgm:cxn modelId="{F24F251D-7309-4D06-9019-2D2F095CEB48}" type="presParOf" srcId="{9386A0CA-FC6C-44C7-AAE8-877304FE8D97}" destId="{28BC7424-983A-4F7C-813F-30D7073D9DC2}" srcOrd="2" destOrd="0" presId="urn:microsoft.com/office/officeart/2005/8/layout/hChevron3"/>
    <dgm:cxn modelId="{8F0DA998-2A0E-4A21-97FF-B97A0D0BF5EC}" type="presParOf" srcId="{9386A0CA-FC6C-44C7-AAE8-877304FE8D97}" destId="{1B3BDFB0-CF0E-4DB8-8A9A-0BF8868EC554}" srcOrd="3" destOrd="0" presId="urn:microsoft.com/office/officeart/2005/8/layout/hChevron3"/>
    <dgm:cxn modelId="{488F8488-1825-45CF-B9D5-EE4CFA7B31BF}" type="presParOf" srcId="{9386A0CA-FC6C-44C7-AAE8-877304FE8D97}" destId="{528F6716-6C25-4C06-A976-63789D1B7435}" srcOrd="4" destOrd="0" presId="urn:microsoft.com/office/officeart/2005/8/layout/hChevron3"/>
    <dgm:cxn modelId="{F6009E0A-B55C-4EC3-942E-529D68476887}" type="presParOf" srcId="{9386A0CA-FC6C-44C7-AAE8-877304FE8D97}" destId="{BCFB97DD-7397-4AF2-9764-FE1A3D481E4B}" srcOrd="5" destOrd="0" presId="urn:microsoft.com/office/officeart/2005/8/layout/hChevron3"/>
    <dgm:cxn modelId="{306F1546-7270-4147-A3B5-22A0CA4D6FBD}" type="presParOf" srcId="{9386A0CA-FC6C-44C7-AAE8-877304FE8D97}" destId="{522EA9B7-3D69-40BD-87EC-AC5A435E966A}" srcOrd="6" destOrd="0" presId="urn:microsoft.com/office/officeart/2005/8/layout/hChevron3"/>
    <dgm:cxn modelId="{69153984-056A-4AAC-B17B-C339EDE2874B}" type="presParOf" srcId="{9386A0CA-FC6C-44C7-AAE8-877304FE8D97}" destId="{4D9520A4-1E4E-4A6C-A6A1-688EC4E37122}" srcOrd="7" destOrd="0" presId="urn:microsoft.com/office/officeart/2005/8/layout/hChevron3"/>
    <dgm:cxn modelId="{7381DB2F-CA7E-4F7A-8232-DCFE334413B5}" type="presParOf" srcId="{9386A0CA-FC6C-44C7-AAE8-877304FE8D97}" destId="{2D171182-99E9-435E-BF35-BE67CFC2A3DC}" srcOrd="8" destOrd="0" presId="urn:microsoft.com/office/officeart/2005/8/layout/hChevron3"/>
    <dgm:cxn modelId="{475A9872-56E3-4EF7-A3BA-6C8942200B2B}" type="presParOf" srcId="{9386A0CA-FC6C-44C7-AAE8-877304FE8D97}" destId="{55E41A54-272C-4F05-9B6C-729BBAA5EE33}" srcOrd="9" destOrd="0" presId="urn:microsoft.com/office/officeart/2005/8/layout/hChevron3"/>
    <dgm:cxn modelId="{CD0F241E-B88E-4D75-8336-81D06FCE5399}" type="presParOf" srcId="{9386A0CA-FC6C-44C7-AAE8-877304FE8D97}" destId="{A979680A-501F-442A-BC3A-1F9D36BA2E52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500029B-5788-4FC8-9330-F3850D6B372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FE2E61-C9E5-4FB1-B8FE-3827715F4E94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/>
        <a:lstStyle/>
        <a:p>
          <a:r>
            <a:rPr lang="en-US" sz="1200" cap="all" baseline="0" dirty="0" smtClean="0"/>
            <a:t>Pitch</a:t>
          </a:r>
          <a:endParaRPr lang="en-US" sz="1900" cap="all" baseline="0" dirty="0"/>
        </a:p>
      </dgm:t>
    </dgm:pt>
    <dgm:pt modelId="{6B7EF441-9F24-4838-8668-755569E8735F}" type="parTrans" cxnId="{5E5DC55B-8AF3-43AC-B1E2-7446D13D36CE}">
      <dgm:prSet/>
      <dgm:spPr/>
      <dgm:t>
        <a:bodyPr/>
        <a:lstStyle/>
        <a:p>
          <a:endParaRPr lang="en-US" sz="1600"/>
        </a:p>
      </dgm:t>
    </dgm:pt>
    <dgm:pt modelId="{661618E7-FF92-4368-BCBF-2DB74F2C597E}" type="sibTrans" cxnId="{5E5DC55B-8AF3-43AC-B1E2-7446D13D36CE}">
      <dgm:prSet/>
      <dgm:spPr/>
      <dgm:t>
        <a:bodyPr/>
        <a:lstStyle/>
        <a:p>
          <a:endParaRPr lang="en-US" sz="1600"/>
        </a:p>
      </dgm:t>
    </dgm:pt>
    <dgm:pt modelId="{2B49AD45-394F-4D76-AF48-DA6E5EBEB4A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/>
            <a:t>Proposal</a:t>
          </a:r>
          <a:endParaRPr lang="en-US" sz="1900" cap="all" baseline="0" dirty="0"/>
        </a:p>
      </dgm:t>
    </dgm:pt>
    <dgm:pt modelId="{AFF23220-4AF4-4E33-826A-61627F76E0D8}" type="parTrans" cxnId="{C147F1E0-1D50-43F4-B98F-1BFE80E16936}">
      <dgm:prSet/>
      <dgm:spPr/>
      <dgm:t>
        <a:bodyPr/>
        <a:lstStyle/>
        <a:p>
          <a:endParaRPr lang="en-US" sz="1600"/>
        </a:p>
      </dgm:t>
    </dgm:pt>
    <dgm:pt modelId="{2DB42628-DAAD-420E-B487-7EFB13A6C751}" type="sibTrans" cxnId="{C147F1E0-1D50-43F4-B98F-1BFE80E16936}">
      <dgm:prSet/>
      <dgm:spPr/>
      <dgm:t>
        <a:bodyPr/>
        <a:lstStyle/>
        <a:p>
          <a:endParaRPr lang="en-US" sz="1600"/>
        </a:p>
      </dgm:t>
    </dgm:pt>
    <dgm:pt modelId="{FD992705-2E2A-4036-9C34-641AA2C9E06B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70000"/>
          </a:schemeClr>
        </a:solidFill>
        <a:ln>
          <a:noFill/>
        </a:ln>
      </dgm:spPr>
      <dgm:t>
        <a:bodyPr lIns="0" rIns="0"/>
        <a:lstStyle/>
        <a:p>
          <a:r>
            <a:rPr lang="en-US" sz="1900" cap="all" baseline="0" dirty="0" smtClean="0">
              <a:solidFill>
                <a:schemeClr val="tx1"/>
              </a:solidFill>
            </a:rPr>
            <a:t>Interim</a:t>
          </a:r>
          <a:endParaRPr lang="en-US" sz="1900" cap="all" baseline="0" dirty="0">
            <a:solidFill>
              <a:schemeClr val="tx1"/>
            </a:solidFill>
          </a:endParaRPr>
        </a:p>
      </dgm:t>
    </dgm:pt>
    <dgm:pt modelId="{17B66A06-8249-440F-9118-8BD0B546D159}" type="parTrans" cxnId="{A12E2097-3395-4D91-A0EF-440164D0A0F1}">
      <dgm:prSet/>
      <dgm:spPr/>
      <dgm:t>
        <a:bodyPr/>
        <a:lstStyle/>
        <a:p>
          <a:endParaRPr lang="en-US" sz="1600"/>
        </a:p>
      </dgm:t>
    </dgm:pt>
    <dgm:pt modelId="{79B5212B-95F5-4CB0-8623-BB2E64CF5F70}" type="sibTrans" cxnId="{A12E2097-3395-4D91-A0EF-440164D0A0F1}">
      <dgm:prSet/>
      <dgm:spPr/>
      <dgm:t>
        <a:bodyPr/>
        <a:lstStyle/>
        <a:p>
          <a:endParaRPr lang="en-US" sz="1600"/>
        </a:p>
      </dgm:t>
    </dgm:pt>
    <dgm:pt modelId="{F58F0970-137F-4919-84B0-9E74C5D29147}">
      <dgm:prSet phldrT="[Text]" custT="1"/>
      <dgm:spPr>
        <a:noFill/>
        <a:ln>
          <a:noFill/>
        </a:ln>
      </dgm:spPr>
      <dgm:t>
        <a:bodyPr lIns="0" rIns="0"/>
        <a:lstStyle/>
        <a:p>
          <a:pPr algn="ctr"/>
          <a:r>
            <a:rPr lang="en-US" sz="1200" cap="all" baseline="0" dirty="0" smtClean="0"/>
            <a:t>Beta</a:t>
          </a:r>
          <a:r>
            <a:rPr lang="en-US" sz="1200" cap="all" baseline="0" dirty="0" smtClean="0">
              <a:solidFill>
                <a:schemeClr val="tx1"/>
              </a:solidFill>
            </a:rPr>
            <a:t/>
          </a:r>
          <a:br>
            <a:rPr lang="en-US" sz="1200" cap="all" baseline="0" dirty="0" smtClean="0">
              <a:solidFill>
                <a:schemeClr val="tx1"/>
              </a:solidFill>
            </a:rPr>
          </a:br>
          <a:r>
            <a:rPr lang="en-US" sz="1200" cap="all" baseline="0" dirty="0" smtClean="0">
              <a:solidFill>
                <a:schemeClr val="tx1"/>
              </a:solidFill>
            </a:rPr>
            <a:t>(Release)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E4A5A36D-30C6-4954-9F3F-13302B4A6203}" type="parTrans" cxnId="{5A32EB4B-BEAC-44DE-8504-A1D989D4EB3F}">
      <dgm:prSet/>
      <dgm:spPr/>
      <dgm:t>
        <a:bodyPr/>
        <a:lstStyle/>
        <a:p>
          <a:endParaRPr lang="en-US" sz="1600"/>
        </a:p>
      </dgm:t>
    </dgm:pt>
    <dgm:pt modelId="{B0BDCB88-3D7F-4C0C-85AC-49BD493F6876}" type="sibTrans" cxnId="{5A32EB4B-BEAC-44DE-8504-A1D989D4EB3F}">
      <dgm:prSet/>
      <dgm:spPr/>
      <dgm:t>
        <a:bodyPr/>
        <a:lstStyle/>
        <a:p>
          <a:endParaRPr lang="en-US" sz="1600"/>
        </a:p>
      </dgm:t>
    </dgm:pt>
    <dgm:pt modelId="{1DB657E9-05EF-404B-B9D5-8A9FE3EA42CE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Alpha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5D4B02A7-1A7C-4120-9EAB-909D88C3B913}" type="parTrans" cxnId="{A51A0F4D-D15C-4B51-B602-BC614CA71C1A}">
      <dgm:prSet/>
      <dgm:spPr/>
      <dgm:t>
        <a:bodyPr/>
        <a:lstStyle/>
        <a:p>
          <a:endParaRPr lang="en-US" sz="1600"/>
        </a:p>
      </dgm:t>
    </dgm:pt>
    <dgm:pt modelId="{C95A161B-2EC9-469F-9DF0-73221351277F}" type="sibTrans" cxnId="{A51A0F4D-D15C-4B51-B602-BC614CA71C1A}">
      <dgm:prSet/>
      <dgm:spPr/>
      <dgm:t>
        <a:bodyPr/>
        <a:lstStyle/>
        <a:p>
          <a:endParaRPr lang="en-US" sz="1600"/>
        </a:p>
      </dgm:t>
    </dgm:pt>
    <dgm:pt modelId="{28209648-53B1-4DFC-8E3B-4B7296C7CC7F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Playtesting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BC250421-9904-4E8B-B974-A1722EFA7439}" type="parTrans" cxnId="{9E74E876-907D-4AA7-A50C-E7A773712046}">
      <dgm:prSet/>
      <dgm:spPr/>
      <dgm:t>
        <a:bodyPr/>
        <a:lstStyle/>
        <a:p>
          <a:endParaRPr lang="en-US" sz="1600"/>
        </a:p>
      </dgm:t>
    </dgm:pt>
    <dgm:pt modelId="{88692F17-62A8-4665-9457-9BAF027B1E72}" type="sibTrans" cxnId="{9E74E876-907D-4AA7-A50C-E7A773712046}">
      <dgm:prSet/>
      <dgm:spPr/>
      <dgm:t>
        <a:bodyPr/>
        <a:lstStyle/>
        <a:p>
          <a:endParaRPr lang="en-US" sz="1600"/>
        </a:p>
      </dgm:t>
    </dgm:pt>
    <dgm:pt modelId="{9386A0CA-FC6C-44C7-AAE8-877304FE8D97}" type="pres">
      <dgm:prSet presAssocID="{A500029B-5788-4FC8-9330-F3850D6B372B}" presName="Name0" presStyleCnt="0">
        <dgm:presLayoutVars>
          <dgm:dir/>
          <dgm:resizeHandles val="exact"/>
        </dgm:presLayoutVars>
      </dgm:prSet>
      <dgm:spPr/>
    </dgm:pt>
    <dgm:pt modelId="{1C869A32-423C-4654-BA14-A106C71CCA63}" type="pres">
      <dgm:prSet presAssocID="{7DFE2E61-C9E5-4FB1-B8FE-3827715F4E94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ADA479-8AB5-47BF-BB26-3FA0ACA488DB}" type="pres">
      <dgm:prSet presAssocID="{661618E7-FF92-4368-BCBF-2DB74F2C597E}" presName="parSpace" presStyleCnt="0"/>
      <dgm:spPr/>
    </dgm:pt>
    <dgm:pt modelId="{28BC7424-983A-4F7C-813F-30D7073D9DC2}" type="pres">
      <dgm:prSet presAssocID="{2B49AD45-394F-4D76-AF48-DA6E5EBEB4A8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3BDFB0-CF0E-4DB8-8A9A-0BF8868EC554}" type="pres">
      <dgm:prSet presAssocID="{2DB42628-DAAD-420E-B487-7EFB13A6C751}" presName="parSpace" presStyleCnt="0"/>
      <dgm:spPr/>
    </dgm:pt>
    <dgm:pt modelId="{528F6716-6C25-4C06-A976-63789D1B7435}" type="pres">
      <dgm:prSet presAssocID="{FD992705-2E2A-4036-9C34-641AA2C9E06B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B97DD-7397-4AF2-9764-FE1A3D481E4B}" type="pres">
      <dgm:prSet presAssocID="{79B5212B-95F5-4CB0-8623-BB2E64CF5F70}" presName="parSpace" presStyleCnt="0"/>
      <dgm:spPr/>
    </dgm:pt>
    <dgm:pt modelId="{522EA9B7-3D69-40BD-87EC-AC5A435E966A}" type="pres">
      <dgm:prSet presAssocID="{1DB657E9-05EF-404B-B9D5-8A9FE3EA42CE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9520A4-1E4E-4A6C-A6A1-688EC4E37122}" type="pres">
      <dgm:prSet presAssocID="{C95A161B-2EC9-469F-9DF0-73221351277F}" presName="parSpace" presStyleCnt="0"/>
      <dgm:spPr/>
    </dgm:pt>
    <dgm:pt modelId="{2D171182-99E9-435E-BF35-BE67CFC2A3DC}" type="pres">
      <dgm:prSet presAssocID="{28209648-53B1-4DFC-8E3B-4B7296C7CC7F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E41A54-272C-4F05-9B6C-729BBAA5EE33}" type="pres">
      <dgm:prSet presAssocID="{88692F17-62A8-4665-9457-9BAF027B1E72}" presName="parSpace" presStyleCnt="0"/>
      <dgm:spPr/>
    </dgm:pt>
    <dgm:pt modelId="{A979680A-501F-442A-BC3A-1F9D36BA2E52}" type="pres">
      <dgm:prSet presAssocID="{F58F0970-137F-4919-84B0-9E74C5D29147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5DC55B-8AF3-43AC-B1E2-7446D13D36CE}" srcId="{A500029B-5788-4FC8-9330-F3850D6B372B}" destId="{7DFE2E61-C9E5-4FB1-B8FE-3827715F4E94}" srcOrd="0" destOrd="0" parTransId="{6B7EF441-9F24-4838-8668-755569E8735F}" sibTransId="{661618E7-FF92-4368-BCBF-2DB74F2C597E}"/>
    <dgm:cxn modelId="{F51B3FE0-209A-4CE0-8A4A-A07A196E8415}" type="presOf" srcId="{7DFE2E61-C9E5-4FB1-B8FE-3827715F4E94}" destId="{1C869A32-423C-4654-BA14-A106C71CCA63}" srcOrd="0" destOrd="0" presId="urn:microsoft.com/office/officeart/2005/8/layout/hChevron3"/>
    <dgm:cxn modelId="{A0E7655E-B029-4277-8BFB-08F658997969}" type="presOf" srcId="{1DB657E9-05EF-404B-B9D5-8A9FE3EA42CE}" destId="{522EA9B7-3D69-40BD-87EC-AC5A435E966A}" srcOrd="0" destOrd="0" presId="urn:microsoft.com/office/officeart/2005/8/layout/hChevron3"/>
    <dgm:cxn modelId="{A248CDE1-3DB1-4D91-868E-DDB76D34D2E2}" type="presOf" srcId="{28209648-53B1-4DFC-8E3B-4B7296C7CC7F}" destId="{2D171182-99E9-435E-BF35-BE67CFC2A3DC}" srcOrd="0" destOrd="0" presId="urn:microsoft.com/office/officeart/2005/8/layout/hChevron3"/>
    <dgm:cxn modelId="{67B39041-478E-4E3B-874A-86800D15BCAC}" type="presOf" srcId="{A500029B-5788-4FC8-9330-F3850D6B372B}" destId="{9386A0CA-FC6C-44C7-AAE8-877304FE8D97}" srcOrd="0" destOrd="0" presId="urn:microsoft.com/office/officeart/2005/8/layout/hChevron3"/>
    <dgm:cxn modelId="{9E74E876-907D-4AA7-A50C-E7A773712046}" srcId="{A500029B-5788-4FC8-9330-F3850D6B372B}" destId="{28209648-53B1-4DFC-8E3B-4B7296C7CC7F}" srcOrd="4" destOrd="0" parTransId="{BC250421-9904-4E8B-B974-A1722EFA7439}" sibTransId="{88692F17-62A8-4665-9457-9BAF027B1E72}"/>
    <dgm:cxn modelId="{F4F7FF46-D3E0-4447-B89A-4DC0C2D89481}" type="presOf" srcId="{2B49AD45-394F-4D76-AF48-DA6E5EBEB4A8}" destId="{28BC7424-983A-4F7C-813F-30D7073D9DC2}" srcOrd="0" destOrd="0" presId="urn:microsoft.com/office/officeart/2005/8/layout/hChevron3"/>
    <dgm:cxn modelId="{A12E2097-3395-4D91-A0EF-440164D0A0F1}" srcId="{A500029B-5788-4FC8-9330-F3850D6B372B}" destId="{FD992705-2E2A-4036-9C34-641AA2C9E06B}" srcOrd="2" destOrd="0" parTransId="{17B66A06-8249-440F-9118-8BD0B546D159}" sibTransId="{79B5212B-95F5-4CB0-8623-BB2E64CF5F70}"/>
    <dgm:cxn modelId="{F63D1117-F7DA-49EC-A2BB-828A18E64B2E}" type="presOf" srcId="{FD992705-2E2A-4036-9C34-641AA2C9E06B}" destId="{528F6716-6C25-4C06-A976-63789D1B7435}" srcOrd="0" destOrd="0" presId="urn:microsoft.com/office/officeart/2005/8/layout/hChevron3"/>
    <dgm:cxn modelId="{DA45F488-D2A9-483A-82D2-5D00AE38EC2C}" type="presOf" srcId="{F58F0970-137F-4919-84B0-9E74C5D29147}" destId="{A979680A-501F-442A-BC3A-1F9D36BA2E52}" srcOrd="0" destOrd="0" presId="urn:microsoft.com/office/officeart/2005/8/layout/hChevron3"/>
    <dgm:cxn modelId="{C147F1E0-1D50-43F4-B98F-1BFE80E16936}" srcId="{A500029B-5788-4FC8-9330-F3850D6B372B}" destId="{2B49AD45-394F-4D76-AF48-DA6E5EBEB4A8}" srcOrd="1" destOrd="0" parTransId="{AFF23220-4AF4-4E33-826A-61627F76E0D8}" sibTransId="{2DB42628-DAAD-420E-B487-7EFB13A6C751}"/>
    <dgm:cxn modelId="{5A32EB4B-BEAC-44DE-8504-A1D989D4EB3F}" srcId="{A500029B-5788-4FC8-9330-F3850D6B372B}" destId="{F58F0970-137F-4919-84B0-9E74C5D29147}" srcOrd="5" destOrd="0" parTransId="{E4A5A36D-30C6-4954-9F3F-13302B4A6203}" sibTransId="{B0BDCB88-3D7F-4C0C-85AC-49BD493F6876}"/>
    <dgm:cxn modelId="{A51A0F4D-D15C-4B51-B602-BC614CA71C1A}" srcId="{A500029B-5788-4FC8-9330-F3850D6B372B}" destId="{1DB657E9-05EF-404B-B9D5-8A9FE3EA42CE}" srcOrd="3" destOrd="0" parTransId="{5D4B02A7-1A7C-4120-9EAB-909D88C3B913}" sibTransId="{C95A161B-2EC9-469F-9DF0-73221351277F}"/>
    <dgm:cxn modelId="{BC867C23-0539-4BE3-A79A-10860318F059}" type="presParOf" srcId="{9386A0CA-FC6C-44C7-AAE8-877304FE8D97}" destId="{1C869A32-423C-4654-BA14-A106C71CCA63}" srcOrd="0" destOrd="0" presId="urn:microsoft.com/office/officeart/2005/8/layout/hChevron3"/>
    <dgm:cxn modelId="{ACE8CFBE-96DB-4A16-A95C-463BB81415EE}" type="presParOf" srcId="{9386A0CA-FC6C-44C7-AAE8-877304FE8D97}" destId="{A6ADA479-8AB5-47BF-BB26-3FA0ACA488DB}" srcOrd="1" destOrd="0" presId="urn:microsoft.com/office/officeart/2005/8/layout/hChevron3"/>
    <dgm:cxn modelId="{F24F251D-7309-4D06-9019-2D2F095CEB48}" type="presParOf" srcId="{9386A0CA-FC6C-44C7-AAE8-877304FE8D97}" destId="{28BC7424-983A-4F7C-813F-30D7073D9DC2}" srcOrd="2" destOrd="0" presId="urn:microsoft.com/office/officeart/2005/8/layout/hChevron3"/>
    <dgm:cxn modelId="{8F0DA998-2A0E-4A21-97FF-B97A0D0BF5EC}" type="presParOf" srcId="{9386A0CA-FC6C-44C7-AAE8-877304FE8D97}" destId="{1B3BDFB0-CF0E-4DB8-8A9A-0BF8868EC554}" srcOrd="3" destOrd="0" presId="urn:microsoft.com/office/officeart/2005/8/layout/hChevron3"/>
    <dgm:cxn modelId="{488F8488-1825-45CF-B9D5-EE4CFA7B31BF}" type="presParOf" srcId="{9386A0CA-FC6C-44C7-AAE8-877304FE8D97}" destId="{528F6716-6C25-4C06-A976-63789D1B7435}" srcOrd="4" destOrd="0" presId="urn:microsoft.com/office/officeart/2005/8/layout/hChevron3"/>
    <dgm:cxn modelId="{F6009E0A-B55C-4EC3-942E-529D68476887}" type="presParOf" srcId="{9386A0CA-FC6C-44C7-AAE8-877304FE8D97}" destId="{BCFB97DD-7397-4AF2-9764-FE1A3D481E4B}" srcOrd="5" destOrd="0" presId="urn:microsoft.com/office/officeart/2005/8/layout/hChevron3"/>
    <dgm:cxn modelId="{306F1546-7270-4147-A3B5-22A0CA4D6FBD}" type="presParOf" srcId="{9386A0CA-FC6C-44C7-AAE8-877304FE8D97}" destId="{522EA9B7-3D69-40BD-87EC-AC5A435E966A}" srcOrd="6" destOrd="0" presId="urn:microsoft.com/office/officeart/2005/8/layout/hChevron3"/>
    <dgm:cxn modelId="{69153984-056A-4AAC-B17B-C339EDE2874B}" type="presParOf" srcId="{9386A0CA-FC6C-44C7-AAE8-877304FE8D97}" destId="{4D9520A4-1E4E-4A6C-A6A1-688EC4E37122}" srcOrd="7" destOrd="0" presId="urn:microsoft.com/office/officeart/2005/8/layout/hChevron3"/>
    <dgm:cxn modelId="{7381DB2F-CA7E-4F7A-8232-DCFE334413B5}" type="presParOf" srcId="{9386A0CA-FC6C-44C7-AAE8-877304FE8D97}" destId="{2D171182-99E9-435E-BF35-BE67CFC2A3DC}" srcOrd="8" destOrd="0" presId="urn:microsoft.com/office/officeart/2005/8/layout/hChevron3"/>
    <dgm:cxn modelId="{475A9872-56E3-4EF7-A3BA-6C8942200B2B}" type="presParOf" srcId="{9386A0CA-FC6C-44C7-AAE8-877304FE8D97}" destId="{55E41A54-272C-4F05-9B6C-729BBAA5EE33}" srcOrd="9" destOrd="0" presId="urn:microsoft.com/office/officeart/2005/8/layout/hChevron3"/>
    <dgm:cxn modelId="{CD0F241E-B88E-4D75-8336-81D06FCE5399}" type="presParOf" srcId="{9386A0CA-FC6C-44C7-AAE8-877304FE8D97}" destId="{A979680A-501F-442A-BC3A-1F9D36BA2E52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500029B-5788-4FC8-9330-F3850D6B372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FE2E61-C9E5-4FB1-B8FE-3827715F4E94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/>
        <a:lstStyle/>
        <a:p>
          <a:r>
            <a:rPr lang="en-US" sz="1200" cap="all" baseline="0" dirty="0" smtClean="0"/>
            <a:t>Pitch</a:t>
          </a:r>
          <a:endParaRPr lang="en-US" sz="1900" cap="all" baseline="0" dirty="0"/>
        </a:p>
      </dgm:t>
    </dgm:pt>
    <dgm:pt modelId="{6B7EF441-9F24-4838-8668-755569E8735F}" type="parTrans" cxnId="{5E5DC55B-8AF3-43AC-B1E2-7446D13D36CE}">
      <dgm:prSet/>
      <dgm:spPr/>
      <dgm:t>
        <a:bodyPr/>
        <a:lstStyle/>
        <a:p>
          <a:endParaRPr lang="en-US" sz="1600"/>
        </a:p>
      </dgm:t>
    </dgm:pt>
    <dgm:pt modelId="{661618E7-FF92-4368-BCBF-2DB74F2C597E}" type="sibTrans" cxnId="{5E5DC55B-8AF3-43AC-B1E2-7446D13D36CE}">
      <dgm:prSet/>
      <dgm:spPr/>
      <dgm:t>
        <a:bodyPr/>
        <a:lstStyle/>
        <a:p>
          <a:endParaRPr lang="en-US" sz="1600"/>
        </a:p>
      </dgm:t>
    </dgm:pt>
    <dgm:pt modelId="{2B49AD45-394F-4D76-AF48-DA6E5EBEB4A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/>
            <a:t>Proposal</a:t>
          </a:r>
          <a:endParaRPr lang="en-US" sz="1900" cap="all" baseline="0" dirty="0"/>
        </a:p>
      </dgm:t>
    </dgm:pt>
    <dgm:pt modelId="{AFF23220-4AF4-4E33-826A-61627F76E0D8}" type="parTrans" cxnId="{C147F1E0-1D50-43F4-B98F-1BFE80E16936}">
      <dgm:prSet/>
      <dgm:spPr/>
      <dgm:t>
        <a:bodyPr/>
        <a:lstStyle/>
        <a:p>
          <a:endParaRPr lang="en-US" sz="1600"/>
        </a:p>
      </dgm:t>
    </dgm:pt>
    <dgm:pt modelId="{2DB42628-DAAD-420E-B487-7EFB13A6C751}" type="sibTrans" cxnId="{C147F1E0-1D50-43F4-B98F-1BFE80E16936}">
      <dgm:prSet/>
      <dgm:spPr/>
      <dgm:t>
        <a:bodyPr/>
        <a:lstStyle/>
        <a:p>
          <a:endParaRPr lang="en-US" sz="1600"/>
        </a:p>
      </dgm:t>
    </dgm:pt>
    <dgm:pt modelId="{FD992705-2E2A-4036-9C34-641AA2C9E06B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70000"/>
          </a:schemeClr>
        </a:solidFill>
        <a:ln>
          <a:noFill/>
        </a:ln>
      </dgm:spPr>
      <dgm:t>
        <a:bodyPr lIns="0" rIns="0"/>
        <a:lstStyle/>
        <a:p>
          <a:r>
            <a:rPr lang="en-US" sz="1900" cap="all" baseline="0" dirty="0" smtClean="0">
              <a:solidFill>
                <a:schemeClr val="tx1"/>
              </a:solidFill>
            </a:rPr>
            <a:t>Interim</a:t>
          </a:r>
          <a:endParaRPr lang="en-US" sz="1900" cap="all" baseline="0" dirty="0">
            <a:solidFill>
              <a:schemeClr val="tx1"/>
            </a:solidFill>
          </a:endParaRPr>
        </a:p>
      </dgm:t>
    </dgm:pt>
    <dgm:pt modelId="{17B66A06-8249-440F-9118-8BD0B546D159}" type="parTrans" cxnId="{A12E2097-3395-4D91-A0EF-440164D0A0F1}">
      <dgm:prSet/>
      <dgm:spPr/>
      <dgm:t>
        <a:bodyPr/>
        <a:lstStyle/>
        <a:p>
          <a:endParaRPr lang="en-US" sz="1600"/>
        </a:p>
      </dgm:t>
    </dgm:pt>
    <dgm:pt modelId="{79B5212B-95F5-4CB0-8623-BB2E64CF5F70}" type="sibTrans" cxnId="{A12E2097-3395-4D91-A0EF-440164D0A0F1}">
      <dgm:prSet/>
      <dgm:spPr/>
      <dgm:t>
        <a:bodyPr/>
        <a:lstStyle/>
        <a:p>
          <a:endParaRPr lang="en-US" sz="1600"/>
        </a:p>
      </dgm:t>
    </dgm:pt>
    <dgm:pt modelId="{F58F0970-137F-4919-84B0-9E74C5D29147}">
      <dgm:prSet phldrT="[Text]" custT="1"/>
      <dgm:spPr>
        <a:noFill/>
        <a:ln>
          <a:noFill/>
        </a:ln>
      </dgm:spPr>
      <dgm:t>
        <a:bodyPr lIns="0" rIns="0"/>
        <a:lstStyle/>
        <a:p>
          <a:pPr algn="ctr"/>
          <a:r>
            <a:rPr lang="en-US" sz="1200" cap="all" baseline="0" dirty="0" smtClean="0"/>
            <a:t>Beta</a:t>
          </a:r>
          <a:r>
            <a:rPr lang="en-US" sz="1200" cap="all" baseline="0" dirty="0" smtClean="0">
              <a:solidFill>
                <a:schemeClr val="tx1"/>
              </a:solidFill>
            </a:rPr>
            <a:t/>
          </a:r>
          <a:br>
            <a:rPr lang="en-US" sz="1200" cap="all" baseline="0" dirty="0" smtClean="0">
              <a:solidFill>
                <a:schemeClr val="tx1"/>
              </a:solidFill>
            </a:rPr>
          </a:br>
          <a:r>
            <a:rPr lang="en-US" sz="1200" cap="all" baseline="0" dirty="0" smtClean="0">
              <a:solidFill>
                <a:schemeClr val="tx1"/>
              </a:solidFill>
            </a:rPr>
            <a:t>(Release)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E4A5A36D-30C6-4954-9F3F-13302B4A6203}" type="parTrans" cxnId="{5A32EB4B-BEAC-44DE-8504-A1D989D4EB3F}">
      <dgm:prSet/>
      <dgm:spPr/>
      <dgm:t>
        <a:bodyPr/>
        <a:lstStyle/>
        <a:p>
          <a:endParaRPr lang="en-US" sz="1600"/>
        </a:p>
      </dgm:t>
    </dgm:pt>
    <dgm:pt modelId="{B0BDCB88-3D7F-4C0C-85AC-49BD493F6876}" type="sibTrans" cxnId="{5A32EB4B-BEAC-44DE-8504-A1D989D4EB3F}">
      <dgm:prSet/>
      <dgm:spPr/>
      <dgm:t>
        <a:bodyPr/>
        <a:lstStyle/>
        <a:p>
          <a:endParaRPr lang="en-US" sz="1600"/>
        </a:p>
      </dgm:t>
    </dgm:pt>
    <dgm:pt modelId="{1DB657E9-05EF-404B-B9D5-8A9FE3EA42CE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Alpha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5D4B02A7-1A7C-4120-9EAB-909D88C3B913}" type="parTrans" cxnId="{A51A0F4D-D15C-4B51-B602-BC614CA71C1A}">
      <dgm:prSet/>
      <dgm:spPr/>
      <dgm:t>
        <a:bodyPr/>
        <a:lstStyle/>
        <a:p>
          <a:endParaRPr lang="en-US" sz="1600"/>
        </a:p>
      </dgm:t>
    </dgm:pt>
    <dgm:pt modelId="{C95A161B-2EC9-469F-9DF0-73221351277F}" type="sibTrans" cxnId="{A51A0F4D-D15C-4B51-B602-BC614CA71C1A}">
      <dgm:prSet/>
      <dgm:spPr/>
      <dgm:t>
        <a:bodyPr/>
        <a:lstStyle/>
        <a:p>
          <a:endParaRPr lang="en-US" sz="1600"/>
        </a:p>
      </dgm:t>
    </dgm:pt>
    <dgm:pt modelId="{28209648-53B1-4DFC-8E3B-4B7296C7CC7F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Playtesting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BC250421-9904-4E8B-B974-A1722EFA7439}" type="parTrans" cxnId="{9E74E876-907D-4AA7-A50C-E7A773712046}">
      <dgm:prSet/>
      <dgm:spPr/>
      <dgm:t>
        <a:bodyPr/>
        <a:lstStyle/>
        <a:p>
          <a:endParaRPr lang="en-US" sz="1600"/>
        </a:p>
      </dgm:t>
    </dgm:pt>
    <dgm:pt modelId="{88692F17-62A8-4665-9457-9BAF027B1E72}" type="sibTrans" cxnId="{9E74E876-907D-4AA7-A50C-E7A773712046}">
      <dgm:prSet/>
      <dgm:spPr/>
      <dgm:t>
        <a:bodyPr/>
        <a:lstStyle/>
        <a:p>
          <a:endParaRPr lang="en-US" sz="1600"/>
        </a:p>
      </dgm:t>
    </dgm:pt>
    <dgm:pt modelId="{9386A0CA-FC6C-44C7-AAE8-877304FE8D97}" type="pres">
      <dgm:prSet presAssocID="{A500029B-5788-4FC8-9330-F3850D6B372B}" presName="Name0" presStyleCnt="0">
        <dgm:presLayoutVars>
          <dgm:dir/>
          <dgm:resizeHandles val="exact"/>
        </dgm:presLayoutVars>
      </dgm:prSet>
      <dgm:spPr/>
    </dgm:pt>
    <dgm:pt modelId="{1C869A32-423C-4654-BA14-A106C71CCA63}" type="pres">
      <dgm:prSet presAssocID="{7DFE2E61-C9E5-4FB1-B8FE-3827715F4E94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ADA479-8AB5-47BF-BB26-3FA0ACA488DB}" type="pres">
      <dgm:prSet presAssocID="{661618E7-FF92-4368-BCBF-2DB74F2C597E}" presName="parSpace" presStyleCnt="0"/>
      <dgm:spPr/>
    </dgm:pt>
    <dgm:pt modelId="{28BC7424-983A-4F7C-813F-30D7073D9DC2}" type="pres">
      <dgm:prSet presAssocID="{2B49AD45-394F-4D76-AF48-DA6E5EBEB4A8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3BDFB0-CF0E-4DB8-8A9A-0BF8868EC554}" type="pres">
      <dgm:prSet presAssocID="{2DB42628-DAAD-420E-B487-7EFB13A6C751}" presName="parSpace" presStyleCnt="0"/>
      <dgm:spPr/>
    </dgm:pt>
    <dgm:pt modelId="{528F6716-6C25-4C06-A976-63789D1B7435}" type="pres">
      <dgm:prSet presAssocID="{FD992705-2E2A-4036-9C34-641AA2C9E06B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B97DD-7397-4AF2-9764-FE1A3D481E4B}" type="pres">
      <dgm:prSet presAssocID="{79B5212B-95F5-4CB0-8623-BB2E64CF5F70}" presName="parSpace" presStyleCnt="0"/>
      <dgm:spPr/>
    </dgm:pt>
    <dgm:pt modelId="{522EA9B7-3D69-40BD-87EC-AC5A435E966A}" type="pres">
      <dgm:prSet presAssocID="{1DB657E9-05EF-404B-B9D5-8A9FE3EA42CE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9520A4-1E4E-4A6C-A6A1-688EC4E37122}" type="pres">
      <dgm:prSet presAssocID="{C95A161B-2EC9-469F-9DF0-73221351277F}" presName="parSpace" presStyleCnt="0"/>
      <dgm:spPr/>
    </dgm:pt>
    <dgm:pt modelId="{2D171182-99E9-435E-BF35-BE67CFC2A3DC}" type="pres">
      <dgm:prSet presAssocID="{28209648-53B1-4DFC-8E3B-4B7296C7CC7F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E41A54-272C-4F05-9B6C-729BBAA5EE33}" type="pres">
      <dgm:prSet presAssocID="{88692F17-62A8-4665-9457-9BAF027B1E72}" presName="parSpace" presStyleCnt="0"/>
      <dgm:spPr/>
    </dgm:pt>
    <dgm:pt modelId="{A979680A-501F-442A-BC3A-1F9D36BA2E52}" type="pres">
      <dgm:prSet presAssocID="{F58F0970-137F-4919-84B0-9E74C5D29147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5DC55B-8AF3-43AC-B1E2-7446D13D36CE}" srcId="{A500029B-5788-4FC8-9330-F3850D6B372B}" destId="{7DFE2E61-C9E5-4FB1-B8FE-3827715F4E94}" srcOrd="0" destOrd="0" parTransId="{6B7EF441-9F24-4838-8668-755569E8735F}" sibTransId="{661618E7-FF92-4368-BCBF-2DB74F2C597E}"/>
    <dgm:cxn modelId="{F51B3FE0-209A-4CE0-8A4A-A07A196E8415}" type="presOf" srcId="{7DFE2E61-C9E5-4FB1-B8FE-3827715F4E94}" destId="{1C869A32-423C-4654-BA14-A106C71CCA63}" srcOrd="0" destOrd="0" presId="urn:microsoft.com/office/officeart/2005/8/layout/hChevron3"/>
    <dgm:cxn modelId="{A0E7655E-B029-4277-8BFB-08F658997969}" type="presOf" srcId="{1DB657E9-05EF-404B-B9D5-8A9FE3EA42CE}" destId="{522EA9B7-3D69-40BD-87EC-AC5A435E966A}" srcOrd="0" destOrd="0" presId="urn:microsoft.com/office/officeart/2005/8/layout/hChevron3"/>
    <dgm:cxn modelId="{A248CDE1-3DB1-4D91-868E-DDB76D34D2E2}" type="presOf" srcId="{28209648-53B1-4DFC-8E3B-4B7296C7CC7F}" destId="{2D171182-99E9-435E-BF35-BE67CFC2A3DC}" srcOrd="0" destOrd="0" presId="urn:microsoft.com/office/officeart/2005/8/layout/hChevron3"/>
    <dgm:cxn modelId="{67B39041-478E-4E3B-874A-86800D15BCAC}" type="presOf" srcId="{A500029B-5788-4FC8-9330-F3850D6B372B}" destId="{9386A0CA-FC6C-44C7-AAE8-877304FE8D97}" srcOrd="0" destOrd="0" presId="urn:microsoft.com/office/officeart/2005/8/layout/hChevron3"/>
    <dgm:cxn modelId="{9E74E876-907D-4AA7-A50C-E7A773712046}" srcId="{A500029B-5788-4FC8-9330-F3850D6B372B}" destId="{28209648-53B1-4DFC-8E3B-4B7296C7CC7F}" srcOrd="4" destOrd="0" parTransId="{BC250421-9904-4E8B-B974-A1722EFA7439}" sibTransId="{88692F17-62A8-4665-9457-9BAF027B1E72}"/>
    <dgm:cxn modelId="{F4F7FF46-D3E0-4447-B89A-4DC0C2D89481}" type="presOf" srcId="{2B49AD45-394F-4D76-AF48-DA6E5EBEB4A8}" destId="{28BC7424-983A-4F7C-813F-30D7073D9DC2}" srcOrd="0" destOrd="0" presId="urn:microsoft.com/office/officeart/2005/8/layout/hChevron3"/>
    <dgm:cxn modelId="{A12E2097-3395-4D91-A0EF-440164D0A0F1}" srcId="{A500029B-5788-4FC8-9330-F3850D6B372B}" destId="{FD992705-2E2A-4036-9C34-641AA2C9E06B}" srcOrd="2" destOrd="0" parTransId="{17B66A06-8249-440F-9118-8BD0B546D159}" sibTransId="{79B5212B-95F5-4CB0-8623-BB2E64CF5F70}"/>
    <dgm:cxn modelId="{F63D1117-F7DA-49EC-A2BB-828A18E64B2E}" type="presOf" srcId="{FD992705-2E2A-4036-9C34-641AA2C9E06B}" destId="{528F6716-6C25-4C06-A976-63789D1B7435}" srcOrd="0" destOrd="0" presId="urn:microsoft.com/office/officeart/2005/8/layout/hChevron3"/>
    <dgm:cxn modelId="{DA45F488-D2A9-483A-82D2-5D00AE38EC2C}" type="presOf" srcId="{F58F0970-137F-4919-84B0-9E74C5D29147}" destId="{A979680A-501F-442A-BC3A-1F9D36BA2E52}" srcOrd="0" destOrd="0" presId="urn:microsoft.com/office/officeart/2005/8/layout/hChevron3"/>
    <dgm:cxn modelId="{C147F1E0-1D50-43F4-B98F-1BFE80E16936}" srcId="{A500029B-5788-4FC8-9330-F3850D6B372B}" destId="{2B49AD45-394F-4D76-AF48-DA6E5EBEB4A8}" srcOrd="1" destOrd="0" parTransId="{AFF23220-4AF4-4E33-826A-61627F76E0D8}" sibTransId="{2DB42628-DAAD-420E-B487-7EFB13A6C751}"/>
    <dgm:cxn modelId="{5A32EB4B-BEAC-44DE-8504-A1D989D4EB3F}" srcId="{A500029B-5788-4FC8-9330-F3850D6B372B}" destId="{F58F0970-137F-4919-84B0-9E74C5D29147}" srcOrd="5" destOrd="0" parTransId="{E4A5A36D-30C6-4954-9F3F-13302B4A6203}" sibTransId="{B0BDCB88-3D7F-4C0C-85AC-49BD493F6876}"/>
    <dgm:cxn modelId="{A51A0F4D-D15C-4B51-B602-BC614CA71C1A}" srcId="{A500029B-5788-4FC8-9330-F3850D6B372B}" destId="{1DB657E9-05EF-404B-B9D5-8A9FE3EA42CE}" srcOrd="3" destOrd="0" parTransId="{5D4B02A7-1A7C-4120-9EAB-909D88C3B913}" sibTransId="{C95A161B-2EC9-469F-9DF0-73221351277F}"/>
    <dgm:cxn modelId="{BC867C23-0539-4BE3-A79A-10860318F059}" type="presParOf" srcId="{9386A0CA-FC6C-44C7-AAE8-877304FE8D97}" destId="{1C869A32-423C-4654-BA14-A106C71CCA63}" srcOrd="0" destOrd="0" presId="urn:microsoft.com/office/officeart/2005/8/layout/hChevron3"/>
    <dgm:cxn modelId="{ACE8CFBE-96DB-4A16-A95C-463BB81415EE}" type="presParOf" srcId="{9386A0CA-FC6C-44C7-AAE8-877304FE8D97}" destId="{A6ADA479-8AB5-47BF-BB26-3FA0ACA488DB}" srcOrd="1" destOrd="0" presId="urn:microsoft.com/office/officeart/2005/8/layout/hChevron3"/>
    <dgm:cxn modelId="{F24F251D-7309-4D06-9019-2D2F095CEB48}" type="presParOf" srcId="{9386A0CA-FC6C-44C7-AAE8-877304FE8D97}" destId="{28BC7424-983A-4F7C-813F-30D7073D9DC2}" srcOrd="2" destOrd="0" presId="urn:microsoft.com/office/officeart/2005/8/layout/hChevron3"/>
    <dgm:cxn modelId="{8F0DA998-2A0E-4A21-97FF-B97A0D0BF5EC}" type="presParOf" srcId="{9386A0CA-FC6C-44C7-AAE8-877304FE8D97}" destId="{1B3BDFB0-CF0E-4DB8-8A9A-0BF8868EC554}" srcOrd="3" destOrd="0" presId="urn:microsoft.com/office/officeart/2005/8/layout/hChevron3"/>
    <dgm:cxn modelId="{488F8488-1825-45CF-B9D5-EE4CFA7B31BF}" type="presParOf" srcId="{9386A0CA-FC6C-44C7-AAE8-877304FE8D97}" destId="{528F6716-6C25-4C06-A976-63789D1B7435}" srcOrd="4" destOrd="0" presId="urn:microsoft.com/office/officeart/2005/8/layout/hChevron3"/>
    <dgm:cxn modelId="{F6009E0A-B55C-4EC3-942E-529D68476887}" type="presParOf" srcId="{9386A0CA-FC6C-44C7-AAE8-877304FE8D97}" destId="{BCFB97DD-7397-4AF2-9764-FE1A3D481E4B}" srcOrd="5" destOrd="0" presId="urn:microsoft.com/office/officeart/2005/8/layout/hChevron3"/>
    <dgm:cxn modelId="{306F1546-7270-4147-A3B5-22A0CA4D6FBD}" type="presParOf" srcId="{9386A0CA-FC6C-44C7-AAE8-877304FE8D97}" destId="{522EA9B7-3D69-40BD-87EC-AC5A435E966A}" srcOrd="6" destOrd="0" presId="urn:microsoft.com/office/officeart/2005/8/layout/hChevron3"/>
    <dgm:cxn modelId="{69153984-056A-4AAC-B17B-C339EDE2874B}" type="presParOf" srcId="{9386A0CA-FC6C-44C7-AAE8-877304FE8D97}" destId="{4D9520A4-1E4E-4A6C-A6A1-688EC4E37122}" srcOrd="7" destOrd="0" presId="urn:microsoft.com/office/officeart/2005/8/layout/hChevron3"/>
    <dgm:cxn modelId="{7381DB2F-CA7E-4F7A-8232-DCFE334413B5}" type="presParOf" srcId="{9386A0CA-FC6C-44C7-AAE8-877304FE8D97}" destId="{2D171182-99E9-435E-BF35-BE67CFC2A3DC}" srcOrd="8" destOrd="0" presId="urn:microsoft.com/office/officeart/2005/8/layout/hChevron3"/>
    <dgm:cxn modelId="{475A9872-56E3-4EF7-A3BA-6C8942200B2B}" type="presParOf" srcId="{9386A0CA-FC6C-44C7-AAE8-877304FE8D97}" destId="{55E41A54-272C-4F05-9B6C-729BBAA5EE33}" srcOrd="9" destOrd="0" presId="urn:microsoft.com/office/officeart/2005/8/layout/hChevron3"/>
    <dgm:cxn modelId="{CD0F241E-B88E-4D75-8336-81D06FCE5399}" type="presParOf" srcId="{9386A0CA-FC6C-44C7-AAE8-877304FE8D97}" destId="{A979680A-501F-442A-BC3A-1F9D36BA2E52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500029B-5788-4FC8-9330-F3850D6B372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FE2E61-C9E5-4FB1-B8FE-3827715F4E94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/>
        <a:lstStyle/>
        <a:p>
          <a:r>
            <a:rPr lang="en-US" sz="1200" cap="all" baseline="0" dirty="0" smtClean="0"/>
            <a:t>Pitch</a:t>
          </a:r>
          <a:endParaRPr lang="en-US" sz="1900" cap="all" baseline="0" dirty="0"/>
        </a:p>
      </dgm:t>
    </dgm:pt>
    <dgm:pt modelId="{6B7EF441-9F24-4838-8668-755569E8735F}" type="parTrans" cxnId="{5E5DC55B-8AF3-43AC-B1E2-7446D13D36CE}">
      <dgm:prSet/>
      <dgm:spPr/>
      <dgm:t>
        <a:bodyPr/>
        <a:lstStyle/>
        <a:p>
          <a:endParaRPr lang="en-US" sz="1600"/>
        </a:p>
      </dgm:t>
    </dgm:pt>
    <dgm:pt modelId="{661618E7-FF92-4368-BCBF-2DB74F2C597E}" type="sibTrans" cxnId="{5E5DC55B-8AF3-43AC-B1E2-7446D13D36CE}">
      <dgm:prSet/>
      <dgm:spPr/>
      <dgm:t>
        <a:bodyPr/>
        <a:lstStyle/>
        <a:p>
          <a:endParaRPr lang="en-US" sz="1600"/>
        </a:p>
      </dgm:t>
    </dgm:pt>
    <dgm:pt modelId="{2B49AD45-394F-4D76-AF48-DA6E5EBEB4A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/>
            <a:t>Proposal</a:t>
          </a:r>
          <a:endParaRPr lang="en-US" sz="1900" cap="all" baseline="0" dirty="0"/>
        </a:p>
      </dgm:t>
    </dgm:pt>
    <dgm:pt modelId="{AFF23220-4AF4-4E33-826A-61627F76E0D8}" type="parTrans" cxnId="{C147F1E0-1D50-43F4-B98F-1BFE80E16936}">
      <dgm:prSet/>
      <dgm:spPr/>
      <dgm:t>
        <a:bodyPr/>
        <a:lstStyle/>
        <a:p>
          <a:endParaRPr lang="en-US" sz="1600"/>
        </a:p>
      </dgm:t>
    </dgm:pt>
    <dgm:pt modelId="{2DB42628-DAAD-420E-B487-7EFB13A6C751}" type="sibTrans" cxnId="{C147F1E0-1D50-43F4-B98F-1BFE80E16936}">
      <dgm:prSet/>
      <dgm:spPr/>
      <dgm:t>
        <a:bodyPr/>
        <a:lstStyle/>
        <a:p>
          <a:endParaRPr lang="en-US" sz="1600"/>
        </a:p>
      </dgm:t>
    </dgm:pt>
    <dgm:pt modelId="{FD992705-2E2A-4036-9C34-641AA2C9E06B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Interim</a:t>
          </a:r>
          <a:endParaRPr lang="en-US" sz="1900" cap="all" baseline="0" dirty="0">
            <a:solidFill>
              <a:schemeClr val="tx1"/>
            </a:solidFill>
          </a:endParaRPr>
        </a:p>
      </dgm:t>
    </dgm:pt>
    <dgm:pt modelId="{17B66A06-8249-440F-9118-8BD0B546D159}" type="parTrans" cxnId="{A12E2097-3395-4D91-A0EF-440164D0A0F1}">
      <dgm:prSet/>
      <dgm:spPr/>
      <dgm:t>
        <a:bodyPr/>
        <a:lstStyle/>
        <a:p>
          <a:endParaRPr lang="en-US" sz="1600"/>
        </a:p>
      </dgm:t>
    </dgm:pt>
    <dgm:pt modelId="{79B5212B-95F5-4CB0-8623-BB2E64CF5F70}" type="sibTrans" cxnId="{A12E2097-3395-4D91-A0EF-440164D0A0F1}">
      <dgm:prSet/>
      <dgm:spPr/>
      <dgm:t>
        <a:bodyPr/>
        <a:lstStyle/>
        <a:p>
          <a:endParaRPr lang="en-US" sz="1600"/>
        </a:p>
      </dgm:t>
    </dgm:pt>
    <dgm:pt modelId="{F58F0970-137F-4919-84B0-9E74C5D29147}">
      <dgm:prSet phldrT="[Text]" custT="1"/>
      <dgm:spPr>
        <a:noFill/>
        <a:ln>
          <a:noFill/>
        </a:ln>
      </dgm:spPr>
      <dgm:t>
        <a:bodyPr lIns="0" rIns="0"/>
        <a:lstStyle/>
        <a:p>
          <a:pPr algn="ctr"/>
          <a:r>
            <a:rPr lang="en-US" sz="1200" cap="all" baseline="0" dirty="0" smtClean="0"/>
            <a:t>Beta</a:t>
          </a:r>
          <a:r>
            <a:rPr lang="en-US" sz="1200" cap="all" baseline="0" dirty="0" smtClean="0">
              <a:solidFill>
                <a:schemeClr val="tx1"/>
              </a:solidFill>
            </a:rPr>
            <a:t/>
          </a:r>
          <a:br>
            <a:rPr lang="en-US" sz="1200" cap="all" baseline="0" dirty="0" smtClean="0">
              <a:solidFill>
                <a:schemeClr val="tx1"/>
              </a:solidFill>
            </a:rPr>
          </a:br>
          <a:r>
            <a:rPr lang="en-US" sz="1200" cap="all" baseline="0" dirty="0" smtClean="0">
              <a:solidFill>
                <a:schemeClr val="tx1"/>
              </a:solidFill>
            </a:rPr>
            <a:t>(Release)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E4A5A36D-30C6-4954-9F3F-13302B4A6203}" type="parTrans" cxnId="{5A32EB4B-BEAC-44DE-8504-A1D989D4EB3F}">
      <dgm:prSet/>
      <dgm:spPr/>
      <dgm:t>
        <a:bodyPr/>
        <a:lstStyle/>
        <a:p>
          <a:endParaRPr lang="en-US" sz="1600"/>
        </a:p>
      </dgm:t>
    </dgm:pt>
    <dgm:pt modelId="{B0BDCB88-3D7F-4C0C-85AC-49BD493F6876}" type="sibTrans" cxnId="{5A32EB4B-BEAC-44DE-8504-A1D989D4EB3F}">
      <dgm:prSet/>
      <dgm:spPr/>
      <dgm:t>
        <a:bodyPr/>
        <a:lstStyle/>
        <a:p>
          <a:endParaRPr lang="en-US" sz="1600"/>
        </a:p>
      </dgm:t>
    </dgm:pt>
    <dgm:pt modelId="{1DB657E9-05EF-404B-B9D5-8A9FE3EA42CE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70000"/>
          </a:schemeClr>
        </a:solidFill>
        <a:ln>
          <a:noFill/>
        </a:ln>
      </dgm:spPr>
      <dgm:t>
        <a:bodyPr lIns="0" rIns="0"/>
        <a:lstStyle/>
        <a:p>
          <a:r>
            <a:rPr lang="en-US" sz="1900" cap="all" baseline="0" dirty="0" smtClean="0">
              <a:solidFill>
                <a:schemeClr val="tx1"/>
              </a:solidFill>
            </a:rPr>
            <a:t>Alpha</a:t>
          </a:r>
          <a:endParaRPr lang="en-US" sz="1900" cap="all" baseline="0" dirty="0">
            <a:solidFill>
              <a:schemeClr val="tx1"/>
            </a:solidFill>
          </a:endParaRPr>
        </a:p>
      </dgm:t>
    </dgm:pt>
    <dgm:pt modelId="{5D4B02A7-1A7C-4120-9EAB-909D88C3B913}" type="parTrans" cxnId="{A51A0F4D-D15C-4B51-B602-BC614CA71C1A}">
      <dgm:prSet/>
      <dgm:spPr/>
      <dgm:t>
        <a:bodyPr/>
        <a:lstStyle/>
        <a:p>
          <a:endParaRPr lang="en-US" sz="1600"/>
        </a:p>
      </dgm:t>
    </dgm:pt>
    <dgm:pt modelId="{C95A161B-2EC9-469F-9DF0-73221351277F}" type="sibTrans" cxnId="{A51A0F4D-D15C-4B51-B602-BC614CA71C1A}">
      <dgm:prSet/>
      <dgm:spPr/>
      <dgm:t>
        <a:bodyPr/>
        <a:lstStyle/>
        <a:p>
          <a:endParaRPr lang="en-US" sz="1600"/>
        </a:p>
      </dgm:t>
    </dgm:pt>
    <dgm:pt modelId="{28209648-53B1-4DFC-8E3B-4B7296C7CC7F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Playtesting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BC250421-9904-4E8B-B974-A1722EFA7439}" type="parTrans" cxnId="{9E74E876-907D-4AA7-A50C-E7A773712046}">
      <dgm:prSet/>
      <dgm:spPr/>
      <dgm:t>
        <a:bodyPr/>
        <a:lstStyle/>
        <a:p>
          <a:endParaRPr lang="en-US" sz="1600"/>
        </a:p>
      </dgm:t>
    </dgm:pt>
    <dgm:pt modelId="{88692F17-62A8-4665-9457-9BAF027B1E72}" type="sibTrans" cxnId="{9E74E876-907D-4AA7-A50C-E7A773712046}">
      <dgm:prSet/>
      <dgm:spPr/>
      <dgm:t>
        <a:bodyPr/>
        <a:lstStyle/>
        <a:p>
          <a:endParaRPr lang="en-US" sz="1600"/>
        </a:p>
      </dgm:t>
    </dgm:pt>
    <dgm:pt modelId="{9386A0CA-FC6C-44C7-AAE8-877304FE8D97}" type="pres">
      <dgm:prSet presAssocID="{A500029B-5788-4FC8-9330-F3850D6B372B}" presName="Name0" presStyleCnt="0">
        <dgm:presLayoutVars>
          <dgm:dir/>
          <dgm:resizeHandles val="exact"/>
        </dgm:presLayoutVars>
      </dgm:prSet>
      <dgm:spPr/>
    </dgm:pt>
    <dgm:pt modelId="{1C869A32-423C-4654-BA14-A106C71CCA63}" type="pres">
      <dgm:prSet presAssocID="{7DFE2E61-C9E5-4FB1-B8FE-3827715F4E94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ADA479-8AB5-47BF-BB26-3FA0ACA488DB}" type="pres">
      <dgm:prSet presAssocID="{661618E7-FF92-4368-BCBF-2DB74F2C597E}" presName="parSpace" presStyleCnt="0"/>
      <dgm:spPr/>
    </dgm:pt>
    <dgm:pt modelId="{28BC7424-983A-4F7C-813F-30D7073D9DC2}" type="pres">
      <dgm:prSet presAssocID="{2B49AD45-394F-4D76-AF48-DA6E5EBEB4A8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3BDFB0-CF0E-4DB8-8A9A-0BF8868EC554}" type="pres">
      <dgm:prSet presAssocID="{2DB42628-DAAD-420E-B487-7EFB13A6C751}" presName="parSpace" presStyleCnt="0"/>
      <dgm:spPr/>
    </dgm:pt>
    <dgm:pt modelId="{528F6716-6C25-4C06-A976-63789D1B7435}" type="pres">
      <dgm:prSet presAssocID="{FD992705-2E2A-4036-9C34-641AA2C9E06B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B97DD-7397-4AF2-9764-FE1A3D481E4B}" type="pres">
      <dgm:prSet presAssocID="{79B5212B-95F5-4CB0-8623-BB2E64CF5F70}" presName="parSpace" presStyleCnt="0"/>
      <dgm:spPr/>
    </dgm:pt>
    <dgm:pt modelId="{522EA9B7-3D69-40BD-87EC-AC5A435E966A}" type="pres">
      <dgm:prSet presAssocID="{1DB657E9-05EF-404B-B9D5-8A9FE3EA42CE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9520A4-1E4E-4A6C-A6A1-688EC4E37122}" type="pres">
      <dgm:prSet presAssocID="{C95A161B-2EC9-469F-9DF0-73221351277F}" presName="parSpace" presStyleCnt="0"/>
      <dgm:spPr/>
    </dgm:pt>
    <dgm:pt modelId="{2D171182-99E9-435E-BF35-BE67CFC2A3DC}" type="pres">
      <dgm:prSet presAssocID="{28209648-53B1-4DFC-8E3B-4B7296C7CC7F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E41A54-272C-4F05-9B6C-729BBAA5EE33}" type="pres">
      <dgm:prSet presAssocID="{88692F17-62A8-4665-9457-9BAF027B1E72}" presName="parSpace" presStyleCnt="0"/>
      <dgm:spPr/>
    </dgm:pt>
    <dgm:pt modelId="{A979680A-501F-442A-BC3A-1F9D36BA2E52}" type="pres">
      <dgm:prSet presAssocID="{F58F0970-137F-4919-84B0-9E74C5D29147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5DC55B-8AF3-43AC-B1E2-7446D13D36CE}" srcId="{A500029B-5788-4FC8-9330-F3850D6B372B}" destId="{7DFE2E61-C9E5-4FB1-B8FE-3827715F4E94}" srcOrd="0" destOrd="0" parTransId="{6B7EF441-9F24-4838-8668-755569E8735F}" sibTransId="{661618E7-FF92-4368-BCBF-2DB74F2C597E}"/>
    <dgm:cxn modelId="{F51B3FE0-209A-4CE0-8A4A-A07A196E8415}" type="presOf" srcId="{7DFE2E61-C9E5-4FB1-B8FE-3827715F4E94}" destId="{1C869A32-423C-4654-BA14-A106C71CCA63}" srcOrd="0" destOrd="0" presId="urn:microsoft.com/office/officeart/2005/8/layout/hChevron3"/>
    <dgm:cxn modelId="{A0E7655E-B029-4277-8BFB-08F658997969}" type="presOf" srcId="{1DB657E9-05EF-404B-B9D5-8A9FE3EA42CE}" destId="{522EA9B7-3D69-40BD-87EC-AC5A435E966A}" srcOrd="0" destOrd="0" presId="urn:microsoft.com/office/officeart/2005/8/layout/hChevron3"/>
    <dgm:cxn modelId="{A248CDE1-3DB1-4D91-868E-DDB76D34D2E2}" type="presOf" srcId="{28209648-53B1-4DFC-8E3B-4B7296C7CC7F}" destId="{2D171182-99E9-435E-BF35-BE67CFC2A3DC}" srcOrd="0" destOrd="0" presId="urn:microsoft.com/office/officeart/2005/8/layout/hChevron3"/>
    <dgm:cxn modelId="{67B39041-478E-4E3B-874A-86800D15BCAC}" type="presOf" srcId="{A500029B-5788-4FC8-9330-F3850D6B372B}" destId="{9386A0CA-FC6C-44C7-AAE8-877304FE8D97}" srcOrd="0" destOrd="0" presId="urn:microsoft.com/office/officeart/2005/8/layout/hChevron3"/>
    <dgm:cxn modelId="{9E74E876-907D-4AA7-A50C-E7A773712046}" srcId="{A500029B-5788-4FC8-9330-F3850D6B372B}" destId="{28209648-53B1-4DFC-8E3B-4B7296C7CC7F}" srcOrd="4" destOrd="0" parTransId="{BC250421-9904-4E8B-B974-A1722EFA7439}" sibTransId="{88692F17-62A8-4665-9457-9BAF027B1E72}"/>
    <dgm:cxn modelId="{F4F7FF46-D3E0-4447-B89A-4DC0C2D89481}" type="presOf" srcId="{2B49AD45-394F-4D76-AF48-DA6E5EBEB4A8}" destId="{28BC7424-983A-4F7C-813F-30D7073D9DC2}" srcOrd="0" destOrd="0" presId="urn:microsoft.com/office/officeart/2005/8/layout/hChevron3"/>
    <dgm:cxn modelId="{A12E2097-3395-4D91-A0EF-440164D0A0F1}" srcId="{A500029B-5788-4FC8-9330-F3850D6B372B}" destId="{FD992705-2E2A-4036-9C34-641AA2C9E06B}" srcOrd="2" destOrd="0" parTransId="{17B66A06-8249-440F-9118-8BD0B546D159}" sibTransId="{79B5212B-95F5-4CB0-8623-BB2E64CF5F70}"/>
    <dgm:cxn modelId="{F63D1117-F7DA-49EC-A2BB-828A18E64B2E}" type="presOf" srcId="{FD992705-2E2A-4036-9C34-641AA2C9E06B}" destId="{528F6716-6C25-4C06-A976-63789D1B7435}" srcOrd="0" destOrd="0" presId="urn:microsoft.com/office/officeart/2005/8/layout/hChevron3"/>
    <dgm:cxn modelId="{DA45F488-D2A9-483A-82D2-5D00AE38EC2C}" type="presOf" srcId="{F58F0970-137F-4919-84B0-9E74C5D29147}" destId="{A979680A-501F-442A-BC3A-1F9D36BA2E52}" srcOrd="0" destOrd="0" presId="urn:microsoft.com/office/officeart/2005/8/layout/hChevron3"/>
    <dgm:cxn modelId="{C147F1E0-1D50-43F4-B98F-1BFE80E16936}" srcId="{A500029B-5788-4FC8-9330-F3850D6B372B}" destId="{2B49AD45-394F-4D76-AF48-DA6E5EBEB4A8}" srcOrd="1" destOrd="0" parTransId="{AFF23220-4AF4-4E33-826A-61627F76E0D8}" sibTransId="{2DB42628-DAAD-420E-B487-7EFB13A6C751}"/>
    <dgm:cxn modelId="{5A32EB4B-BEAC-44DE-8504-A1D989D4EB3F}" srcId="{A500029B-5788-4FC8-9330-F3850D6B372B}" destId="{F58F0970-137F-4919-84B0-9E74C5D29147}" srcOrd="5" destOrd="0" parTransId="{E4A5A36D-30C6-4954-9F3F-13302B4A6203}" sibTransId="{B0BDCB88-3D7F-4C0C-85AC-49BD493F6876}"/>
    <dgm:cxn modelId="{A51A0F4D-D15C-4B51-B602-BC614CA71C1A}" srcId="{A500029B-5788-4FC8-9330-F3850D6B372B}" destId="{1DB657E9-05EF-404B-B9D5-8A9FE3EA42CE}" srcOrd="3" destOrd="0" parTransId="{5D4B02A7-1A7C-4120-9EAB-909D88C3B913}" sibTransId="{C95A161B-2EC9-469F-9DF0-73221351277F}"/>
    <dgm:cxn modelId="{BC867C23-0539-4BE3-A79A-10860318F059}" type="presParOf" srcId="{9386A0CA-FC6C-44C7-AAE8-877304FE8D97}" destId="{1C869A32-423C-4654-BA14-A106C71CCA63}" srcOrd="0" destOrd="0" presId="urn:microsoft.com/office/officeart/2005/8/layout/hChevron3"/>
    <dgm:cxn modelId="{ACE8CFBE-96DB-4A16-A95C-463BB81415EE}" type="presParOf" srcId="{9386A0CA-FC6C-44C7-AAE8-877304FE8D97}" destId="{A6ADA479-8AB5-47BF-BB26-3FA0ACA488DB}" srcOrd="1" destOrd="0" presId="urn:microsoft.com/office/officeart/2005/8/layout/hChevron3"/>
    <dgm:cxn modelId="{F24F251D-7309-4D06-9019-2D2F095CEB48}" type="presParOf" srcId="{9386A0CA-FC6C-44C7-AAE8-877304FE8D97}" destId="{28BC7424-983A-4F7C-813F-30D7073D9DC2}" srcOrd="2" destOrd="0" presId="urn:microsoft.com/office/officeart/2005/8/layout/hChevron3"/>
    <dgm:cxn modelId="{8F0DA998-2A0E-4A21-97FF-B97A0D0BF5EC}" type="presParOf" srcId="{9386A0CA-FC6C-44C7-AAE8-877304FE8D97}" destId="{1B3BDFB0-CF0E-4DB8-8A9A-0BF8868EC554}" srcOrd="3" destOrd="0" presId="urn:microsoft.com/office/officeart/2005/8/layout/hChevron3"/>
    <dgm:cxn modelId="{488F8488-1825-45CF-B9D5-EE4CFA7B31BF}" type="presParOf" srcId="{9386A0CA-FC6C-44C7-AAE8-877304FE8D97}" destId="{528F6716-6C25-4C06-A976-63789D1B7435}" srcOrd="4" destOrd="0" presId="urn:microsoft.com/office/officeart/2005/8/layout/hChevron3"/>
    <dgm:cxn modelId="{F6009E0A-B55C-4EC3-942E-529D68476887}" type="presParOf" srcId="{9386A0CA-FC6C-44C7-AAE8-877304FE8D97}" destId="{BCFB97DD-7397-4AF2-9764-FE1A3D481E4B}" srcOrd="5" destOrd="0" presId="urn:microsoft.com/office/officeart/2005/8/layout/hChevron3"/>
    <dgm:cxn modelId="{306F1546-7270-4147-A3B5-22A0CA4D6FBD}" type="presParOf" srcId="{9386A0CA-FC6C-44C7-AAE8-877304FE8D97}" destId="{522EA9B7-3D69-40BD-87EC-AC5A435E966A}" srcOrd="6" destOrd="0" presId="urn:microsoft.com/office/officeart/2005/8/layout/hChevron3"/>
    <dgm:cxn modelId="{69153984-056A-4AAC-B17B-C339EDE2874B}" type="presParOf" srcId="{9386A0CA-FC6C-44C7-AAE8-877304FE8D97}" destId="{4D9520A4-1E4E-4A6C-A6A1-688EC4E37122}" srcOrd="7" destOrd="0" presId="urn:microsoft.com/office/officeart/2005/8/layout/hChevron3"/>
    <dgm:cxn modelId="{7381DB2F-CA7E-4F7A-8232-DCFE334413B5}" type="presParOf" srcId="{9386A0CA-FC6C-44C7-AAE8-877304FE8D97}" destId="{2D171182-99E9-435E-BF35-BE67CFC2A3DC}" srcOrd="8" destOrd="0" presId="urn:microsoft.com/office/officeart/2005/8/layout/hChevron3"/>
    <dgm:cxn modelId="{475A9872-56E3-4EF7-A3BA-6C8942200B2B}" type="presParOf" srcId="{9386A0CA-FC6C-44C7-AAE8-877304FE8D97}" destId="{55E41A54-272C-4F05-9B6C-729BBAA5EE33}" srcOrd="9" destOrd="0" presId="urn:microsoft.com/office/officeart/2005/8/layout/hChevron3"/>
    <dgm:cxn modelId="{CD0F241E-B88E-4D75-8336-81D06FCE5399}" type="presParOf" srcId="{9386A0CA-FC6C-44C7-AAE8-877304FE8D97}" destId="{A979680A-501F-442A-BC3A-1F9D36BA2E52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500029B-5788-4FC8-9330-F3850D6B372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FE2E61-C9E5-4FB1-B8FE-3827715F4E94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/>
        <a:lstStyle/>
        <a:p>
          <a:r>
            <a:rPr lang="en-US" sz="1200" cap="all" baseline="0" dirty="0" smtClean="0"/>
            <a:t>Pitch</a:t>
          </a:r>
          <a:endParaRPr lang="en-US" sz="1900" cap="all" baseline="0" dirty="0"/>
        </a:p>
      </dgm:t>
    </dgm:pt>
    <dgm:pt modelId="{6B7EF441-9F24-4838-8668-755569E8735F}" type="parTrans" cxnId="{5E5DC55B-8AF3-43AC-B1E2-7446D13D36CE}">
      <dgm:prSet/>
      <dgm:spPr/>
      <dgm:t>
        <a:bodyPr/>
        <a:lstStyle/>
        <a:p>
          <a:endParaRPr lang="en-US" sz="1600"/>
        </a:p>
      </dgm:t>
    </dgm:pt>
    <dgm:pt modelId="{661618E7-FF92-4368-BCBF-2DB74F2C597E}" type="sibTrans" cxnId="{5E5DC55B-8AF3-43AC-B1E2-7446D13D36CE}">
      <dgm:prSet/>
      <dgm:spPr/>
      <dgm:t>
        <a:bodyPr/>
        <a:lstStyle/>
        <a:p>
          <a:endParaRPr lang="en-US" sz="1600"/>
        </a:p>
      </dgm:t>
    </dgm:pt>
    <dgm:pt modelId="{2B49AD45-394F-4D76-AF48-DA6E5EBEB4A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/>
            <a:t>Proposal</a:t>
          </a:r>
          <a:endParaRPr lang="en-US" sz="1900" cap="all" baseline="0" dirty="0"/>
        </a:p>
      </dgm:t>
    </dgm:pt>
    <dgm:pt modelId="{AFF23220-4AF4-4E33-826A-61627F76E0D8}" type="parTrans" cxnId="{C147F1E0-1D50-43F4-B98F-1BFE80E16936}">
      <dgm:prSet/>
      <dgm:spPr/>
      <dgm:t>
        <a:bodyPr/>
        <a:lstStyle/>
        <a:p>
          <a:endParaRPr lang="en-US" sz="1600"/>
        </a:p>
      </dgm:t>
    </dgm:pt>
    <dgm:pt modelId="{2DB42628-DAAD-420E-B487-7EFB13A6C751}" type="sibTrans" cxnId="{C147F1E0-1D50-43F4-B98F-1BFE80E16936}">
      <dgm:prSet/>
      <dgm:spPr/>
      <dgm:t>
        <a:bodyPr/>
        <a:lstStyle/>
        <a:p>
          <a:endParaRPr lang="en-US" sz="1600"/>
        </a:p>
      </dgm:t>
    </dgm:pt>
    <dgm:pt modelId="{FD992705-2E2A-4036-9C34-641AA2C9E06B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Interim</a:t>
          </a:r>
          <a:endParaRPr lang="en-US" sz="1900" cap="all" baseline="0" dirty="0">
            <a:solidFill>
              <a:schemeClr val="tx1"/>
            </a:solidFill>
          </a:endParaRPr>
        </a:p>
      </dgm:t>
    </dgm:pt>
    <dgm:pt modelId="{17B66A06-8249-440F-9118-8BD0B546D159}" type="parTrans" cxnId="{A12E2097-3395-4D91-A0EF-440164D0A0F1}">
      <dgm:prSet/>
      <dgm:spPr/>
      <dgm:t>
        <a:bodyPr/>
        <a:lstStyle/>
        <a:p>
          <a:endParaRPr lang="en-US" sz="1600"/>
        </a:p>
      </dgm:t>
    </dgm:pt>
    <dgm:pt modelId="{79B5212B-95F5-4CB0-8623-BB2E64CF5F70}" type="sibTrans" cxnId="{A12E2097-3395-4D91-A0EF-440164D0A0F1}">
      <dgm:prSet/>
      <dgm:spPr/>
      <dgm:t>
        <a:bodyPr/>
        <a:lstStyle/>
        <a:p>
          <a:endParaRPr lang="en-US" sz="1600"/>
        </a:p>
      </dgm:t>
    </dgm:pt>
    <dgm:pt modelId="{F58F0970-137F-4919-84B0-9E74C5D29147}">
      <dgm:prSet phldrT="[Text]" custT="1"/>
      <dgm:spPr>
        <a:noFill/>
        <a:ln>
          <a:noFill/>
        </a:ln>
      </dgm:spPr>
      <dgm:t>
        <a:bodyPr lIns="0" rIns="0"/>
        <a:lstStyle/>
        <a:p>
          <a:pPr algn="ctr"/>
          <a:r>
            <a:rPr lang="en-US" sz="1200" cap="all" baseline="0" dirty="0" smtClean="0"/>
            <a:t>Beta</a:t>
          </a:r>
          <a:r>
            <a:rPr lang="en-US" sz="1200" cap="all" baseline="0" dirty="0" smtClean="0">
              <a:solidFill>
                <a:schemeClr val="tx1"/>
              </a:solidFill>
            </a:rPr>
            <a:t/>
          </a:r>
          <a:br>
            <a:rPr lang="en-US" sz="1200" cap="all" baseline="0" dirty="0" smtClean="0">
              <a:solidFill>
                <a:schemeClr val="tx1"/>
              </a:solidFill>
            </a:rPr>
          </a:br>
          <a:r>
            <a:rPr lang="en-US" sz="1200" cap="all" baseline="0" dirty="0" smtClean="0">
              <a:solidFill>
                <a:schemeClr val="tx1"/>
              </a:solidFill>
            </a:rPr>
            <a:t>(Release)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E4A5A36D-30C6-4954-9F3F-13302B4A6203}" type="parTrans" cxnId="{5A32EB4B-BEAC-44DE-8504-A1D989D4EB3F}">
      <dgm:prSet/>
      <dgm:spPr/>
      <dgm:t>
        <a:bodyPr/>
        <a:lstStyle/>
        <a:p>
          <a:endParaRPr lang="en-US" sz="1600"/>
        </a:p>
      </dgm:t>
    </dgm:pt>
    <dgm:pt modelId="{B0BDCB88-3D7F-4C0C-85AC-49BD493F6876}" type="sibTrans" cxnId="{5A32EB4B-BEAC-44DE-8504-A1D989D4EB3F}">
      <dgm:prSet/>
      <dgm:spPr/>
      <dgm:t>
        <a:bodyPr/>
        <a:lstStyle/>
        <a:p>
          <a:endParaRPr lang="en-US" sz="1600"/>
        </a:p>
      </dgm:t>
    </dgm:pt>
    <dgm:pt modelId="{1DB657E9-05EF-404B-B9D5-8A9FE3EA42CE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70000"/>
          </a:schemeClr>
        </a:solidFill>
        <a:ln>
          <a:noFill/>
        </a:ln>
      </dgm:spPr>
      <dgm:t>
        <a:bodyPr lIns="0" rIns="0"/>
        <a:lstStyle/>
        <a:p>
          <a:r>
            <a:rPr lang="en-US" sz="1900" cap="all" baseline="0" dirty="0" smtClean="0">
              <a:solidFill>
                <a:schemeClr val="tx1"/>
              </a:solidFill>
            </a:rPr>
            <a:t>Alpha</a:t>
          </a:r>
          <a:endParaRPr lang="en-US" sz="1900" cap="all" baseline="0" dirty="0">
            <a:solidFill>
              <a:schemeClr val="tx1"/>
            </a:solidFill>
          </a:endParaRPr>
        </a:p>
      </dgm:t>
    </dgm:pt>
    <dgm:pt modelId="{5D4B02A7-1A7C-4120-9EAB-909D88C3B913}" type="parTrans" cxnId="{A51A0F4D-D15C-4B51-B602-BC614CA71C1A}">
      <dgm:prSet/>
      <dgm:spPr/>
      <dgm:t>
        <a:bodyPr/>
        <a:lstStyle/>
        <a:p>
          <a:endParaRPr lang="en-US" sz="1600"/>
        </a:p>
      </dgm:t>
    </dgm:pt>
    <dgm:pt modelId="{C95A161B-2EC9-469F-9DF0-73221351277F}" type="sibTrans" cxnId="{A51A0F4D-D15C-4B51-B602-BC614CA71C1A}">
      <dgm:prSet/>
      <dgm:spPr/>
      <dgm:t>
        <a:bodyPr/>
        <a:lstStyle/>
        <a:p>
          <a:endParaRPr lang="en-US" sz="1600"/>
        </a:p>
      </dgm:t>
    </dgm:pt>
    <dgm:pt modelId="{28209648-53B1-4DFC-8E3B-4B7296C7CC7F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Playtesting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BC250421-9904-4E8B-B974-A1722EFA7439}" type="parTrans" cxnId="{9E74E876-907D-4AA7-A50C-E7A773712046}">
      <dgm:prSet/>
      <dgm:spPr/>
      <dgm:t>
        <a:bodyPr/>
        <a:lstStyle/>
        <a:p>
          <a:endParaRPr lang="en-US" sz="1600"/>
        </a:p>
      </dgm:t>
    </dgm:pt>
    <dgm:pt modelId="{88692F17-62A8-4665-9457-9BAF027B1E72}" type="sibTrans" cxnId="{9E74E876-907D-4AA7-A50C-E7A773712046}">
      <dgm:prSet/>
      <dgm:spPr/>
      <dgm:t>
        <a:bodyPr/>
        <a:lstStyle/>
        <a:p>
          <a:endParaRPr lang="en-US" sz="1600"/>
        </a:p>
      </dgm:t>
    </dgm:pt>
    <dgm:pt modelId="{9386A0CA-FC6C-44C7-AAE8-877304FE8D97}" type="pres">
      <dgm:prSet presAssocID="{A500029B-5788-4FC8-9330-F3850D6B372B}" presName="Name0" presStyleCnt="0">
        <dgm:presLayoutVars>
          <dgm:dir/>
          <dgm:resizeHandles val="exact"/>
        </dgm:presLayoutVars>
      </dgm:prSet>
      <dgm:spPr/>
    </dgm:pt>
    <dgm:pt modelId="{1C869A32-423C-4654-BA14-A106C71CCA63}" type="pres">
      <dgm:prSet presAssocID="{7DFE2E61-C9E5-4FB1-B8FE-3827715F4E94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ADA479-8AB5-47BF-BB26-3FA0ACA488DB}" type="pres">
      <dgm:prSet presAssocID="{661618E7-FF92-4368-BCBF-2DB74F2C597E}" presName="parSpace" presStyleCnt="0"/>
      <dgm:spPr/>
    </dgm:pt>
    <dgm:pt modelId="{28BC7424-983A-4F7C-813F-30D7073D9DC2}" type="pres">
      <dgm:prSet presAssocID="{2B49AD45-394F-4D76-AF48-DA6E5EBEB4A8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3BDFB0-CF0E-4DB8-8A9A-0BF8868EC554}" type="pres">
      <dgm:prSet presAssocID="{2DB42628-DAAD-420E-B487-7EFB13A6C751}" presName="parSpace" presStyleCnt="0"/>
      <dgm:spPr/>
    </dgm:pt>
    <dgm:pt modelId="{528F6716-6C25-4C06-A976-63789D1B7435}" type="pres">
      <dgm:prSet presAssocID="{FD992705-2E2A-4036-9C34-641AA2C9E06B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B97DD-7397-4AF2-9764-FE1A3D481E4B}" type="pres">
      <dgm:prSet presAssocID="{79B5212B-95F5-4CB0-8623-BB2E64CF5F70}" presName="parSpace" presStyleCnt="0"/>
      <dgm:spPr/>
    </dgm:pt>
    <dgm:pt modelId="{522EA9B7-3D69-40BD-87EC-AC5A435E966A}" type="pres">
      <dgm:prSet presAssocID="{1DB657E9-05EF-404B-B9D5-8A9FE3EA42CE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9520A4-1E4E-4A6C-A6A1-688EC4E37122}" type="pres">
      <dgm:prSet presAssocID="{C95A161B-2EC9-469F-9DF0-73221351277F}" presName="parSpace" presStyleCnt="0"/>
      <dgm:spPr/>
    </dgm:pt>
    <dgm:pt modelId="{2D171182-99E9-435E-BF35-BE67CFC2A3DC}" type="pres">
      <dgm:prSet presAssocID="{28209648-53B1-4DFC-8E3B-4B7296C7CC7F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E41A54-272C-4F05-9B6C-729BBAA5EE33}" type="pres">
      <dgm:prSet presAssocID="{88692F17-62A8-4665-9457-9BAF027B1E72}" presName="parSpace" presStyleCnt="0"/>
      <dgm:spPr/>
    </dgm:pt>
    <dgm:pt modelId="{A979680A-501F-442A-BC3A-1F9D36BA2E52}" type="pres">
      <dgm:prSet presAssocID="{F58F0970-137F-4919-84B0-9E74C5D29147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5DC55B-8AF3-43AC-B1E2-7446D13D36CE}" srcId="{A500029B-5788-4FC8-9330-F3850D6B372B}" destId="{7DFE2E61-C9E5-4FB1-B8FE-3827715F4E94}" srcOrd="0" destOrd="0" parTransId="{6B7EF441-9F24-4838-8668-755569E8735F}" sibTransId="{661618E7-FF92-4368-BCBF-2DB74F2C597E}"/>
    <dgm:cxn modelId="{F51B3FE0-209A-4CE0-8A4A-A07A196E8415}" type="presOf" srcId="{7DFE2E61-C9E5-4FB1-B8FE-3827715F4E94}" destId="{1C869A32-423C-4654-BA14-A106C71CCA63}" srcOrd="0" destOrd="0" presId="urn:microsoft.com/office/officeart/2005/8/layout/hChevron3"/>
    <dgm:cxn modelId="{A0E7655E-B029-4277-8BFB-08F658997969}" type="presOf" srcId="{1DB657E9-05EF-404B-B9D5-8A9FE3EA42CE}" destId="{522EA9B7-3D69-40BD-87EC-AC5A435E966A}" srcOrd="0" destOrd="0" presId="urn:microsoft.com/office/officeart/2005/8/layout/hChevron3"/>
    <dgm:cxn modelId="{A248CDE1-3DB1-4D91-868E-DDB76D34D2E2}" type="presOf" srcId="{28209648-53B1-4DFC-8E3B-4B7296C7CC7F}" destId="{2D171182-99E9-435E-BF35-BE67CFC2A3DC}" srcOrd="0" destOrd="0" presId="urn:microsoft.com/office/officeart/2005/8/layout/hChevron3"/>
    <dgm:cxn modelId="{67B39041-478E-4E3B-874A-86800D15BCAC}" type="presOf" srcId="{A500029B-5788-4FC8-9330-F3850D6B372B}" destId="{9386A0CA-FC6C-44C7-AAE8-877304FE8D97}" srcOrd="0" destOrd="0" presId="urn:microsoft.com/office/officeart/2005/8/layout/hChevron3"/>
    <dgm:cxn modelId="{9E74E876-907D-4AA7-A50C-E7A773712046}" srcId="{A500029B-5788-4FC8-9330-F3850D6B372B}" destId="{28209648-53B1-4DFC-8E3B-4B7296C7CC7F}" srcOrd="4" destOrd="0" parTransId="{BC250421-9904-4E8B-B974-A1722EFA7439}" sibTransId="{88692F17-62A8-4665-9457-9BAF027B1E72}"/>
    <dgm:cxn modelId="{F4F7FF46-D3E0-4447-B89A-4DC0C2D89481}" type="presOf" srcId="{2B49AD45-394F-4D76-AF48-DA6E5EBEB4A8}" destId="{28BC7424-983A-4F7C-813F-30D7073D9DC2}" srcOrd="0" destOrd="0" presId="urn:microsoft.com/office/officeart/2005/8/layout/hChevron3"/>
    <dgm:cxn modelId="{A12E2097-3395-4D91-A0EF-440164D0A0F1}" srcId="{A500029B-5788-4FC8-9330-F3850D6B372B}" destId="{FD992705-2E2A-4036-9C34-641AA2C9E06B}" srcOrd="2" destOrd="0" parTransId="{17B66A06-8249-440F-9118-8BD0B546D159}" sibTransId="{79B5212B-95F5-4CB0-8623-BB2E64CF5F70}"/>
    <dgm:cxn modelId="{F63D1117-F7DA-49EC-A2BB-828A18E64B2E}" type="presOf" srcId="{FD992705-2E2A-4036-9C34-641AA2C9E06B}" destId="{528F6716-6C25-4C06-A976-63789D1B7435}" srcOrd="0" destOrd="0" presId="urn:microsoft.com/office/officeart/2005/8/layout/hChevron3"/>
    <dgm:cxn modelId="{DA45F488-D2A9-483A-82D2-5D00AE38EC2C}" type="presOf" srcId="{F58F0970-137F-4919-84B0-9E74C5D29147}" destId="{A979680A-501F-442A-BC3A-1F9D36BA2E52}" srcOrd="0" destOrd="0" presId="urn:microsoft.com/office/officeart/2005/8/layout/hChevron3"/>
    <dgm:cxn modelId="{C147F1E0-1D50-43F4-B98F-1BFE80E16936}" srcId="{A500029B-5788-4FC8-9330-F3850D6B372B}" destId="{2B49AD45-394F-4D76-AF48-DA6E5EBEB4A8}" srcOrd="1" destOrd="0" parTransId="{AFF23220-4AF4-4E33-826A-61627F76E0D8}" sibTransId="{2DB42628-DAAD-420E-B487-7EFB13A6C751}"/>
    <dgm:cxn modelId="{5A32EB4B-BEAC-44DE-8504-A1D989D4EB3F}" srcId="{A500029B-5788-4FC8-9330-F3850D6B372B}" destId="{F58F0970-137F-4919-84B0-9E74C5D29147}" srcOrd="5" destOrd="0" parTransId="{E4A5A36D-30C6-4954-9F3F-13302B4A6203}" sibTransId="{B0BDCB88-3D7F-4C0C-85AC-49BD493F6876}"/>
    <dgm:cxn modelId="{A51A0F4D-D15C-4B51-B602-BC614CA71C1A}" srcId="{A500029B-5788-4FC8-9330-F3850D6B372B}" destId="{1DB657E9-05EF-404B-B9D5-8A9FE3EA42CE}" srcOrd="3" destOrd="0" parTransId="{5D4B02A7-1A7C-4120-9EAB-909D88C3B913}" sibTransId="{C95A161B-2EC9-469F-9DF0-73221351277F}"/>
    <dgm:cxn modelId="{BC867C23-0539-4BE3-A79A-10860318F059}" type="presParOf" srcId="{9386A0CA-FC6C-44C7-AAE8-877304FE8D97}" destId="{1C869A32-423C-4654-BA14-A106C71CCA63}" srcOrd="0" destOrd="0" presId="urn:microsoft.com/office/officeart/2005/8/layout/hChevron3"/>
    <dgm:cxn modelId="{ACE8CFBE-96DB-4A16-A95C-463BB81415EE}" type="presParOf" srcId="{9386A0CA-FC6C-44C7-AAE8-877304FE8D97}" destId="{A6ADA479-8AB5-47BF-BB26-3FA0ACA488DB}" srcOrd="1" destOrd="0" presId="urn:microsoft.com/office/officeart/2005/8/layout/hChevron3"/>
    <dgm:cxn modelId="{F24F251D-7309-4D06-9019-2D2F095CEB48}" type="presParOf" srcId="{9386A0CA-FC6C-44C7-AAE8-877304FE8D97}" destId="{28BC7424-983A-4F7C-813F-30D7073D9DC2}" srcOrd="2" destOrd="0" presId="urn:microsoft.com/office/officeart/2005/8/layout/hChevron3"/>
    <dgm:cxn modelId="{8F0DA998-2A0E-4A21-97FF-B97A0D0BF5EC}" type="presParOf" srcId="{9386A0CA-FC6C-44C7-AAE8-877304FE8D97}" destId="{1B3BDFB0-CF0E-4DB8-8A9A-0BF8868EC554}" srcOrd="3" destOrd="0" presId="urn:microsoft.com/office/officeart/2005/8/layout/hChevron3"/>
    <dgm:cxn modelId="{488F8488-1825-45CF-B9D5-EE4CFA7B31BF}" type="presParOf" srcId="{9386A0CA-FC6C-44C7-AAE8-877304FE8D97}" destId="{528F6716-6C25-4C06-A976-63789D1B7435}" srcOrd="4" destOrd="0" presId="urn:microsoft.com/office/officeart/2005/8/layout/hChevron3"/>
    <dgm:cxn modelId="{F6009E0A-B55C-4EC3-942E-529D68476887}" type="presParOf" srcId="{9386A0CA-FC6C-44C7-AAE8-877304FE8D97}" destId="{BCFB97DD-7397-4AF2-9764-FE1A3D481E4B}" srcOrd="5" destOrd="0" presId="urn:microsoft.com/office/officeart/2005/8/layout/hChevron3"/>
    <dgm:cxn modelId="{306F1546-7270-4147-A3B5-22A0CA4D6FBD}" type="presParOf" srcId="{9386A0CA-FC6C-44C7-AAE8-877304FE8D97}" destId="{522EA9B7-3D69-40BD-87EC-AC5A435E966A}" srcOrd="6" destOrd="0" presId="urn:microsoft.com/office/officeart/2005/8/layout/hChevron3"/>
    <dgm:cxn modelId="{69153984-056A-4AAC-B17B-C339EDE2874B}" type="presParOf" srcId="{9386A0CA-FC6C-44C7-AAE8-877304FE8D97}" destId="{4D9520A4-1E4E-4A6C-A6A1-688EC4E37122}" srcOrd="7" destOrd="0" presId="urn:microsoft.com/office/officeart/2005/8/layout/hChevron3"/>
    <dgm:cxn modelId="{7381DB2F-CA7E-4F7A-8232-DCFE334413B5}" type="presParOf" srcId="{9386A0CA-FC6C-44C7-AAE8-877304FE8D97}" destId="{2D171182-99E9-435E-BF35-BE67CFC2A3DC}" srcOrd="8" destOrd="0" presId="urn:microsoft.com/office/officeart/2005/8/layout/hChevron3"/>
    <dgm:cxn modelId="{475A9872-56E3-4EF7-A3BA-6C8942200B2B}" type="presParOf" srcId="{9386A0CA-FC6C-44C7-AAE8-877304FE8D97}" destId="{55E41A54-272C-4F05-9B6C-729BBAA5EE33}" srcOrd="9" destOrd="0" presId="urn:microsoft.com/office/officeart/2005/8/layout/hChevron3"/>
    <dgm:cxn modelId="{CD0F241E-B88E-4D75-8336-81D06FCE5399}" type="presParOf" srcId="{9386A0CA-FC6C-44C7-AAE8-877304FE8D97}" destId="{A979680A-501F-442A-BC3A-1F9D36BA2E52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500029B-5788-4FC8-9330-F3850D6B372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FE2E61-C9E5-4FB1-B8FE-3827715F4E94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/>
        <a:lstStyle/>
        <a:p>
          <a:r>
            <a:rPr lang="en-US" sz="1200" cap="all" baseline="0" dirty="0" smtClean="0"/>
            <a:t>Pitch</a:t>
          </a:r>
          <a:endParaRPr lang="en-US" sz="1900" cap="all" baseline="0" dirty="0"/>
        </a:p>
      </dgm:t>
    </dgm:pt>
    <dgm:pt modelId="{6B7EF441-9F24-4838-8668-755569E8735F}" type="parTrans" cxnId="{5E5DC55B-8AF3-43AC-B1E2-7446D13D36CE}">
      <dgm:prSet/>
      <dgm:spPr/>
      <dgm:t>
        <a:bodyPr/>
        <a:lstStyle/>
        <a:p>
          <a:endParaRPr lang="en-US" sz="1600"/>
        </a:p>
      </dgm:t>
    </dgm:pt>
    <dgm:pt modelId="{661618E7-FF92-4368-BCBF-2DB74F2C597E}" type="sibTrans" cxnId="{5E5DC55B-8AF3-43AC-B1E2-7446D13D36CE}">
      <dgm:prSet/>
      <dgm:spPr/>
      <dgm:t>
        <a:bodyPr/>
        <a:lstStyle/>
        <a:p>
          <a:endParaRPr lang="en-US" sz="1600"/>
        </a:p>
      </dgm:t>
    </dgm:pt>
    <dgm:pt modelId="{2B49AD45-394F-4D76-AF48-DA6E5EBEB4A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/>
            <a:t>Proposal</a:t>
          </a:r>
          <a:endParaRPr lang="en-US" sz="1900" cap="all" baseline="0" dirty="0"/>
        </a:p>
      </dgm:t>
    </dgm:pt>
    <dgm:pt modelId="{AFF23220-4AF4-4E33-826A-61627F76E0D8}" type="parTrans" cxnId="{C147F1E0-1D50-43F4-B98F-1BFE80E16936}">
      <dgm:prSet/>
      <dgm:spPr/>
      <dgm:t>
        <a:bodyPr/>
        <a:lstStyle/>
        <a:p>
          <a:endParaRPr lang="en-US" sz="1600"/>
        </a:p>
      </dgm:t>
    </dgm:pt>
    <dgm:pt modelId="{2DB42628-DAAD-420E-B487-7EFB13A6C751}" type="sibTrans" cxnId="{C147F1E0-1D50-43F4-B98F-1BFE80E16936}">
      <dgm:prSet/>
      <dgm:spPr/>
      <dgm:t>
        <a:bodyPr/>
        <a:lstStyle/>
        <a:p>
          <a:endParaRPr lang="en-US" sz="1600"/>
        </a:p>
      </dgm:t>
    </dgm:pt>
    <dgm:pt modelId="{FD992705-2E2A-4036-9C34-641AA2C9E06B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Interim</a:t>
          </a:r>
          <a:endParaRPr lang="en-US" sz="1900" cap="all" baseline="0" dirty="0">
            <a:solidFill>
              <a:schemeClr val="tx1"/>
            </a:solidFill>
          </a:endParaRPr>
        </a:p>
      </dgm:t>
    </dgm:pt>
    <dgm:pt modelId="{17B66A06-8249-440F-9118-8BD0B546D159}" type="parTrans" cxnId="{A12E2097-3395-4D91-A0EF-440164D0A0F1}">
      <dgm:prSet/>
      <dgm:spPr/>
      <dgm:t>
        <a:bodyPr/>
        <a:lstStyle/>
        <a:p>
          <a:endParaRPr lang="en-US" sz="1600"/>
        </a:p>
      </dgm:t>
    </dgm:pt>
    <dgm:pt modelId="{79B5212B-95F5-4CB0-8623-BB2E64CF5F70}" type="sibTrans" cxnId="{A12E2097-3395-4D91-A0EF-440164D0A0F1}">
      <dgm:prSet/>
      <dgm:spPr/>
      <dgm:t>
        <a:bodyPr/>
        <a:lstStyle/>
        <a:p>
          <a:endParaRPr lang="en-US" sz="1600"/>
        </a:p>
      </dgm:t>
    </dgm:pt>
    <dgm:pt modelId="{F58F0970-137F-4919-84B0-9E74C5D29147}">
      <dgm:prSet phldrT="[Text]" custT="1"/>
      <dgm:spPr>
        <a:noFill/>
        <a:ln>
          <a:noFill/>
        </a:ln>
      </dgm:spPr>
      <dgm:t>
        <a:bodyPr lIns="0" rIns="0"/>
        <a:lstStyle/>
        <a:p>
          <a:pPr algn="ctr"/>
          <a:r>
            <a:rPr lang="en-US" sz="1200" cap="all" baseline="0" dirty="0" smtClean="0"/>
            <a:t>Beta</a:t>
          </a:r>
          <a:r>
            <a:rPr lang="en-US" sz="1200" cap="all" baseline="0" dirty="0" smtClean="0">
              <a:solidFill>
                <a:schemeClr val="tx1"/>
              </a:solidFill>
            </a:rPr>
            <a:t/>
          </a:r>
          <a:br>
            <a:rPr lang="en-US" sz="1200" cap="all" baseline="0" dirty="0" smtClean="0">
              <a:solidFill>
                <a:schemeClr val="tx1"/>
              </a:solidFill>
            </a:rPr>
          </a:br>
          <a:r>
            <a:rPr lang="en-US" sz="1200" cap="all" baseline="0" dirty="0" smtClean="0">
              <a:solidFill>
                <a:schemeClr val="tx1"/>
              </a:solidFill>
            </a:rPr>
            <a:t>(Release)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E4A5A36D-30C6-4954-9F3F-13302B4A6203}" type="parTrans" cxnId="{5A32EB4B-BEAC-44DE-8504-A1D989D4EB3F}">
      <dgm:prSet/>
      <dgm:spPr/>
      <dgm:t>
        <a:bodyPr/>
        <a:lstStyle/>
        <a:p>
          <a:endParaRPr lang="en-US" sz="1600"/>
        </a:p>
      </dgm:t>
    </dgm:pt>
    <dgm:pt modelId="{B0BDCB88-3D7F-4C0C-85AC-49BD493F6876}" type="sibTrans" cxnId="{5A32EB4B-BEAC-44DE-8504-A1D989D4EB3F}">
      <dgm:prSet/>
      <dgm:spPr/>
      <dgm:t>
        <a:bodyPr/>
        <a:lstStyle/>
        <a:p>
          <a:endParaRPr lang="en-US" sz="1600"/>
        </a:p>
      </dgm:t>
    </dgm:pt>
    <dgm:pt modelId="{1DB657E9-05EF-404B-B9D5-8A9FE3EA42CE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70000"/>
          </a:schemeClr>
        </a:solidFill>
        <a:ln>
          <a:noFill/>
        </a:ln>
      </dgm:spPr>
      <dgm:t>
        <a:bodyPr lIns="0" rIns="0"/>
        <a:lstStyle/>
        <a:p>
          <a:r>
            <a:rPr lang="en-US" sz="1900" cap="all" baseline="0" dirty="0" smtClean="0">
              <a:solidFill>
                <a:schemeClr val="tx1"/>
              </a:solidFill>
            </a:rPr>
            <a:t>Alpha</a:t>
          </a:r>
          <a:endParaRPr lang="en-US" sz="1900" cap="all" baseline="0" dirty="0">
            <a:solidFill>
              <a:schemeClr val="tx1"/>
            </a:solidFill>
          </a:endParaRPr>
        </a:p>
      </dgm:t>
    </dgm:pt>
    <dgm:pt modelId="{5D4B02A7-1A7C-4120-9EAB-909D88C3B913}" type="parTrans" cxnId="{A51A0F4D-D15C-4B51-B602-BC614CA71C1A}">
      <dgm:prSet/>
      <dgm:spPr/>
      <dgm:t>
        <a:bodyPr/>
        <a:lstStyle/>
        <a:p>
          <a:endParaRPr lang="en-US" sz="1600"/>
        </a:p>
      </dgm:t>
    </dgm:pt>
    <dgm:pt modelId="{C95A161B-2EC9-469F-9DF0-73221351277F}" type="sibTrans" cxnId="{A51A0F4D-D15C-4B51-B602-BC614CA71C1A}">
      <dgm:prSet/>
      <dgm:spPr/>
      <dgm:t>
        <a:bodyPr/>
        <a:lstStyle/>
        <a:p>
          <a:endParaRPr lang="en-US" sz="1600"/>
        </a:p>
      </dgm:t>
    </dgm:pt>
    <dgm:pt modelId="{28209648-53B1-4DFC-8E3B-4B7296C7CC7F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solidFill>
          <a:schemeClr val="accent1">
            <a:alpha val="10000"/>
          </a:schemeClr>
        </a:solidFill>
        <a:ln>
          <a:noFill/>
        </a:ln>
      </dgm:spPr>
      <dgm:t>
        <a:bodyPr lIns="0" rIns="0"/>
        <a:lstStyle/>
        <a:p>
          <a:r>
            <a:rPr lang="en-US" sz="1200" cap="all" baseline="0" dirty="0" smtClean="0">
              <a:solidFill>
                <a:schemeClr val="tx1"/>
              </a:solidFill>
            </a:rPr>
            <a:t>Playtesting</a:t>
          </a:r>
          <a:endParaRPr lang="en-US" sz="1200" cap="all" baseline="0" dirty="0">
            <a:solidFill>
              <a:schemeClr val="tx1"/>
            </a:solidFill>
          </a:endParaRPr>
        </a:p>
      </dgm:t>
    </dgm:pt>
    <dgm:pt modelId="{BC250421-9904-4E8B-B974-A1722EFA7439}" type="parTrans" cxnId="{9E74E876-907D-4AA7-A50C-E7A773712046}">
      <dgm:prSet/>
      <dgm:spPr/>
      <dgm:t>
        <a:bodyPr/>
        <a:lstStyle/>
        <a:p>
          <a:endParaRPr lang="en-US" sz="1600"/>
        </a:p>
      </dgm:t>
    </dgm:pt>
    <dgm:pt modelId="{88692F17-62A8-4665-9457-9BAF027B1E72}" type="sibTrans" cxnId="{9E74E876-907D-4AA7-A50C-E7A773712046}">
      <dgm:prSet/>
      <dgm:spPr/>
      <dgm:t>
        <a:bodyPr/>
        <a:lstStyle/>
        <a:p>
          <a:endParaRPr lang="en-US" sz="1600"/>
        </a:p>
      </dgm:t>
    </dgm:pt>
    <dgm:pt modelId="{9386A0CA-FC6C-44C7-AAE8-877304FE8D97}" type="pres">
      <dgm:prSet presAssocID="{A500029B-5788-4FC8-9330-F3850D6B372B}" presName="Name0" presStyleCnt="0">
        <dgm:presLayoutVars>
          <dgm:dir/>
          <dgm:resizeHandles val="exact"/>
        </dgm:presLayoutVars>
      </dgm:prSet>
      <dgm:spPr/>
    </dgm:pt>
    <dgm:pt modelId="{1C869A32-423C-4654-BA14-A106C71CCA63}" type="pres">
      <dgm:prSet presAssocID="{7DFE2E61-C9E5-4FB1-B8FE-3827715F4E94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ADA479-8AB5-47BF-BB26-3FA0ACA488DB}" type="pres">
      <dgm:prSet presAssocID="{661618E7-FF92-4368-BCBF-2DB74F2C597E}" presName="parSpace" presStyleCnt="0"/>
      <dgm:spPr/>
    </dgm:pt>
    <dgm:pt modelId="{28BC7424-983A-4F7C-813F-30D7073D9DC2}" type="pres">
      <dgm:prSet presAssocID="{2B49AD45-394F-4D76-AF48-DA6E5EBEB4A8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3BDFB0-CF0E-4DB8-8A9A-0BF8868EC554}" type="pres">
      <dgm:prSet presAssocID="{2DB42628-DAAD-420E-B487-7EFB13A6C751}" presName="parSpace" presStyleCnt="0"/>
      <dgm:spPr/>
    </dgm:pt>
    <dgm:pt modelId="{528F6716-6C25-4C06-A976-63789D1B7435}" type="pres">
      <dgm:prSet presAssocID="{FD992705-2E2A-4036-9C34-641AA2C9E06B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B97DD-7397-4AF2-9764-FE1A3D481E4B}" type="pres">
      <dgm:prSet presAssocID="{79B5212B-95F5-4CB0-8623-BB2E64CF5F70}" presName="parSpace" presStyleCnt="0"/>
      <dgm:spPr/>
    </dgm:pt>
    <dgm:pt modelId="{522EA9B7-3D69-40BD-87EC-AC5A435E966A}" type="pres">
      <dgm:prSet presAssocID="{1DB657E9-05EF-404B-B9D5-8A9FE3EA42CE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9520A4-1E4E-4A6C-A6A1-688EC4E37122}" type="pres">
      <dgm:prSet presAssocID="{C95A161B-2EC9-469F-9DF0-73221351277F}" presName="parSpace" presStyleCnt="0"/>
      <dgm:spPr/>
    </dgm:pt>
    <dgm:pt modelId="{2D171182-99E9-435E-BF35-BE67CFC2A3DC}" type="pres">
      <dgm:prSet presAssocID="{28209648-53B1-4DFC-8E3B-4B7296C7CC7F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E41A54-272C-4F05-9B6C-729BBAA5EE33}" type="pres">
      <dgm:prSet presAssocID="{88692F17-62A8-4665-9457-9BAF027B1E72}" presName="parSpace" presStyleCnt="0"/>
      <dgm:spPr/>
    </dgm:pt>
    <dgm:pt modelId="{A979680A-501F-442A-BC3A-1F9D36BA2E52}" type="pres">
      <dgm:prSet presAssocID="{F58F0970-137F-4919-84B0-9E74C5D29147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5DC55B-8AF3-43AC-B1E2-7446D13D36CE}" srcId="{A500029B-5788-4FC8-9330-F3850D6B372B}" destId="{7DFE2E61-C9E5-4FB1-B8FE-3827715F4E94}" srcOrd="0" destOrd="0" parTransId="{6B7EF441-9F24-4838-8668-755569E8735F}" sibTransId="{661618E7-FF92-4368-BCBF-2DB74F2C597E}"/>
    <dgm:cxn modelId="{F51B3FE0-209A-4CE0-8A4A-A07A196E8415}" type="presOf" srcId="{7DFE2E61-C9E5-4FB1-B8FE-3827715F4E94}" destId="{1C869A32-423C-4654-BA14-A106C71CCA63}" srcOrd="0" destOrd="0" presId="urn:microsoft.com/office/officeart/2005/8/layout/hChevron3"/>
    <dgm:cxn modelId="{A0E7655E-B029-4277-8BFB-08F658997969}" type="presOf" srcId="{1DB657E9-05EF-404B-B9D5-8A9FE3EA42CE}" destId="{522EA9B7-3D69-40BD-87EC-AC5A435E966A}" srcOrd="0" destOrd="0" presId="urn:microsoft.com/office/officeart/2005/8/layout/hChevron3"/>
    <dgm:cxn modelId="{A248CDE1-3DB1-4D91-868E-DDB76D34D2E2}" type="presOf" srcId="{28209648-53B1-4DFC-8E3B-4B7296C7CC7F}" destId="{2D171182-99E9-435E-BF35-BE67CFC2A3DC}" srcOrd="0" destOrd="0" presId="urn:microsoft.com/office/officeart/2005/8/layout/hChevron3"/>
    <dgm:cxn modelId="{67B39041-478E-4E3B-874A-86800D15BCAC}" type="presOf" srcId="{A500029B-5788-4FC8-9330-F3850D6B372B}" destId="{9386A0CA-FC6C-44C7-AAE8-877304FE8D97}" srcOrd="0" destOrd="0" presId="urn:microsoft.com/office/officeart/2005/8/layout/hChevron3"/>
    <dgm:cxn modelId="{9E74E876-907D-4AA7-A50C-E7A773712046}" srcId="{A500029B-5788-4FC8-9330-F3850D6B372B}" destId="{28209648-53B1-4DFC-8E3B-4B7296C7CC7F}" srcOrd="4" destOrd="0" parTransId="{BC250421-9904-4E8B-B974-A1722EFA7439}" sibTransId="{88692F17-62A8-4665-9457-9BAF027B1E72}"/>
    <dgm:cxn modelId="{F4F7FF46-D3E0-4447-B89A-4DC0C2D89481}" type="presOf" srcId="{2B49AD45-394F-4D76-AF48-DA6E5EBEB4A8}" destId="{28BC7424-983A-4F7C-813F-30D7073D9DC2}" srcOrd="0" destOrd="0" presId="urn:microsoft.com/office/officeart/2005/8/layout/hChevron3"/>
    <dgm:cxn modelId="{A12E2097-3395-4D91-A0EF-440164D0A0F1}" srcId="{A500029B-5788-4FC8-9330-F3850D6B372B}" destId="{FD992705-2E2A-4036-9C34-641AA2C9E06B}" srcOrd="2" destOrd="0" parTransId="{17B66A06-8249-440F-9118-8BD0B546D159}" sibTransId="{79B5212B-95F5-4CB0-8623-BB2E64CF5F70}"/>
    <dgm:cxn modelId="{F63D1117-F7DA-49EC-A2BB-828A18E64B2E}" type="presOf" srcId="{FD992705-2E2A-4036-9C34-641AA2C9E06B}" destId="{528F6716-6C25-4C06-A976-63789D1B7435}" srcOrd="0" destOrd="0" presId="urn:microsoft.com/office/officeart/2005/8/layout/hChevron3"/>
    <dgm:cxn modelId="{DA45F488-D2A9-483A-82D2-5D00AE38EC2C}" type="presOf" srcId="{F58F0970-137F-4919-84B0-9E74C5D29147}" destId="{A979680A-501F-442A-BC3A-1F9D36BA2E52}" srcOrd="0" destOrd="0" presId="urn:microsoft.com/office/officeart/2005/8/layout/hChevron3"/>
    <dgm:cxn modelId="{C147F1E0-1D50-43F4-B98F-1BFE80E16936}" srcId="{A500029B-5788-4FC8-9330-F3850D6B372B}" destId="{2B49AD45-394F-4D76-AF48-DA6E5EBEB4A8}" srcOrd="1" destOrd="0" parTransId="{AFF23220-4AF4-4E33-826A-61627F76E0D8}" sibTransId="{2DB42628-DAAD-420E-B487-7EFB13A6C751}"/>
    <dgm:cxn modelId="{5A32EB4B-BEAC-44DE-8504-A1D989D4EB3F}" srcId="{A500029B-5788-4FC8-9330-F3850D6B372B}" destId="{F58F0970-137F-4919-84B0-9E74C5D29147}" srcOrd="5" destOrd="0" parTransId="{E4A5A36D-30C6-4954-9F3F-13302B4A6203}" sibTransId="{B0BDCB88-3D7F-4C0C-85AC-49BD493F6876}"/>
    <dgm:cxn modelId="{A51A0F4D-D15C-4B51-B602-BC614CA71C1A}" srcId="{A500029B-5788-4FC8-9330-F3850D6B372B}" destId="{1DB657E9-05EF-404B-B9D5-8A9FE3EA42CE}" srcOrd="3" destOrd="0" parTransId="{5D4B02A7-1A7C-4120-9EAB-909D88C3B913}" sibTransId="{C95A161B-2EC9-469F-9DF0-73221351277F}"/>
    <dgm:cxn modelId="{BC867C23-0539-4BE3-A79A-10860318F059}" type="presParOf" srcId="{9386A0CA-FC6C-44C7-AAE8-877304FE8D97}" destId="{1C869A32-423C-4654-BA14-A106C71CCA63}" srcOrd="0" destOrd="0" presId="urn:microsoft.com/office/officeart/2005/8/layout/hChevron3"/>
    <dgm:cxn modelId="{ACE8CFBE-96DB-4A16-A95C-463BB81415EE}" type="presParOf" srcId="{9386A0CA-FC6C-44C7-AAE8-877304FE8D97}" destId="{A6ADA479-8AB5-47BF-BB26-3FA0ACA488DB}" srcOrd="1" destOrd="0" presId="urn:microsoft.com/office/officeart/2005/8/layout/hChevron3"/>
    <dgm:cxn modelId="{F24F251D-7309-4D06-9019-2D2F095CEB48}" type="presParOf" srcId="{9386A0CA-FC6C-44C7-AAE8-877304FE8D97}" destId="{28BC7424-983A-4F7C-813F-30D7073D9DC2}" srcOrd="2" destOrd="0" presId="urn:microsoft.com/office/officeart/2005/8/layout/hChevron3"/>
    <dgm:cxn modelId="{8F0DA998-2A0E-4A21-97FF-B97A0D0BF5EC}" type="presParOf" srcId="{9386A0CA-FC6C-44C7-AAE8-877304FE8D97}" destId="{1B3BDFB0-CF0E-4DB8-8A9A-0BF8868EC554}" srcOrd="3" destOrd="0" presId="urn:microsoft.com/office/officeart/2005/8/layout/hChevron3"/>
    <dgm:cxn modelId="{488F8488-1825-45CF-B9D5-EE4CFA7B31BF}" type="presParOf" srcId="{9386A0CA-FC6C-44C7-AAE8-877304FE8D97}" destId="{528F6716-6C25-4C06-A976-63789D1B7435}" srcOrd="4" destOrd="0" presId="urn:microsoft.com/office/officeart/2005/8/layout/hChevron3"/>
    <dgm:cxn modelId="{F6009E0A-B55C-4EC3-942E-529D68476887}" type="presParOf" srcId="{9386A0CA-FC6C-44C7-AAE8-877304FE8D97}" destId="{BCFB97DD-7397-4AF2-9764-FE1A3D481E4B}" srcOrd="5" destOrd="0" presId="urn:microsoft.com/office/officeart/2005/8/layout/hChevron3"/>
    <dgm:cxn modelId="{306F1546-7270-4147-A3B5-22A0CA4D6FBD}" type="presParOf" srcId="{9386A0CA-FC6C-44C7-AAE8-877304FE8D97}" destId="{522EA9B7-3D69-40BD-87EC-AC5A435E966A}" srcOrd="6" destOrd="0" presId="urn:microsoft.com/office/officeart/2005/8/layout/hChevron3"/>
    <dgm:cxn modelId="{69153984-056A-4AAC-B17B-C339EDE2874B}" type="presParOf" srcId="{9386A0CA-FC6C-44C7-AAE8-877304FE8D97}" destId="{4D9520A4-1E4E-4A6C-A6A1-688EC4E37122}" srcOrd="7" destOrd="0" presId="urn:microsoft.com/office/officeart/2005/8/layout/hChevron3"/>
    <dgm:cxn modelId="{7381DB2F-CA7E-4F7A-8232-DCFE334413B5}" type="presParOf" srcId="{9386A0CA-FC6C-44C7-AAE8-877304FE8D97}" destId="{2D171182-99E9-435E-BF35-BE67CFC2A3DC}" srcOrd="8" destOrd="0" presId="urn:microsoft.com/office/officeart/2005/8/layout/hChevron3"/>
    <dgm:cxn modelId="{475A9872-56E3-4EF7-A3BA-6C8942200B2B}" type="presParOf" srcId="{9386A0CA-FC6C-44C7-AAE8-877304FE8D97}" destId="{55E41A54-272C-4F05-9B6C-729BBAA5EE33}" srcOrd="9" destOrd="0" presId="urn:microsoft.com/office/officeart/2005/8/layout/hChevron3"/>
    <dgm:cxn modelId="{CD0F241E-B88E-4D75-8336-81D06FCE5399}" type="presParOf" srcId="{9386A0CA-FC6C-44C7-AAE8-877304FE8D97}" destId="{A979680A-501F-442A-BC3A-1F9D36BA2E52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869A32-423C-4654-BA14-A106C71CCA63}">
      <dsp:nvSpPr>
        <dsp:cNvPr id="0" name=""/>
        <dsp:cNvSpPr/>
      </dsp:nvSpPr>
      <dsp:spPr>
        <a:xfrm>
          <a:off x="1403" y="0"/>
          <a:ext cx="2298773" cy="919509"/>
        </a:xfrm>
        <a:prstGeom prst="homePlate">
          <a:avLst/>
        </a:prstGeom>
        <a:solidFill>
          <a:schemeClr val="accent1">
            <a:alpha val="7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346" tIns="50673" rIns="25337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cap="all" baseline="0" dirty="0" smtClean="0"/>
            <a:t>Pitch</a:t>
          </a:r>
          <a:endParaRPr lang="en-US" sz="1900" kern="1200" cap="all" baseline="0" dirty="0"/>
        </a:p>
      </dsp:txBody>
      <dsp:txXfrm>
        <a:off x="1403" y="0"/>
        <a:ext cx="2068896" cy="919509"/>
      </dsp:txXfrm>
    </dsp:sp>
    <dsp:sp modelId="{28BC7424-983A-4F7C-813F-30D7073D9DC2}">
      <dsp:nvSpPr>
        <dsp:cNvPr id="0" name=""/>
        <dsp:cNvSpPr/>
      </dsp:nvSpPr>
      <dsp:spPr>
        <a:xfrm>
          <a:off x="1840422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Proposal</a:t>
          </a:r>
          <a:endParaRPr lang="en-US" sz="1900" kern="1200" cap="all" baseline="0" dirty="0"/>
        </a:p>
      </dsp:txBody>
      <dsp:txXfrm>
        <a:off x="2300177" y="0"/>
        <a:ext cx="1379264" cy="919509"/>
      </dsp:txXfrm>
    </dsp:sp>
    <dsp:sp modelId="{528F6716-6C25-4C06-A976-63789D1B7435}">
      <dsp:nvSpPr>
        <dsp:cNvPr id="0" name=""/>
        <dsp:cNvSpPr/>
      </dsp:nvSpPr>
      <dsp:spPr>
        <a:xfrm>
          <a:off x="3679441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Interim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4139196" y="0"/>
        <a:ext cx="1379264" cy="919509"/>
      </dsp:txXfrm>
    </dsp:sp>
    <dsp:sp modelId="{522EA9B7-3D69-40BD-87EC-AC5A435E966A}">
      <dsp:nvSpPr>
        <dsp:cNvPr id="0" name=""/>
        <dsp:cNvSpPr/>
      </dsp:nvSpPr>
      <dsp:spPr>
        <a:xfrm>
          <a:off x="5518460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Alpha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5978215" y="0"/>
        <a:ext cx="1379264" cy="919509"/>
      </dsp:txXfrm>
    </dsp:sp>
    <dsp:sp modelId="{2D171182-99E9-435E-BF35-BE67CFC2A3DC}">
      <dsp:nvSpPr>
        <dsp:cNvPr id="0" name=""/>
        <dsp:cNvSpPr/>
      </dsp:nvSpPr>
      <dsp:spPr>
        <a:xfrm>
          <a:off x="7357479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Playtesting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7817234" y="0"/>
        <a:ext cx="1379264" cy="919509"/>
      </dsp:txXfrm>
    </dsp:sp>
    <dsp:sp modelId="{A979680A-501F-442A-BC3A-1F9D36BA2E52}">
      <dsp:nvSpPr>
        <dsp:cNvPr id="0" name=""/>
        <dsp:cNvSpPr/>
      </dsp:nvSpPr>
      <dsp:spPr>
        <a:xfrm>
          <a:off x="9196498" y="0"/>
          <a:ext cx="2298773" cy="919509"/>
        </a:xfrm>
        <a:prstGeom prst="chevron">
          <a:avLst/>
        </a:pr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Beta</a:t>
          </a:r>
          <a:r>
            <a:rPr lang="en-US" sz="1200" kern="1200" cap="all" baseline="0" dirty="0" smtClean="0">
              <a:solidFill>
                <a:schemeClr val="tx1"/>
              </a:solidFill>
            </a:rPr>
            <a:t/>
          </a:r>
          <a:br>
            <a:rPr lang="en-US" sz="1200" kern="1200" cap="all" baseline="0" dirty="0" smtClean="0">
              <a:solidFill>
                <a:schemeClr val="tx1"/>
              </a:solidFill>
            </a:rPr>
          </a:br>
          <a:r>
            <a:rPr lang="en-US" sz="1200" kern="1200" cap="all" baseline="0" dirty="0" smtClean="0">
              <a:solidFill>
                <a:schemeClr val="tx1"/>
              </a:solidFill>
            </a:rPr>
            <a:t>(Release)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9656253" y="0"/>
        <a:ext cx="1379264" cy="91950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869A32-423C-4654-BA14-A106C71CCA63}">
      <dsp:nvSpPr>
        <dsp:cNvPr id="0" name=""/>
        <dsp:cNvSpPr/>
      </dsp:nvSpPr>
      <dsp:spPr>
        <a:xfrm>
          <a:off x="1403" y="0"/>
          <a:ext cx="2298773" cy="919509"/>
        </a:xfrm>
        <a:prstGeom prst="homePlate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Pitch</a:t>
          </a:r>
          <a:endParaRPr lang="en-US" sz="1900" kern="1200" cap="all" baseline="0" dirty="0"/>
        </a:p>
      </dsp:txBody>
      <dsp:txXfrm>
        <a:off x="1403" y="0"/>
        <a:ext cx="2068896" cy="919509"/>
      </dsp:txXfrm>
    </dsp:sp>
    <dsp:sp modelId="{28BC7424-983A-4F7C-813F-30D7073D9DC2}">
      <dsp:nvSpPr>
        <dsp:cNvPr id="0" name=""/>
        <dsp:cNvSpPr/>
      </dsp:nvSpPr>
      <dsp:spPr>
        <a:xfrm>
          <a:off x="1840422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Proposal</a:t>
          </a:r>
          <a:endParaRPr lang="en-US" sz="1900" kern="1200" cap="all" baseline="0" dirty="0"/>
        </a:p>
      </dsp:txBody>
      <dsp:txXfrm>
        <a:off x="2300177" y="0"/>
        <a:ext cx="1379264" cy="919509"/>
      </dsp:txXfrm>
    </dsp:sp>
    <dsp:sp modelId="{528F6716-6C25-4C06-A976-63789D1B7435}">
      <dsp:nvSpPr>
        <dsp:cNvPr id="0" name=""/>
        <dsp:cNvSpPr/>
      </dsp:nvSpPr>
      <dsp:spPr>
        <a:xfrm>
          <a:off x="3679441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Interim</a:t>
          </a:r>
          <a:endParaRPr lang="en-US" sz="1900" kern="1200" cap="all" baseline="0" dirty="0">
            <a:solidFill>
              <a:schemeClr val="tx1"/>
            </a:solidFill>
          </a:endParaRPr>
        </a:p>
      </dsp:txBody>
      <dsp:txXfrm>
        <a:off x="4139196" y="0"/>
        <a:ext cx="1379264" cy="919509"/>
      </dsp:txXfrm>
    </dsp:sp>
    <dsp:sp modelId="{522EA9B7-3D69-40BD-87EC-AC5A435E966A}">
      <dsp:nvSpPr>
        <dsp:cNvPr id="0" name=""/>
        <dsp:cNvSpPr/>
      </dsp:nvSpPr>
      <dsp:spPr>
        <a:xfrm>
          <a:off x="5518460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Alpha</a:t>
          </a:r>
          <a:endParaRPr lang="en-US" sz="1900" kern="1200" cap="all" baseline="0" dirty="0">
            <a:solidFill>
              <a:schemeClr val="tx1"/>
            </a:solidFill>
          </a:endParaRPr>
        </a:p>
      </dsp:txBody>
      <dsp:txXfrm>
        <a:off x="5978215" y="0"/>
        <a:ext cx="1379264" cy="919509"/>
      </dsp:txXfrm>
    </dsp:sp>
    <dsp:sp modelId="{2D171182-99E9-435E-BF35-BE67CFC2A3DC}">
      <dsp:nvSpPr>
        <dsp:cNvPr id="0" name=""/>
        <dsp:cNvSpPr/>
      </dsp:nvSpPr>
      <dsp:spPr>
        <a:xfrm>
          <a:off x="7357479" y="0"/>
          <a:ext cx="2298773" cy="919509"/>
        </a:xfrm>
        <a:prstGeom prst="chevron">
          <a:avLst/>
        </a:prstGeom>
        <a:solidFill>
          <a:schemeClr val="accent1">
            <a:alpha val="7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50673" rIns="0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cap="all" baseline="0" dirty="0" smtClean="0">
              <a:solidFill>
                <a:schemeClr val="tx1"/>
              </a:solidFill>
            </a:rPr>
            <a:t>Play-testing</a:t>
          </a:r>
          <a:endParaRPr lang="en-US" sz="1900" kern="1200" cap="all" baseline="0" dirty="0">
            <a:solidFill>
              <a:schemeClr val="tx1"/>
            </a:solidFill>
          </a:endParaRPr>
        </a:p>
      </dsp:txBody>
      <dsp:txXfrm>
        <a:off x="7817234" y="0"/>
        <a:ext cx="1379264" cy="919509"/>
      </dsp:txXfrm>
    </dsp:sp>
    <dsp:sp modelId="{A979680A-501F-442A-BC3A-1F9D36BA2E52}">
      <dsp:nvSpPr>
        <dsp:cNvPr id="0" name=""/>
        <dsp:cNvSpPr/>
      </dsp:nvSpPr>
      <dsp:spPr>
        <a:xfrm>
          <a:off x="9196498" y="0"/>
          <a:ext cx="2298773" cy="919509"/>
        </a:xfrm>
        <a:prstGeom prst="chevron">
          <a:avLst/>
        </a:pr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Beta</a:t>
          </a:r>
          <a:r>
            <a:rPr lang="en-US" sz="1200" kern="1200" cap="all" baseline="0" dirty="0" smtClean="0">
              <a:solidFill>
                <a:schemeClr val="tx1"/>
              </a:solidFill>
            </a:rPr>
            <a:t/>
          </a:r>
          <a:br>
            <a:rPr lang="en-US" sz="1200" kern="1200" cap="all" baseline="0" dirty="0" smtClean="0">
              <a:solidFill>
                <a:schemeClr val="tx1"/>
              </a:solidFill>
            </a:rPr>
          </a:br>
          <a:r>
            <a:rPr lang="en-US" sz="1200" kern="1200" cap="all" baseline="0" dirty="0" smtClean="0">
              <a:solidFill>
                <a:schemeClr val="tx1"/>
              </a:solidFill>
            </a:rPr>
            <a:t>(Release)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9656253" y="0"/>
        <a:ext cx="1379264" cy="91950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869A32-423C-4654-BA14-A106C71CCA63}">
      <dsp:nvSpPr>
        <dsp:cNvPr id="0" name=""/>
        <dsp:cNvSpPr/>
      </dsp:nvSpPr>
      <dsp:spPr>
        <a:xfrm>
          <a:off x="1403" y="0"/>
          <a:ext cx="2298773" cy="919509"/>
        </a:xfrm>
        <a:prstGeom prst="homePlate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Pitch</a:t>
          </a:r>
          <a:endParaRPr lang="en-US" sz="1900" kern="1200" cap="all" baseline="0" dirty="0"/>
        </a:p>
      </dsp:txBody>
      <dsp:txXfrm>
        <a:off x="1403" y="0"/>
        <a:ext cx="2068896" cy="919509"/>
      </dsp:txXfrm>
    </dsp:sp>
    <dsp:sp modelId="{28BC7424-983A-4F7C-813F-30D7073D9DC2}">
      <dsp:nvSpPr>
        <dsp:cNvPr id="0" name=""/>
        <dsp:cNvSpPr/>
      </dsp:nvSpPr>
      <dsp:spPr>
        <a:xfrm>
          <a:off x="1840422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Proposal</a:t>
          </a:r>
          <a:endParaRPr lang="en-US" sz="1900" kern="1200" cap="all" baseline="0" dirty="0"/>
        </a:p>
      </dsp:txBody>
      <dsp:txXfrm>
        <a:off x="2300177" y="0"/>
        <a:ext cx="1379264" cy="919509"/>
      </dsp:txXfrm>
    </dsp:sp>
    <dsp:sp modelId="{528F6716-6C25-4C06-A976-63789D1B7435}">
      <dsp:nvSpPr>
        <dsp:cNvPr id="0" name=""/>
        <dsp:cNvSpPr/>
      </dsp:nvSpPr>
      <dsp:spPr>
        <a:xfrm>
          <a:off x="3679441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Interim</a:t>
          </a:r>
          <a:endParaRPr lang="en-US" sz="1900" kern="1200" cap="all" baseline="0" dirty="0">
            <a:solidFill>
              <a:schemeClr val="tx1"/>
            </a:solidFill>
          </a:endParaRPr>
        </a:p>
      </dsp:txBody>
      <dsp:txXfrm>
        <a:off x="4139196" y="0"/>
        <a:ext cx="1379264" cy="919509"/>
      </dsp:txXfrm>
    </dsp:sp>
    <dsp:sp modelId="{522EA9B7-3D69-40BD-87EC-AC5A435E966A}">
      <dsp:nvSpPr>
        <dsp:cNvPr id="0" name=""/>
        <dsp:cNvSpPr/>
      </dsp:nvSpPr>
      <dsp:spPr>
        <a:xfrm>
          <a:off x="5518460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Alpha</a:t>
          </a:r>
          <a:endParaRPr lang="en-US" sz="1900" kern="1200" cap="all" baseline="0" dirty="0">
            <a:solidFill>
              <a:schemeClr val="tx1"/>
            </a:solidFill>
          </a:endParaRPr>
        </a:p>
      </dsp:txBody>
      <dsp:txXfrm>
        <a:off x="5978215" y="0"/>
        <a:ext cx="1379264" cy="919509"/>
      </dsp:txXfrm>
    </dsp:sp>
    <dsp:sp modelId="{2D171182-99E9-435E-BF35-BE67CFC2A3DC}">
      <dsp:nvSpPr>
        <dsp:cNvPr id="0" name=""/>
        <dsp:cNvSpPr/>
      </dsp:nvSpPr>
      <dsp:spPr>
        <a:xfrm>
          <a:off x="7357479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Playtesting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7817234" y="0"/>
        <a:ext cx="1379264" cy="919509"/>
      </dsp:txXfrm>
    </dsp:sp>
    <dsp:sp modelId="{A979680A-501F-442A-BC3A-1F9D36BA2E52}">
      <dsp:nvSpPr>
        <dsp:cNvPr id="0" name=""/>
        <dsp:cNvSpPr/>
      </dsp:nvSpPr>
      <dsp:spPr>
        <a:xfrm>
          <a:off x="9196498" y="0"/>
          <a:ext cx="2298773" cy="919509"/>
        </a:xfrm>
        <a:prstGeom prst="chevron">
          <a:avLst/>
        </a:pr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0673" rIns="0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cap="all" baseline="0" dirty="0" smtClean="0"/>
            <a:t>Beta</a:t>
          </a:r>
          <a:r>
            <a:rPr lang="en-US" sz="1900" kern="1200" cap="all" baseline="0" dirty="0" smtClean="0">
              <a:solidFill>
                <a:schemeClr val="tx1"/>
              </a:solidFill>
            </a:rPr>
            <a:t/>
          </a:r>
          <a:br>
            <a:rPr lang="en-US" sz="1900" kern="1200" cap="all" baseline="0" dirty="0" smtClean="0">
              <a:solidFill>
                <a:schemeClr val="tx1"/>
              </a:solidFill>
            </a:rPr>
          </a:br>
          <a:r>
            <a:rPr lang="en-US" sz="1900" kern="1200" cap="all" baseline="0" dirty="0" smtClean="0">
              <a:solidFill>
                <a:schemeClr val="tx1"/>
              </a:solidFill>
            </a:rPr>
            <a:t>(Release)</a:t>
          </a:r>
          <a:endParaRPr lang="en-US" sz="1900" kern="1200" cap="all" baseline="0" dirty="0">
            <a:solidFill>
              <a:schemeClr val="tx1"/>
            </a:solidFill>
          </a:endParaRPr>
        </a:p>
      </dsp:txBody>
      <dsp:txXfrm>
        <a:off x="9656253" y="0"/>
        <a:ext cx="1379264" cy="91950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869A32-423C-4654-BA14-A106C71CCA63}">
      <dsp:nvSpPr>
        <dsp:cNvPr id="0" name=""/>
        <dsp:cNvSpPr/>
      </dsp:nvSpPr>
      <dsp:spPr>
        <a:xfrm>
          <a:off x="1403" y="0"/>
          <a:ext cx="2298773" cy="919509"/>
        </a:xfrm>
        <a:prstGeom prst="homePlate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Pitch</a:t>
          </a:r>
          <a:endParaRPr lang="en-US" sz="1900" kern="1200" cap="all" baseline="0" dirty="0"/>
        </a:p>
      </dsp:txBody>
      <dsp:txXfrm>
        <a:off x="1403" y="0"/>
        <a:ext cx="2068896" cy="919509"/>
      </dsp:txXfrm>
    </dsp:sp>
    <dsp:sp modelId="{28BC7424-983A-4F7C-813F-30D7073D9DC2}">
      <dsp:nvSpPr>
        <dsp:cNvPr id="0" name=""/>
        <dsp:cNvSpPr/>
      </dsp:nvSpPr>
      <dsp:spPr>
        <a:xfrm>
          <a:off x="1840422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Proposal</a:t>
          </a:r>
          <a:endParaRPr lang="en-US" sz="1900" kern="1200" cap="all" baseline="0" dirty="0"/>
        </a:p>
      </dsp:txBody>
      <dsp:txXfrm>
        <a:off x="2300177" y="0"/>
        <a:ext cx="1379264" cy="919509"/>
      </dsp:txXfrm>
    </dsp:sp>
    <dsp:sp modelId="{528F6716-6C25-4C06-A976-63789D1B7435}">
      <dsp:nvSpPr>
        <dsp:cNvPr id="0" name=""/>
        <dsp:cNvSpPr/>
      </dsp:nvSpPr>
      <dsp:spPr>
        <a:xfrm>
          <a:off x="3679441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Interim</a:t>
          </a:r>
          <a:endParaRPr lang="en-US" sz="1900" kern="1200" cap="all" baseline="0" dirty="0">
            <a:solidFill>
              <a:schemeClr val="tx1"/>
            </a:solidFill>
          </a:endParaRPr>
        </a:p>
      </dsp:txBody>
      <dsp:txXfrm>
        <a:off x="4139196" y="0"/>
        <a:ext cx="1379264" cy="919509"/>
      </dsp:txXfrm>
    </dsp:sp>
    <dsp:sp modelId="{522EA9B7-3D69-40BD-87EC-AC5A435E966A}">
      <dsp:nvSpPr>
        <dsp:cNvPr id="0" name=""/>
        <dsp:cNvSpPr/>
      </dsp:nvSpPr>
      <dsp:spPr>
        <a:xfrm>
          <a:off x="5518460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Alpha</a:t>
          </a:r>
          <a:endParaRPr lang="en-US" sz="1900" kern="1200" cap="all" baseline="0" dirty="0">
            <a:solidFill>
              <a:schemeClr val="tx1"/>
            </a:solidFill>
          </a:endParaRPr>
        </a:p>
      </dsp:txBody>
      <dsp:txXfrm>
        <a:off x="5978215" y="0"/>
        <a:ext cx="1379264" cy="919509"/>
      </dsp:txXfrm>
    </dsp:sp>
    <dsp:sp modelId="{2D171182-99E9-435E-BF35-BE67CFC2A3DC}">
      <dsp:nvSpPr>
        <dsp:cNvPr id="0" name=""/>
        <dsp:cNvSpPr/>
      </dsp:nvSpPr>
      <dsp:spPr>
        <a:xfrm>
          <a:off x="7357479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Playtesting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7817234" y="0"/>
        <a:ext cx="1379264" cy="919509"/>
      </dsp:txXfrm>
    </dsp:sp>
    <dsp:sp modelId="{A979680A-501F-442A-BC3A-1F9D36BA2E52}">
      <dsp:nvSpPr>
        <dsp:cNvPr id="0" name=""/>
        <dsp:cNvSpPr/>
      </dsp:nvSpPr>
      <dsp:spPr>
        <a:xfrm>
          <a:off x="9196498" y="0"/>
          <a:ext cx="2298773" cy="919509"/>
        </a:xfrm>
        <a:prstGeom prst="chevron">
          <a:avLst/>
        </a:pr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0673" rIns="0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cap="all" baseline="0" dirty="0" smtClean="0"/>
            <a:t>Beta</a:t>
          </a:r>
          <a:r>
            <a:rPr lang="en-US" sz="1900" kern="1200" cap="all" baseline="0" dirty="0" smtClean="0">
              <a:solidFill>
                <a:schemeClr val="tx1"/>
              </a:solidFill>
            </a:rPr>
            <a:t/>
          </a:r>
          <a:br>
            <a:rPr lang="en-US" sz="1900" kern="1200" cap="all" baseline="0" dirty="0" smtClean="0">
              <a:solidFill>
                <a:schemeClr val="tx1"/>
              </a:solidFill>
            </a:rPr>
          </a:br>
          <a:r>
            <a:rPr lang="en-US" sz="1900" kern="1200" cap="all" baseline="0" dirty="0" smtClean="0">
              <a:solidFill>
                <a:schemeClr val="tx1"/>
              </a:solidFill>
            </a:rPr>
            <a:t>(Release)</a:t>
          </a:r>
          <a:endParaRPr lang="en-US" sz="1900" kern="1200" cap="all" baseline="0" dirty="0">
            <a:solidFill>
              <a:schemeClr val="tx1"/>
            </a:solidFill>
          </a:endParaRPr>
        </a:p>
      </dsp:txBody>
      <dsp:txXfrm>
        <a:off x="9656253" y="0"/>
        <a:ext cx="1379264" cy="91950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869A32-423C-4654-BA14-A106C71CCA63}">
      <dsp:nvSpPr>
        <dsp:cNvPr id="0" name=""/>
        <dsp:cNvSpPr/>
      </dsp:nvSpPr>
      <dsp:spPr>
        <a:xfrm>
          <a:off x="1403" y="0"/>
          <a:ext cx="2298773" cy="919509"/>
        </a:xfrm>
        <a:prstGeom prst="homePlate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Pitch</a:t>
          </a:r>
          <a:endParaRPr lang="en-US" sz="1900" kern="1200" cap="all" baseline="0" dirty="0"/>
        </a:p>
      </dsp:txBody>
      <dsp:txXfrm>
        <a:off x="1403" y="0"/>
        <a:ext cx="2068896" cy="919509"/>
      </dsp:txXfrm>
    </dsp:sp>
    <dsp:sp modelId="{28BC7424-983A-4F7C-813F-30D7073D9DC2}">
      <dsp:nvSpPr>
        <dsp:cNvPr id="0" name=""/>
        <dsp:cNvSpPr/>
      </dsp:nvSpPr>
      <dsp:spPr>
        <a:xfrm>
          <a:off x="1840422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Proposal</a:t>
          </a:r>
          <a:endParaRPr lang="en-US" sz="1900" kern="1200" cap="all" baseline="0" dirty="0"/>
        </a:p>
      </dsp:txBody>
      <dsp:txXfrm>
        <a:off x="2300177" y="0"/>
        <a:ext cx="1379264" cy="919509"/>
      </dsp:txXfrm>
    </dsp:sp>
    <dsp:sp modelId="{528F6716-6C25-4C06-A976-63789D1B7435}">
      <dsp:nvSpPr>
        <dsp:cNvPr id="0" name=""/>
        <dsp:cNvSpPr/>
      </dsp:nvSpPr>
      <dsp:spPr>
        <a:xfrm>
          <a:off x="3679441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Interim</a:t>
          </a:r>
          <a:endParaRPr lang="en-US" sz="1900" kern="1200" cap="all" baseline="0" dirty="0">
            <a:solidFill>
              <a:schemeClr val="tx1"/>
            </a:solidFill>
          </a:endParaRPr>
        </a:p>
      </dsp:txBody>
      <dsp:txXfrm>
        <a:off x="4139196" y="0"/>
        <a:ext cx="1379264" cy="919509"/>
      </dsp:txXfrm>
    </dsp:sp>
    <dsp:sp modelId="{522EA9B7-3D69-40BD-87EC-AC5A435E966A}">
      <dsp:nvSpPr>
        <dsp:cNvPr id="0" name=""/>
        <dsp:cNvSpPr/>
      </dsp:nvSpPr>
      <dsp:spPr>
        <a:xfrm>
          <a:off x="5518460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Alpha</a:t>
          </a:r>
          <a:endParaRPr lang="en-US" sz="1900" kern="1200" cap="all" baseline="0" dirty="0">
            <a:solidFill>
              <a:schemeClr val="tx1"/>
            </a:solidFill>
          </a:endParaRPr>
        </a:p>
      </dsp:txBody>
      <dsp:txXfrm>
        <a:off x="5978215" y="0"/>
        <a:ext cx="1379264" cy="919509"/>
      </dsp:txXfrm>
    </dsp:sp>
    <dsp:sp modelId="{2D171182-99E9-435E-BF35-BE67CFC2A3DC}">
      <dsp:nvSpPr>
        <dsp:cNvPr id="0" name=""/>
        <dsp:cNvSpPr/>
      </dsp:nvSpPr>
      <dsp:spPr>
        <a:xfrm>
          <a:off x="7357479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Playtesting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7817234" y="0"/>
        <a:ext cx="1379264" cy="919509"/>
      </dsp:txXfrm>
    </dsp:sp>
    <dsp:sp modelId="{A979680A-501F-442A-BC3A-1F9D36BA2E52}">
      <dsp:nvSpPr>
        <dsp:cNvPr id="0" name=""/>
        <dsp:cNvSpPr/>
      </dsp:nvSpPr>
      <dsp:spPr>
        <a:xfrm>
          <a:off x="9196498" y="0"/>
          <a:ext cx="2298773" cy="919509"/>
        </a:xfrm>
        <a:prstGeom prst="chevron">
          <a:avLst/>
        </a:pr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0673" rIns="0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cap="all" baseline="0" dirty="0" smtClean="0"/>
            <a:t>Beta</a:t>
          </a:r>
          <a:r>
            <a:rPr lang="en-US" sz="1900" kern="1200" cap="all" baseline="0" dirty="0" smtClean="0">
              <a:solidFill>
                <a:schemeClr val="tx1"/>
              </a:solidFill>
            </a:rPr>
            <a:t/>
          </a:r>
          <a:br>
            <a:rPr lang="en-US" sz="1900" kern="1200" cap="all" baseline="0" dirty="0" smtClean="0">
              <a:solidFill>
                <a:schemeClr val="tx1"/>
              </a:solidFill>
            </a:rPr>
          </a:br>
          <a:r>
            <a:rPr lang="en-US" sz="1900" kern="1200" cap="all" baseline="0" dirty="0" smtClean="0">
              <a:solidFill>
                <a:schemeClr val="tx1"/>
              </a:solidFill>
            </a:rPr>
            <a:t>(Release)</a:t>
          </a:r>
          <a:endParaRPr lang="en-US" sz="1900" kern="1200" cap="all" baseline="0" dirty="0">
            <a:solidFill>
              <a:schemeClr val="tx1"/>
            </a:solidFill>
          </a:endParaRPr>
        </a:p>
      </dsp:txBody>
      <dsp:txXfrm>
        <a:off x="9656253" y="0"/>
        <a:ext cx="1379264" cy="9195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869A32-423C-4654-BA14-A106C71CCA63}">
      <dsp:nvSpPr>
        <dsp:cNvPr id="0" name=""/>
        <dsp:cNvSpPr/>
      </dsp:nvSpPr>
      <dsp:spPr>
        <a:xfrm>
          <a:off x="1403" y="0"/>
          <a:ext cx="2298773" cy="919509"/>
        </a:xfrm>
        <a:prstGeom prst="homePlate">
          <a:avLst/>
        </a:prstGeom>
        <a:solidFill>
          <a:schemeClr val="accent1">
            <a:alpha val="7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346" tIns="50673" rIns="25337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cap="all" baseline="0" dirty="0" smtClean="0"/>
            <a:t>Pitch</a:t>
          </a:r>
          <a:endParaRPr lang="en-US" sz="1900" kern="1200" cap="all" baseline="0" dirty="0"/>
        </a:p>
      </dsp:txBody>
      <dsp:txXfrm>
        <a:off x="1403" y="0"/>
        <a:ext cx="2068896" cy="919509"/>
      </dsp:txXfrm>
    </dsp:sp>
    <dsp:sp modelId="{28BC7424-983A-4F7C-813F-30D7073D9DC2}">
      <dsp:nvSpPr>
        <dsp:cNvPr id="0" name=""/>
        <dsp:cNvSpPr/>
      </dsp:nvSpPr>
      <dsp:spPr>
        <a:xfrm>
          <a:off x="1840422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Proposal</a:t>
          </a:r>
          <a:endParaRPr lang="en-US" sz="1900" kern="1200" cap="all" baseline="0" dirty="0"/>
        </a:p>
      </dsp:txBody>
      <dsp:txXfrm>
        <a:off x="2300177" y="0"/>
        <a:ext cx="1379264" cy="919509"/>
      </dsp:txXfrm>
    </dsp:sp>
    <dsp:sp modelId="{528F6716-6C25-4C06-A976-63789D1B7435}">
      <dsp:nvSpPr>
        <dsp:cNvPr id="0" name=""/>
        <dsp:cNvSpPr/>
      </dsp:nvSpPr>
      <dsp:spPr>
        <a:xfrm>
          <a:off x="3679441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Interim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4139196" y="0"/>
        <a:ext cx="1379264" cy="919509"/>
      </dsp:txXfrm>
    </dsp:sp>
    <dsp:sp modelId="{522EA9B7-3D69-40BD-87EC-AC5A435E966A}">
      <dsp:nvSpPr>
        <dsp:cNvPr id="0" name=""/>
        <dsp:cNvSpPr/>
      </dsp:nvSpPr>
      <dsp:spPr>
        <a:xfrm>
          <a:off x="5518460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Alpha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5978215" y="0"/>
        <a:ext cx="1379264" cy="919509"/>
      </dsp:txXfrm>
    </dsp:sp>
    <dsp:sp modelId="{2D171182-99E9-435E-BF35-BE67CFC2A3DC}">
      <dsp:nvSpPr>
        <dsp:cNvPr id="0" name=""/>
        <dsp:cNvSpPr/>
      </dsp:nvSpPr>
      <dsp:spPr>
        <a:xfrm>
          <a:off x="7357479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Playtesting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7817234" y="0"/>
        <a:ext cx="1379264" cy="919509"/>
      </dsp:txXfrm>
    </dsp:sp>
    <dsp:sp modelId="{A979680A-501F-442A-BC3A-1F9D36BA2E52}">
      <dsp:nvSpPr>
        <dsp:cNvPr id="0" name=""/>
        <dsp:cNvSpPr/>
      </dsp:nvSpPr>
      <dsp:spPr>
        <a:xfrm>
          <a:off x="9196498" y="0"/>
          <a:ext cx="2298773" cy="919509"/>
        </a:xfrm>
        <a:prstGeom prst="chevron">
          <a:avLst/>
        </a:pr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Beta</a:t>
          </a:r>
          <a:r>
            <a:rPr lang="en-US" sz="1200" kern="1200" cap="all" baseline="0" dirty="0" smtClean="0">
              <a:solidFill>
                <a:schemeClr val="tx1"/>
              </a:solidFill>
            </a:rPr>
            <a:t/>
          </a:r>
          <a:br>
            <a:rPr lang="en-US" sz="1200" kern="1200" cap="all" baseline="0" dirty="0" smtClean="0">
              <a:solidFill>
                <a:schemeClr val="tx1"/>
              </a:solidFill>
            </a:rPr>
          </a:br>
          <a:r>
            <a:rPr lang="en-US" sz="1200" kern="1200" cap="all" baseline="0" dirty="0" smtClean="0">
              <a:solidFill>
                <a:schemeClr val="tx1"/>
              </a:solidFill>
            </a:rPr>
            <a:t>(Release)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9656253" y="0"/>
        <a:ext cx="1379264" cy="9195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869A32-423C-4654-BA14-A106C71CCA63}">
      <dsp:nvSpPr>
        <dsp:cNvPr id="0" name=""/>
        <dsp:cNvSpPr/>
      </dsp:nvSpPr>
      <dsp:spPr>
        <a:xfrm>
          <a:off x="1403" y="0"/>
          <a:ext cx="2298773" cy="919509"/>
        </a:xfrm>
        <a:prstGeom prst="homePlate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Pitch</a:t>
          </a:r>
          <a:endParaRPr lang="en-US" sz="1900" kern="1200" cap="all" baseline="0" dirty="0"/>
        </a:p>
      </dsp:txBody>
      <dsp:txXfrm>
        <a:off x="1403" y="0"/>
        <a:ext cx="2068896" cy="919509"/>
      </dsp:txXfrm>
    </dsp:sp>
    <dsp:sp modelId="{28BC7424-983A-4F7C-813F-30D7073D9DC2}">
      <dsp:nvSpPr>
        <dsp:cNvPr id="0" name=""/>
        <dsp:cNvSpPr/>
      </dsp:nvSpPr>
      <dsp:spPr>
        <a:xfrm>
          <a:off x="1840422" y="0"/>
          <a:ext cx="2298773" cy="919509"/>
        </a:xfrm>
        <a:prstGeom prst="chevron">
          <a:avLst/>
        </a:prstGeom>
        <a:solidFill>
          <a:schemeClr val="accent1">
            <a:alpha val="7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0673" rIns="0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cap="all" baseline="0" dirty="0" smtClean="0"/>
            <a:t>Proposal</a:t>
          </a:r>
          <a:endParaRPr lang="en-US" sz="1900" kern="1200" cap="all" baseline="0" dirty="0"/>
        </a:p>
      </dsp:txBody>
      <dsp:txXfrm>
        <a:off x="2300177" y="0"/>
        <a:ext cx="1379264" cy="919509"/>
      </dsp:txXfrm>
    </dsp:sp>
    <dsp:sp modelId="{528F6716-6C25-4C06-A976-63789D1B7435}">
      <dsp:nvSpPr>
        <dsp:cNvPr id="0" name=""/>
        <dsp:cNvSpPr/>
      </dsp:nvSpPr>
      <dsp:spPr>
        <a:xfrm>
          <a:off x="3679441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Interim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4139196" y="0"/>
        <a:ext cx="1379264" cy="919509"/>
      </dsp:txXfrm>
    </dsp:sp>
    <dsp:sp modelId="{522EA9B7-3D69-40BD-87EC-AC5A435E966A}">
      <dsp:nvSpPr>
        <dsp:cNvPr id="0" name=""/>
        <dsp:cNvSpPr/>
      </dsp:nvSpPr>
      <dsp:spPr>
        <a:xfrm>
          <a:off x="5518460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Alpha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5978215" y="0"/>
        <a:ext cx="1379264" cy="919509"/>
      </dsp:txXfrm>
    </dsp:sp>
    <dsp:sp modelId="{2D171182-99E9-435E-BF35-BE67CFC2A3DC}">
      <dsp:nvSpPr>
        <dsp:cNvPr id="0" name=""/>
        <dsp:cNvSpPr/>
      </dsp:nvSpPr>
      <dsp:spPr>
        <a:xfrm>
          <a:off x="7357479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Playtesting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7817234" y="0"/>
        <a:ext cx="1379264" cy="919509"/>
      </dsp:txXfrm>
    </dsp:sp>
    <dsp:sp modelId="{A979680A-501F-442A-BC3A-1F9D36BA2E52}">
      <dsp:nvSpPr>
        <dsp:cNvPr id="0" name=""/>
        <dsp:cNvSpPr/>
      </dsp:nvSpPr>
      <dsp:spPr>
        <a:xfrm>
          <a:off x="9196498" y="0"/>
          <a:ext cx="2298773" cy="919509"/>
        </a:xfrm>
        <a:prstGeom prst="chevron">
          <a:avLst/>
        </a:pr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Beta</a:t>
          </a:r>
          <a:r>
            <a:rPr lang="en-US" sz="1200" kern="1200" cap="all" baseline="0" dirty="0" smtClean="0">
              <a:solidFill>
                <a:schemeClr val="tx1"/>
              </a:solidFill>
            </a:rPr>
            <a:t/>
          </a:r>
          <a:br>
            <a:rPr lang="en-US" sz="1200" kern="1200" cap="all" baseline="0" dirty="0" smtClean="0">
              <a:solidFill>
                <a:schemeClr val="tx1"/>
              </a:solidFill>
            </a:rPr>
          </a:br>
          <a:r>
            <a:rPr lang="en-US" sz="1200" kern="1200" cap="all" baseline="0" dirty="0" smtClean="0">
              <a:solidFill>
                <a:schemeClr val="tx1"/>
              </a:solidFill>
            </a:rPr>
            <a:t>(Release)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9656253" y="0"/>
        <a:ext cx="1379264" cy="9195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869A32-423C-4654-BA14-A106C71CCA63}">
      <dsp:nvSpPr>
        <dsp:cNvPr id="0" name=""/>
        <dsp:cNvSpPr/>
      </dsp:nvSpPr>
      <dsp:spPr>
        <a:xfrm>
          <a:off x="1403" y="0"/>
          <a:ext cx="2298773" cy="919509"/>
        </a:xfrm>
        <a:prstGeom prst="homePlate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Pitch</a:t>
          </a:r>
          <a:endParaRPr lang="en-US" sz="1900" kern="1200" cap="all" baseline="0" dirty="0"/>
        </a:p>
      </dsp:txBody>
      <dsp:txXfrm>
        <a:off x="1403" y="0"/>
        <a:ext cx="2068896" cy="919509"/>
      </dsp:txXfrm>
    </dsp:sp>
    <dsp:sp modelId="{28BC7424-983A-4F7C-813F-30D7073D9DC2}">
      <dsp:nvSpPr>
        <dsp:cNvPr id="0" name=""/>
        <dsp:cNvSpPr/>
      </dsp:nvSpPr>
      <dsp:spPr>
        <a:xfrm>
          <a:off x="1840422" y="0"/>
          <a:ext cx="2298773" cy="919509"/>
        </a:xfrm>
        <a:prstGeom prst="chevron">
          <a:avLst/>
        </a:prstGeom>
        <a:solidFill>
          <a:schemeClr val="accent1">
            <a:alpha val="7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0673" rIns="0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cap="all" baseline="0" dirty="0" smtClean="0"/>
            <a:t>Proposal</a:t>
          </a:r>
          <a:endParaRPr lang="en-US" sz="1900" kern="1200" cap="all" baseline="0" dirty="0"/>
        </a:p>
      </dsp:txBody>
      <dsp:txXfrm>
        <a:off x="2300177" y="0"/>
        <a:ext cx="1379264" cy="919509"/>
      </dsp:txXfrm>
    </dsp:sp>
    <dsp:sp modelId="{528F6716-6C25-4C06-A976-63789D1B7435}">
      <dsp:nvSpPr>
        <dsp:cNvPr id="0" name=""/>
        <dsp:cNvSpPr/>
      </dsp:nvSpPr>
      <dsp:spPr>
        <a:xfrm>
          <a:off x="3679441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Interim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4139196" y="0"/>
        <a:ext cx="1379264" cy="919509"/>
      </dsp:txXfrm>
    </dsp:sp>
    <dsp:sp modelId="{522EA9B7-3D69-40BD-87EC-AC5A435E966A}">
      <dsp:nvSpPr>
        <dsp:cNvPr id="0" name=""/>
        <dsp:cNvSpPr/>
      </dsp:nvSpPr>
      <dsp:spPr>
        <a:xfrm>
          <a:off x="5518460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Alpha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5978215" y="0"/>
        <a:ext cx="1379264" cy="919509"/>
      </dsp:txXfrm>
    </dsp:sp>
    <dsp:sp modelId="{2D171182-99E9-435E-BF35-BE67CFC2A3DC}">
      <dsp:nvSpPr>
        <dsp:cNvPr id="0" name=""/>
        <dsp:cNvSpPr/>
      </dsp:nvSpPr>
      <dsp:spPr>
        <a:xfrm>
          <a:off x="7357479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Playtesting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7817234" y="0"/>
        <a:ext cx="1379264" cy="919509"/>
      </dsp:txXfrm>
    </dsp:sp>
    <dsp:sp modelId="{A979680A-501F-442A-BC3A-1F9D36BA2E52}">
      <dsp:nvSpPr>
        <dsp:cNvPr id="0" name=""/>
        <dsp:cNvSpPr/>
      </dsp:nvSpPr>
      <dsp:spPr>
        <a:xfrm>
          <a:off x="9196498" y="0"/>
          <a:ext cx="2298773" cy="919509"/>
        </a:xfrm>
        <a:prstGeom prst="chevron">
          <a:avLst/>
        </a:pr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Beta</a:t>
          </a:r>
          <a:r>
            <a:rPr lang="en-US" sz="1200" kern="1200" cap="all" baseline="0" dirty="0" smtClean="0">
              <a:solidFill>
                <a:schemeClr val="tx1"/>
              </a:solidFill>
            </a:rPr>
            <a:t/>
          </a:r>
          <a:br>
            <a:rPr lang="en-US" sz="1200" kern="1200" cap="all" baseline="0" dirty="0" smtClean="0">
              <a:solidFill>
                <a:schemeClr val="tx1"/>
              </a:solidFill>
            </a:rPr>
          </a:br>
          <a:r>
            <a:rPr lang="en-US" sz="1200" kern="1200" cap="all" baseline="0" dirty="0" smtClean="0">
              <a:solidFill>
                <a:schemeClr val="tx1"/>
              </a:solidFill>
            </a:rPr>
            <a:t>(Release)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9656253" y="0"/>
        <a:ext cx="1379264" cy="91950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869A32-423C-4654-BA14-A106C71CCA63}">
      <dsp:nvSpPr>
        <dsp:cNvPr id="0" name=""/>
        <dsp:cNvSpPr/>
      </dsp:nvSpPr>
      <dsp:spPr>
        <a:xfrm>
          <a:off x="1403" y="0"/>
          <a:ext cx="2298773" cy="919509"/>
        </a:xfrm>
        <a:prstGeom prst="homePlate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Pitch</a:t>
          </a:r>
          <a:endParaRPr lang="en-US" sz="1900" kern="1200" cap="all" baseline="0" dirty="0"/>
        </a:p>
      </dsp:txBody>
      <dsp:txXfrm>
        <a:off x="1403" y="0"/>
        <a:ext cx="2068896" cy="919509"/>
      </dsp:txXfrm>
    </dsp:sp>
    <dsp:sp modelId="{28BC7424-983A-4F7C-813F-30D7073D9DC2}">
      <dsp:nvSpPr>
        <dsp:cNvPr id="0" name=""/>
        <dsp:cNvSpPr/>
      </dsp:nvSpPr>
      <dsp:spPr>
        <a:xfrm>
          <a:off x="1840422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Proposal</a:t>
          </a:r>
          <a:endParaRPr lang="en-US" sz="1900" kern="1200" cap="all" baseline="0" dirty="0"/>
        </a:p>
      </dsp:txBody>
      <dsp:txXfrm>
        <a:off x="2300177" y="0"/>
        <a:ext cx="1379264" cy="919509"/>
      </dsp:txXfrm>
    </dsp:sp>
    <dsp:sp modelId="{528F6716-6C25-4C06-A976-63789D1B7435}">
      <dsp:nvSpPr>
        <dsp:cNvPr id="0" name=""/>
        <dsp:cNvSpPr/>
      </dsp:nvSpPr>
      <dsp:spPr>
        <a:xfrm>
          <a:off x="3679441" y="0"/>
          <a:ext cx="2298773" cy="919509"/>
        </a:xfrm>
        <a:prstGeom prst="chevron">
          <a:avLst/>
        </a:prstGeom>
        <a:solidFill>
          <a:schemeClr val="accent1">
            <a:alpha val="7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50673" rIns="0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cap="all" baseline="0" dirty="0" smtClean="0">
              <a:solidFill>
                <a:schemeClr val="tx1"/>
              </a:solidFill>
            </a:rPr>
            <a:t>Interim</a:t>
          </a:r>
          <a:endParaRPr lang="en-US" sz="1900" kern="1200" cap="all" baseline="0" dirty="0">
            <a:solidFill>
              <a:schemeClr val="tx1"/>
            </a:solidFill>
          </a:endParaRPr>
        </a:p>
      </dsp:txBody>
      <dsp:txXfrm>
        <a:off x="4139196" y="0"/>
        <a:ext cx="1379264" cy="919509"/>
      </dsp:txXfrm>
    </dsp:sp>
    <dsp:sp modelId="{522EA9B7-3D69-40BD-87EC-AC5A435E966A}">
      <dsp:nvSpPr>
        <dsp:cNvPr id="0" name=""/>
        <dsp:cNvSpPr/>
      </dsp:nvSpPr>
      <dsp:spPr>
        <a:xfrm>
          <a:off x="5518460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Alpha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5978215" y="0"/>
        <a:ext cx="1379264" cy="919509"/>
      </dsp:txXfrm>
    </dsp:sp>
    <dsp:sp modelId="{2D171182-99E9-435E-BF35-BE67CFC2A3DC}">
      <dsp:nvSpPr>
        <dsp:cNvPr id="0" name=""/>
        <dsp:cNvSpPr/>
      </dsp:nvSpPr>
      <dsp:spPr>
        <a:xfrm>
          <a:off x="7357479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Playtesting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7817234" y="0"/>
        <a:ext cx="1379264" cy="919509"/>
      </dsp:txXfrm>
    </dsp:sp>
    <dsp:sp modelId="{A979680A-501F-442A-BC3A-1F9D36BA2E52}">
      <dsp:nvSpPr>
        <dsp:cNvPr id="0" name=""/>
        <dsp:cNvSpPr/>
      </dsp:nvSpPr>
      <dsp:spPr>
        <a:xfrm>
          <a:off x="9196498" y="0"/>
          <a:ext cx="2298773" cy="919509"/>
        </a:xfrm>
        <a:prstGeom prst="chevron">
          <a:avLst/>
        </a:pr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Beta</a:t>
          </a:r>
          <a:r>
            <a:rPr lang="en-US" sz="1200" kern="1200" cap="all" baseline="0" dirty="0" smtClean="0">
              <a:solidFill>
                <a:schemeClr val="tx1"/>
              </a:solidFill>
            </a:rPr>
            <a:t/>
          </a:r>
          <a:br>
            <a:rPr lang="en-US" sz="1200" kern="1200" cap="all" baseline="0" dirty="0" smtClean="0">
              <a:solidFill>
                <a:schemeClr val="tx1"/>
              </a:solidFill>
            </a:rPr>
          </a:br>
          <a:r>
            <a:rPr lang="en-US" sz="1200" kern="1200" cap="all" baseline="0" dirty="0" smtClean="0">
              <a:solidFill>
                <a:schemeClr val="tx1"/>
              </a:solidFill>
            </a:rPr>
            <a:t>(Release)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9656253" y="0"/>
        <a:ext cx="1379264" cy="91950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869A32-423C-4654-BA14-A106C71CCA63}">
      <dsp:nvSpPr>
        <dsp:cNvPr id="0" name=""/>
        <dsp:cNvSpPr/>
      </dsp:nvSpPr>
      <dsp:spPr>
        <a:xfrm>
          <a:off x="1403" y="0"/>
          <a:ext cx="2298773" cy="919509"/>
        </a:xfrm>
        <a:prstGeom prst="homePlate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Pitch</a:t>
          </a:r>
          <a:endParaRPr lang="en-US" sz="1900" kern="1200" cap="all" baseline="0" dirty="0"/>
        </a:p>
      </dsp:txBody>
      <dsp:txXfrm>
        <a:off x="1403" y="0"/>
        <a:ext cx="2068896" cy="919509"/>
      </dsp:txXfrm>
    </dsp:sp>
    <dsp:sp modelId="{28BC7424-983A-4F7C-813F-30D7073D9DC2}">
      <dsp:nvSpPr>
        <dsp:cNvPr id="0" name=""/>
        <dsp:cNvSpPr/>
      </dsp:nvSpPr>
      <dsp:spPr>
        <a:xfrm>
          <a:off x="1840422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Proposal</a:t>
          </a:r>
          <a:endParaRPr lang="en-US" sz="1900" kern="1200" cap="all" baseline="0" dirty="0"/>
        </a:p>
      </dsp:txBody>
      <dsp:txXfrm>
        <a:off x="2300177" y="0"/>
        <a:ext cx="1379264" cy="919509"/>
      </dsp:txXfrm>
    </dsp:sp>
    <dsp:sp modelId="{528F6716-6C25-4C06-A976-63789D1B7435}">
      <dsp:nvSpPr>
        <dsp:cNvPr id="0" name=""/>
        <dsp:cNvSpPr/>
      </dsp:nvSpPr>
      <dsp:spPr>
        <a:xfrm>
          <a:off x="3679441" y="0"/>
          <a:ext cx="2298773" cy="919509"/>
        </a:xfrm>
        <a:prstGeom prst="chevron">
          <a:avLst/>
        </a:prstGeom>
        <a:solidFill>
          <a:schemeClr val="accent1">
            <a:alpha val="7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50673" rIns="0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cap="all" baseline="0" dirty="0" smtClean="0">
              <a:solidFill>
                <a:schemeClr val="tx1"/>
              </a:solidFill>
            </a:rPr>
            <a:t>Interim</a:t>
          </a:r>
          <a:endParaRPr lang="en-US" sz="1900" kern="1200" cap="all" baseline="0" dirty="0">
            <a:solidFill>
              <a:schemeClr val="tx1"/>
            </a:solidFill>
          </a:endParaRPr>
        </a:p>
      </dsp:txBody>
      <dsp:txXfrm>
        <a:off x="4139196" y="0"/>
        <a:ext cx="1379264" cy="919509"/>
      </dsp:txXfrm>
    </dsp:sp>
    <dsp:sp modelId="{522EA9B7-3D69-40BD-87EC-AC5A435E966A}">
      <dsp:nvSpPr>
        <dsp:cNvPr id="0" name=""/>
        <dsp:cNvSpPr/>
      </dsp:nvSpPr>
      <dsp:spPr>
        <a:xfrm>
          <a:off x="5518460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Alpha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5978215" y="0"/>
        <a:ext cx="1379264" cy="919509"/>
      </dsp:txXfrm>
    </dsp:sp>
    <dsp:sp modelId="{2D171182-99E9-435E-BF35-BE67CFC2A3DC}">
      <dsp:nvSpPr>
        <dsp:cNvPr id="0" name=""/>
        <dsp:cNvSpPr/>
      </dsp:nvSpPr>
      <dsp:spPr>
        <a:xfrm>
          <a:off x="7357479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Playtesting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7817234" y="0"/>
        <a:ext cx="1379264" cy="919509"/>
      </dsp:txXfrm>
    </dsp:sp>
    <dsp:sp modelId="{A979680A-501F-442A-BC3A-1F9D36BA2E52}">
      <dsp:nvSpPr>
        <dsp:cNvPr id="0" name=""/>
        <dsp:cNvSpPr/>
      </dsp:nvSpPr>
      <dsp:spPr>
        <a:xfrm>
          <a:off x="9196498" y="0"/>
          <a:ext cx="2298773" cy="919509"/>
        </a:xfrm>
        <a:prstGeom prst="chevron">
          <a:avLst/>
        </a:pr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Beta</a:t>
          </a:r>
          <a:r>
            <a:rPr lang="en-US" sz="1200" kern="1200" cap="all" baseline="0" dirty="0" smtClean="0">
              <a:solidFill>
                <a:schemeClr val="tx1"/>
              </a:solidFill>
            </a:rPr>
            <a:t/>
          </a:r>
          <a:br>
            <a:rPr lang="en-US" sz="1200" kern="1200" cap="all" baseline="0" dirty="0" smtClean="0">
              <a:solidFill>
                <a:schemeClr val="tx1"/>
              </a:solidFill>
            </a:rPr>
          </a:br>
          <a:r>
            <a:rPr lang="en-US" sz="1200" kern="1200" cap="all" baseline="0" dirty="0" smtClean="0">
              <a:solidFill>
                <a:schemeClr val="tx1"/>
              </a:solidFill>
            </a:rPr>
            <a:t>(Release)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9656253" y="0"/>
        <a:ext cx="1379264" cy="91950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869A32-423C-4654-BA14-A106C71CCA63}">
      <dsp:nvSpPr>
        <dsp:cNvPr id="0" name=""/>
        <dsp:cNvSpPr/>
      </dsp:nvSpPr>
      <dsp:spPr>
        <a:xfrm>
          <a:off x="1403" y="0"/>
          <a:ext cx="2298773" cy="919509"/>
        </a:xfrm>
        <a:prstGeom prst="homePlate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Pitch</a:t>
          </a:r>
          <a:endParaRPr lang="en-US" sz="1900" kern="1200" cap="all" baseline="0" dirty="0"/>
        </a:p>
      </dsp:txBody>
      <dsp:txXfrm>
        <a:off x="1403" y="0"/>
        <a:ext cx="2068896" cy="919509"/>
      </dsp:txXfrm>
    </dsp:sp>
    <dsp:sp modelId="{28BC7424-983A-4F7C-813F-30D7073D9DC2}">
      <dsp:nvSpPr>
        <dsp:cNvPr id="0" name=""/>
        <dsp:cNvSpPr/>
      </dsp:nvSpPr>
      <dsp:spPr>
        <a:xfrm>
          <a:off x="1840422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Proposal</a:t>
          </a:r>
          <a:endParaRPr lang="en-US" sz="1900" kern="1200" cap="all" baseline="0" dirty="0"/>
        </a:p>
      </dsp:txBody>
      <dsp:txXfrm>
        <a:off x="2300177" y="0"/>
        <a:ext cx="1379264" cy="919509"/>
      </dsp:txXfrm>
    </dsp:sp>
    <dsp:sp modelId="{528F6716-6C25-4C06-A976-63789D1B7435}">
      <dsp:nvSpPr>
        <dsp:cNvPr id="0" name=""/>
        <dsp:cNvSpPr/>
      </dsp:nvSpPr>
      <dsp:spPr>
        <a:xfrm>
          <a:off x="3679441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Interim</a:t>
          </a:r>
          <a:endParaRPr lang="en-US" sz="1900" kern="1200" cap="all" baseline="0" dirty="0">
            <a:solidFill>
              <a:schemeClr val="tx1"/>
            </a:solidFill>
          </a:endParaRPr>
        </a:p>
      </dsp:txBody>
      <dsp:txXfrm>
        <a:off x="4139196" y="0"/>
        <a:ext cx="1379264" cy="919509"/>
      </dsp:txXfrm>
    </dsp:sp>
    <dsp:sp modelId="{522EA9B7-3D69-40BD-87EC-AC5A435E966A}">
      <dsp:nvSpPr>
        <dsp:cNvPr id="0" name=""/>
        <dsp:cNvSpPr/>
      </dsp:nvSpPr>
      <dsp:spPr>
        <a:xfrm>
          <a:off x="5518460" y="0"/>
          <a:ext cx="2298773" cy="919509"/>
        </a:xfrm>
        <a:prstGeom prst="chevron">
          <a:avLst/>
        </a:prstGeom>
        <a:solidFill>
          <a:schemeClr val="accent1">
            <a:alpha val="7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50673" rIns="0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cap="all" baseline="0" dirty="0" smtClean="0">
              <a:solidFill>
                <a:schemeClr val="tx1"/>
              </a:solidFill>
            </a:rPr>
            <a:t>Alpha</a:t>
          </a:r>
          <a:endParaRPr lang="en-US" sz="1900" kern="1200" cap="all" baseline="0" dirty="0">
            <a:solidFill>
              <a:schemeClr val="tx1"/>
            </a:solidFill>
          </a:endParaRPr>
        </a:p>
      </dsp:txBody>
      <dsp:txXfrm>
        <a:off x="5978215" y="0"/>
        <a:ext cx="1379264" cy="919509"/>
      </dsp:txXfrm>
    </dsp:sp>
    <dsp:sp modelId="{2D171182-99E9-435E-BF35-BE67CFC2A3DC}">
      <dsp:nvSpPr>
        <dsp:cNvPr id="0" name=""/>
        <dsp:cNvSpPr/>
      </dsp:nvSpPr>
      <dsp:spPr>
        <a:xfrm>
          <a:off x="7357479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Playtesting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7817234" y="0"/>
        <a:ext cx="1379264" cy="919509"/>
      </dsp:txXfrm>
    </dsp:sp>
    <dsp:sp modelId="{A979680A-501F-442A-BC3A-1F9D36BA2E52}">
      <dsp:nvSpPr>
        <dsp:cNvPr id="0" name=""/>
        <dsp:cNvSpPr/>
      </dsp:nvSpPr>
      <dsp:spPr>
        <a:xfrm>
          <a:off x="9196498" y="0"/>
          <a:ext cx="2298773" cy="919509"/>
        </a:xfrm>
        <a:prstGeom prst="chevron">
          <a:avLst/>
        </a:pr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Beta</a:t>
          </a:r>
          <a:r>
            <a:rPr lang="en-US" sz="1200" kern="1200" cap="all" baseline="0" dirty="0" smtClean="0">
              <a:solidFill>
                <a:schemeClr val="tx1"/>
              </a:solidFill>
            </a:rPr>
            <a:t/>
          </a:r>
          <a:br>
            <a:rPr lang="en-US" sz="1200" kern="1200" cap="all" baseline="0" dirty="0" smtClean="0">
              <a:solidFill>
                <a:schemeClr val="tx1"/>
              </a:solidFill>
            </a:rPr>
          </a:br>
          <a:r>
            <a:rPr lang="en-US" sz="1200" kern="1200" cap="all" baseline="0" dirty="0" smtClean="0">
              <a:solidFill>
                <a:schemeClr val="tx1"/>
              </a:solidFill>
            </a:rPr>
            <a:t>(Release)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9656253" y="0"/>
        <a:ext cx="1379264" cy="91950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869A32-423C-4654-BA14-A106C71CCA63}">
      <dsp:nvSpPr>
        <dsp:cNvPr id="0" name=""/>
        <dsp:cNvSpPr/>
      </dsp:nvSpPr>
      <dsp:spPr>
        <a:xfrm>
          <a:off x="1403" y="0"/>
          <a:ext cx="2298773" cy="919509"/>
        </a:xfrm>
        <a:prstGeom prst="homePlate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Pitch</a:t>
          </a:r>
          <a:endParaRPr lang="en-US" sz="1900" kern="1200" cap="all" baseline="0" dirty="0"/>
        </a:p>
      </dsp:txBody>
      <dsp:txXfrm>
        <a:off x="1403" y="0"/>
        <a:ext cx="2068896" cy="919509"/>
      </dsp:txXfrm>
    </dsp:sp>
    <dsp:sp modelId="{28BC7424-983A-4F7C-813F-30D7073D9DC2}">
      <dsp:nvSpPr>
        <dsp:cNvPr id="0" name=""/>
        <dsp:cNvSpPr/>
      </dsp:nvSpPr>
      <dsp:spPr>
        <a:xfrm>
          <a:off x="1840422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Proposal</a:t>
          </a:r>
          <a:endParaRPr lang="en-US" sz="1900" kern="1200" cap="all" baseline="0" dirty="0"/>
        </a:p>
      </dsp:txBody>
      <dsp:txXfrm>
        <a:off x="2300177" y="0"/>
        <a:ext cx="1379264" cy="919509"/>
      </dsp:txXfrm>
    </dsp:sp>
    <dsp:sp modelId="{528F6716-6C25-4C06-A976-63789D1B7435}">
      <dsp:nvSpPr>
        <dsp:cNvPr id="0" name=""/>
        <dsp:cNvSpPr/>
      </dsp:nvSpPr>
      <dsp:spPr>
        <a:xfrm>
          <a:off x="3679441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Interim</a:t>
          </a:r>
          <a:endParaRPr lang="en-US" sz="1900" kern="1200" cap="all" baseline="0" dirty="0">
            <a:solidFill>
              <a:schemeClr val="tx1"/>
            </a:solidFill>
          </a:endParaRPr>
        </a:p>
      </dsp:txBody>
      <dsp:txXfrm>
        <a:off x="4139196" y="0"/>
        <a:ext cx="1379264" cy="919509"/>
      </dsp:txXfrm>
    </dsp:sp>
    <dsp:sp modelId="{522EA9B7-3D69-40BD-87EC-AC5A435E966A}">
      <dsp:nvSpPr>
        <dsp:cNvPr id="0" name=""/>
        <dsp:cNvSpPr/>
      </dsp:nvSpPr>
      <dsp:spPr>
        <a:xfrm>
          <a:off x="5518460" y="0"/>
          <a:ext cx="2298773" cy="919509"/>
        </a:xfrm>
        <a:prstGeom prst="chevron">
          <a:avLst/>
        </a:prstGeom>
        <a:solidFill>
          <a:schemeClr val="accent1">
            <a:alpha val="7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50673" rIns="0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cap="all" baseline="0" dirty="0" smtClean="0">
              <a:solidFill>
                <a:schemeClr val="tx1"/>
              </a:solidFill>
            </a:rPr>
            <a:t>Alpha</a:t>
          </a:r>
          <a:endParaRPr lang="en-US" sz="1900" kern="1200" cap="all" baseline="0" dirty="0">
            <a:solidFill>
              <a:schemeClr val="tx1"/>
            </a:solidFill>
          </a:endParaRPr>
        </a:p>
      </dsp:txBody>
      <dsp:txXfrm>
        <a:off x="5978215" y="0"/>
        <a:ext cx="1379264" cy="919509"/>
      </dsp:txXfrm>
    </dsp:sp>
    <dsp:sp modelId="{2D171182-99E9-435E-BF35-BE67CFC2A3DC}">
      <dsp:nvSpPr>
        <dsp:cNvPr id="0" name=""/>
        <dsp:cNvSpPr/>
      </dsp:nvSpPr>
      <dsp:spPr>
        <a:xfrm>
          <a:off x="7357479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Playtesting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7817234" y="0"/>
        <a:ext cx="1379264" cy="919509"/>
      </dsp:txXfrm>
    </dsp:sp>
    <dsp:sp modelId="{A979680A-501F-442A-BC3A-1F9D36BA2E52}">
      <dsp:nvSpPr>
        <dsp:cNvPr id="0" name=""/>
        <dsp:cNvSpPr/>
      </dsp:nvSpPr>
      <dsp:spPr>
        <a:xfrm>
          <a:off x="9196498" y="0"/>
          <a:ext cx="2298773" cy="919509"/>
        </a:xfrm>
        <a:prstGeom prst="chevron">
          <a:avLst/>
        </a:pr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Beta</a:t>
          </a:r>
          <a:r>
            <a:rPr lang="en-US" sz="1200" kern="1200" cap="all" baseline="0" dirty="0" smtClean="0">
              <a:solidFill>
                <a:schemeClr val="tx1"/>
              </a:solidFill>
            </a:rPr>
            <a:t/>
          </a:r>
          <a:br>
            <a:rPr lang="en-US" sz="1200" kern="1200" cap="all" baseline="0" dirty="0" smtClean="0">
              <a:solidFill>
                <a:schemeClr val="tx1"/>
              </a:solidFill>
            </a:rPr>
          </a:br>
          <a:r>
            <a:rPr lang="en-US" sz="1200" kern="1200" cap="all" baseline="0" dirty="0" smtClean="0">
              <a:solidFill>
                <a:schemeClr val="tx1"/>
              </a:solidFill>
            </a:rPr>
            <a:t>(Release)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9656253" y="0"/>
        <a:ext cx="1379264" cy="91950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869A32-423C-4654-BA14-A106C71CCA63}">
      <dsp:nvSpPr>
        <dsp:cNvPr id="0" name=""/>
        <dsp:cNvSpPr/>
      </dsp:nvSpPr>
      <dsp:spPr>
        <a:xfrm>
          <a:off x="1403" y="0"/>
          <a:ext cx="2298773" cy="919509"/>
        </a:xfrm>
        <a:prstGeom prst="homePlate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Pitch</a:t>
          </a:r>
          <a:endParaRPr lang="en-US" sz="1900" kern="1200" cap="all" baseline="0" dirty="0"/>
        </a:p>
      </dsp:txBody>
      <dsp:txXfrm>
        <a:off x="1403" y="0"/>
        <a:ext cx="2068896" cy="919509"/>
      </dsp:txXfrm>
    </dsp:sp>
    <dsp:sp modelId="{28BC7424-983A-4F7C-813F-30D7073D9DC2}">
      <dsp:nvSpPr>
        <dsp:cNvPr id="0" name=""/>
        <dsp:cNvSpPr/>
      </dsp:nvSpPr>
      <dsp:spPr>
        <a:xfrm>
          <a:off x="1840422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Proposal</a:t>
          </a:r>
          <a:endParaRPr lang="en-US" sz="1900" kern="1200" cap="all" baseline="0" dirty="0"/>
        </a:p>
      </dsp:txBody>
      <dsp:txXfrm>
        <a:off x="2300177" y="0"/>
        <a:ext cx="1379264" cy="919509"/>
      </dsp:txXfrm>
    </dsp:sp>
    <dsp:sp modelId="{528F6716-6C25-4C06-A976-63789D1B7435}">
      <dsp:nvSpPr>
        <dsp:cNvPr id="0" name=""/>
        <dsp:cNvSpPr/>
      </dsp:nvSpPr>
      <dsp:spPr>
        <a:xfrm>
          <a:off x="3679441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Interim</a:t>
          </a:r>
          <a:endParaRPr lang="en-US" sz="1900" kern="1200" cap="all" baseline="0" dirty="0">
            <a:solidFill>
              <a:schemeClr val="tx1"/>
            </a:solidFill>
          </a:endParaRPr>
        </a:p>
      </dsp:txBody>
      <dsp:txXfrm>
        <a:off x="4139196" y="0"/>
        <a:ext cx="1379264" cy="919509"/>
      </dsp:txXfrm>
    </dsp:sp>
    <dsp:sp modelId="{522EA9B7-3D69-40BD-87EC-AC5A435E966A}">
      <dsp:nvSpPr>
        <dsp:cNvPr id="0" name=""/>
        <dsp:cNvSpPr/>
      </dsp:nvSpPr>
      <dsp:spPr>
        <a:xfrm>
          <a:off x="5518460" y="0"/>
          <a:ext cx="2298773" cy="919509"/>
        </a:xfrm>
        <a:prstGeom prst="chevron">
          <a:avLst/>
        </a:prstGeom>
        <a:solidFill>
          <a:schemeClr val="accent1">
            <a:alpha val="7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50673" rIns="0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cap="all" baseline="0" dirty="0" smtClean="0">
              <a:solidFill>
                <a:schemeClr val="tx1"/>
              </a:solidFill>
            </a:rPr>
            <a:t>Alpha</a:t>
          </a:r>
          <a:endParaRPr lang="en-US" sz="1900" kern="1200" cap="all" baseline="0" dirty="0">
            <a:solidFill>
              <a:schemeClr val="tx1"/>
            </a:solidFill>
          </a:endParaRPr>
        </a:p>
      </dsp:txBody>
      <dsp:txXfrm>
        <a:off x="5978215" y="0"/>
        <a:ext cx="1379264" cy="919509"/>
      </dsp:txXfrm>
    </dsp:sp>
    <dsp:sp modelId="{2D171182-99E9-435E-BF35-BE67CFC2A3DC}">
      <dsp:nvSpPr>
        <dsp:cNvPr id="0" name=""/>
        <dsp:cNvSpPr/>
      </dsp:nvSpPr>
      <dsp:spPr>
        <a:xfrm>
          <a:off x="7357479" y="0"/>
          <a:ext cx="2298773" cy="919509"/>
        </a:xfrm>
        <a:prstGeom prst="chevron">
          <a:avLst/>
        </a:prstGeom>
        <a:solidFill>
          <a:schemeClr val="accent1">
            <a:alpha val="1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>
              <a:solidFill>
                <a:schemeClr val="tx1"/>
              </a:solidFill>
            </a:rPr>
            <a:t>Playtesting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7817234" y="0"/>
        <a:ext cx="1379264" cy="919509"/>
      </dsp:txXfrm>
    </dsp:sp>
    <dsp:sp modelId="{A979680A-501F-442A-BC3A-1F9D36BA2E52}">
      <dsp:nvSpPr>
        <dsp:cNvPr id="0" name=""/>
        <dsp:cNvSpPr/>
      </dsp:nvSpPr>
      <dsp:spPr>
        <a:xfrm>
          <a:off x="9196498" y="0"/>
          <a:ext cx="2298773" cy="919509"/>
        </a:xfrm>
        <a:prstGeom prst="chevron">
          <a:avLst/>
        </a:pr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2004" rIns="0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cap="all" baseline="0" dirty="0" smtClean="0"/>
            <a:t>Beta</a:t>
          </a:r>
          <a:r>
            <a:rPr lang="en-US" sz="1200" kern="1200" cap="all" baseline="0" dirty="0" smtClean="0">
              <a:solidFill>
                <a:schemeClr val="tx1"/>
              </a:solidFill>
            </a:rPr>
            <a:t/>
          </a:r>
          <a:br>
            <a:rPr lang="en-US" sz="1200" kern="1200" cap="all" baseline="0" dirty="0" smtClean="0">
              <a:solidFill>
                <a:schemeClr val="tx1"/>
              </a:solidFill>
            </a:rPr>
          </a:br>
          <a:r>
            <a:rPr lang="en-US" sz="1200" kern="1200" cap="all" baseline="0" dirty="0" smtClean="0">
              <a:solidFill>
                <a:schemeClr val="tx1"/>
              </a:solidFill>
            </a:rPr>
            <a:t>(Release)</a:t>
          </a:r>
          <a:endParaRPr lang="en-US" sz="1200" kern="1200" cap="all" baseline="0" dirty="0">
            <a:solidFill>
              <a:schemeClr val="tx1"/>
            </a:solidFill>
          </a:endParaRPr>
        </a:p>
      </dsp:txBody>
      <dsp:txXfrm>
        <a:off x="9656253" y="0"/>
        <a:ext cx="1379264" cy="9195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2A6769-0659-4628-B0B1-28B3FBC780C5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23A754-ADB6-497D-B7EF-C27027F1A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3450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E9146E-5E6A-446E-9311-E81C38A205BA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1BE91-C1AB-4C47-9A65-9C81BE779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76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1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43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516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248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6625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16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05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61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717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62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548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784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609600"/>
            <a:ext cx="10353762" cy="5181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6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609600"/>
            <a:ext cx="10353762" cy="5181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9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554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69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12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3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90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6B65-EA11-4B87-8A87-C8AECBBA141B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77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0">
                <a:srgbClr val="000000">
                  <a:alpha val="0"/>
                </a:srgbClr>
              </a:gs>
              <a:gs pos="0">
                <a:schemeClr val="bg1">
                  <a:alpha val="80000"/>
                </a:schemeClr>
              </a:gs>
              <a:gs pos="100000">
                <a:schemeClr val="bg1">
                  <a:alpha val="9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0">
                <a:srgbClr val="000000">
                  <a:alpha val="0"/>
                </a:srgbClr>
              </a:gs>
              <a:gs pos="0">
                <a:schemeClr val="bg1">
                  <a:alpha val="80000"/>
                </a:schemeClr>
              </a:gs>
              <a:gs pos="100000">
                <a:schemeClr val="bg1"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E6B65-EA11-4B87-8A87-C8AECBBA141B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C9589-CB91-44E7-9D0A-7018A25D2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4240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702" r:id="rId1"/>
    <p:sldLayoutId id="2147484703" r:id="rId2"/>
    <p:sldLayoutId id="2147484704" r:id="rId3"/>
    <p:sldLayoutId id="2147484705" r:id="rId4"/>
    <p:sldLayoutId id="2147484706" r:id="rId5"/>
    <p:sldLayoutId id="2147484707" r:id="rId6"/>
    <p:sldLayoutId id="2147484708" r:id="rId7"/>
    <p:sldLayoutId id="2147484709" r:id="rId8"/>
    <p:sldLayoutId id="2147484710" r:id="rId9"/>
    <p:sldLayoutId id="2147484711" r:id="rId10"/>
    <p:sldLayoutId id="2147484712" r:id="rId11"/>
    <p:sldLayoutId id="2147484713" r:id="rId12"/>
    <p:sldLayoutId id="2147484714" r:id="rId13"/>
    <p:sldLayoutId id="2147484715" r:id="rId14"/>
    <p:sldLayoutId id="2147484716" r:id="rId15"/>
    <p:sldLayoutId id="2147484717" r:id="rId16"/>
    <p:sldLayoutId id="2147484718" r:id="rId17"/>
    <p:sldLayoutId id="2147484719" r:id="rId18"/>
    <p:sldLayoutId id="2147484720" r:id="rId19"/>
    <p:sldLayoutId id="2147484721" r:id="rId20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63500" dir="2700000" algn="tl" rotWithShape="0">
              <a:prstClr val="black">
                <a:alpha val="48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63500" dir="2700000" algn="tl" rotWithShape="0">
              <a:prstClr val="black">
                <a:alpha val="48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63500" dir="2700000" algn="tl" rotWithShape="0">
              <a:prstClr val="black">
                <a:alpha val="48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63500" dir="2700000" algn="tl" rotWithShape="0">
              <a:prstClr val="black">
                <a:alpha val="48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63500" dir="2700000" algn="tl" rotWithShape="0">
              <a:prstClr val="black">
                <a:alpha val="48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microsoft.com/office/2007/relationships/diagramDrawing" Target="../diagrams/drawing9.xml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diagramColors" Target="../diagrams/colors9.xml"/><Relationship Id="rId2" Type="http://schemas.openxmlformats.org/officeDocument/2006/relationships/slideLayout" Target="../slideLayouts/slideLayout5.xml"/><Relationship Id="rId1" Type="http://schemas.openxmlformats.org/officeDocument/2006/relationships/customXml" Target="../../customXml/item9.xml"/><Relationship Id="rId6" Type="http://schemas.openxmlformats.org/officeDocument/2006/relationships/image" Target="../media/image36.png"/><Relationship Id="rId11" Type="http://schemas.openxmlformats.org/officeDocument/2006/relationships/diagramQuickStyle" Target="../diagrams/quickStyle9.xml"/><Relationship Id="rId5" Type="http://schemas.openxmlformats.org/officeDocument/2006/relationships/image" Target="../media/image35.png"/><Relationship Id="rId10" Type="http://schemas.openxmlformats.org/officeDocument/2006/relationships/diagramLayout" Target="../diagrams/layout9.xml"/><Relationship Id="rId4" Type="http://schemas.openxmlformats.org/officeDocument/2006/relationships/image" Target="../media/image34.png"/><Relationship Id="rId9" Type="http://schemas.openxmlformats.org/officeDocument/2006/relationships/diagramData" Target="../diagrams/data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microsoft.com/office/2007/relationships/diagramDrawing" Target="../diagrams/drawing10.xml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diagramColors" Target="../diagrams/colors10.xml"/><Relationship Id="rId2" Type="http://schemas.openxmlformats.org/officeDocument/2006/relationships/slideLayout" Target="../slideLayouts/slideLayout2.xml"/><Relationship Id="rId1" Type="http://schemas.openxmlformats.org/officeDocument/2006/relationships/customXml" Target="../../customXml/item10.xml"/><Relationship Id="rId6" Type="http://schemas.openxmlformats.org/officeDocument/2006/relationships/image" Target="../media/image42.png"/><Relationship Id="rId11" Type="http://schemas.openxmlformats.org/officeDocument/2006/relationships/diagramQuickStyle" Target="../diagrams/quickStyle10.xml"/><Relationship Id="rId5" Type="http://schemas.openxmlformats.org/officeDocument/2006/relationships/image" Target="../media/image41.png"/><Relationship Id="rId10" Type="http://schemas.openxmlformats.org/officeDocument/2006/relationships/diagramLayout" Target="../diagrams/layout10.xml"/><Relationship Id="rId4" Type="http://schemas.openxmlformats.org/officeDocument/2006/relationships/image" Target="../media/image40.png"/><Relationship Id="rId9" Type="http://schemas.openxmlformats.org/officeDocument/2006/relationships/diagramData" Target="../diagrams/data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1.xml"/><Relationship Id="rId3" Type="http://schemas.openxmlformats.org/officeDocument/2006/relationships/image" Target="../media/image45.png"/><Relationship Id="rId7" Type="http://schemas.openxmlformats.org/officeDocument/2006/relationships/diagramLayout" Target="../diagrams/layout11.xml"/><Relationship Id="rId2" Type="http://schemas.openxmlformats.org/officeDocument/2006/relationships/slideLayout" Target="../slideLayouts/slideLayout2.xml"/><Relationship Id="rId1" Type="http://schemas.openxmlformats.org/officeDocument/2006/relationships/customXml" Target="../../customXml/item11.xml"/><Relationship Id="rId6" Type="http://schemas.openxmlformats.org/officeDocument/2006/relationships/diagramData" Target="../diagrams/data11.xml"/><Relationship Id="rId5" Type="http://schemas.openxmlformats.org/officeDocument/2006/relationships/image" Target="../media/image47.png"/><Relationship Id="rId10" Type="http://schemas.microsoft.com/office/2007/relationships/diagramDrawing" Target="../diagrams/drawing11.xml"/><Relationship Id="rId4" Type="http://schemas.openxmlformats.org/officeDocument/2006/relationships/image" Target="../media/image46.png"/><Relationship Id="rId9" Type="http://schemas.openxmlformats.org/officeDocument/2006/relationships/diagramColors" Target="../diagrams/colors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microsoft.com/office/2007/relationships/diagramDrawing" Target="../diagrams/drawing12.xml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diagramColors" Target="../diagrams/colors12.xml"/><Relationship Id="rId2" Type="http://schemas.openxmlformats.org/officeDocument/2006/relationships/slideLayout" Target="../slideLayouts/slideLayout2.xml"/><Relationship Id="rId1" Type="http://schemas.openxmlformats.org/officeDocument/2006/relationships/customXml" Target="../../customXml/item12.xml"/><Relationship Id="rId6" Type="http://schemas.openxmlformats.org/officeDocument/2006/relationships/image" Target="../media/image51.png"/><Relationship Id="rId11" Type="http://schemas.openxmlformats.org/officeDocument/2006/relationships/diagramQuickStyle" Target="../diagrams/quickStyle12.xml"/><Relationship Id="rId5" Type="http://schemas.openxmlformats.org/officeDocument/2006/relationships/image" Target="../media/image50.png"/><Relationship Id="rId10" Type="http://schemas.openxmlformats.org/officeDocument/2006/relationships/diagramLayout" Target="../diagrams/layout12.xml"/><Relationship Id="rId4" Type="http://schemas.openxmlformats.org/officeDocument/2006/relationships/image" Target="../media/image49.png"/><Relationship Id="rId9" Type="http://schemas.openxmlformats.org/officeDocument/2006/relationships/diagramData" Target="../diagrams/data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3.xml"/><Relationship Id="rId3" Type="http://schemas.openxmlformats.org/officeDocument/2006/relationships/image" Target="../media/image54.png"/><Relationship Id="rId7" Type="http://schemas.openxmlformats.org/officeDocument/2006/relationships/diagramLayout" Target="../diagrams/layout13.xml"/><Relationship Id="rId2" Type="http://schemas.openxmlformats.org/officeDocument/2006/relationships/slideLayout" Target="../slideLayouts/slideLayout2.xml"/><Relationship Id="rId1" Type="http://schemas.openxmlformats.org/officeDocument/2006/relationships/customXml" Target="../../customXml/item13.xml"/><Relationship Id="rId6" Type="http://schemas.openxmlformats.org/officeDocument/2006/relationships/diagramData" Target="../diagrams/data13.xml"/><Relationship Id="rId5" Type="http://schemas.openxmlformats.org/officeDocument/2006/relationships/image" Target="../media/image56.png"/><Relationship Id="rId10" Type="http://schemas.microsoft.com/office/2007/relationships/diagramDrawing" Target="../diagrams/drawing13.xml"/><Relationship Id="rId4" Type="http://schemas.openxmlformats.org/officeDocument/2006/relationships/image" Target="../media/image55.png"/><Relationship Id="rId9" Type="http://schemas.openxmlformats.org/officeDocument/2006/relationships/diagramColors" Target="../diagrams/colors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5.xml"/><Relationship Id="rId1" Type="http://schemas.openxmlformats.org/officeDocument/2006/relationships/customXml" Target="../../customXml/item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5.xml"/><Relationship Id="rId1" Type="http://schemas.openxmlformats.org/officeDocument/2006/relationships/customXml" Target="../../customXml/item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microsoft.com/office/2007/relationships/diagramDrawing" Target="../diagrams/drawing3.xml"/><Relationship Id="rId2" Type="http://schemas.openxmlformats.org/officeDocument/2006/relationships/slideLayout" Target="../slideLayouts/slideLayout2.xml"/><Relationship Id="rId1" Type="http://schemas.openxmlformats.org/officeDocument/2006/relationships/customXml" Target="../../customXml/item3.xml"/><Relationship Id="rId6" Type="http://schemas.openxmlformats.org/officeDocument/2006/relationships/image" Target="../media/image7.png"/><Relationship Id="rId11" Type="http://schemas.openxmlformats.org/officeDocument/2006/relationships/diagramColors" Target="../diagrams/colors3.xml"/><Relationship Id="rId5" Type="http://schemas.openxmlformats.org/officeDocument/2006/relationships/image" Target="../media/image6.png"/><Relationship Id="rId10" Type="http://schemas.openxmlformats.org/officeDocument/2006/relationships/diagramQuickStyle" Target="../diagrams/quickStyle3.xml"/><Relationship Id="rId4" Type="http://schemas.openxmlformats.org/officeDocument/2006/relationships/image" Target="../media/image5.png"/><Relationship Id="rId9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microsoft.com/office/2007/relationships/diagramDrawing" Target="../diagrams/drawing4.xml"/><Relationship Id="rId3" Type="http://schemas.openxmlformats.org/officeDocument/2006/relationships/image" Target="../media/image9.jpeg"/><Relationship Id="rId7" Type="http://schemas.openxmlformats.org/officeDocument/2006/relationships/image" Target="../media/image12.png"/><Relationship Id="rId12" Type="http://schemas.openxmlformats.org/officeDocument/2006/relationships/diagramColors" Target="../diagrams/colors4.xml"/><Relationship Id="rId2" Type="http://schemas.openxmlformats.org/officeDocument/2006/relationships/slideLayout" Target="../slideLayouts/slideLayout5.xml"/><Relationship Id="rId1" Type="http://schemas.openxmlformats.org/officeDocument/2006/relationships/customXml" Target="../../customXml/item4.xml"/><Relationship Id="rId6" Type="http://schemas.microsoft.com/office/2007/relationships/hdphoto" Target="../media/hdphoto1.wdp"/><Relationship Id="rId11" Type="http://schemas.openxmlformats.org/officeDocument/2006/relationships/diagramQuickStyle" Target="../diagrams/quickStyle4.xml"/><Relationship Id="rId5" Type="http://schemas.openxmlformats.org/officeDocument/2006/relationships/image" Target="../media/image11.png"/><Relationship Id="rId10" Type="http://schemas.openxmlformats.org/officeDocument/2006/relationships/diagramLayout" Target="../diagrams/layout4.xml"/><Relationship Id="rId4" Type="http://schemas.openxmlformats.org/officeDocument/2006/relationships/image" Target="../media/image10.jpeg"/><Relationship Id="rId9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image" Target="../media/image14.png"/><Relationship Id="rId7" Type="http://schemas.openxmlformats.org/officeDocument/2006/relationships/diagramData" Target="../diagrams/data5.xml"/><Relationship Id="rId2" Type="http://schemas.openxmlformats.org/officeDocument/2006/relationships/slideLayout" Target="../slideLayouts/slideLayout5.xml"/><Relationship Id="rId1" Type="http://schemas.openxmlformats.org/officeDocument/2006/relationships/customXml" Target="../../customXml/item5.xml"/><Relationship Id="rId6" Type="http://schemas.openxmlformats.org/officeDocument/2006/relationships/image" Target="../media/image17.png"/><Relationship Id="rId11" Type="http://schemas.microsoft.com/office/2007/relationships/diagramDrawing" Target="../diagrams/drawing5.xml"/><Relationship Id="rId5" Type="http://schemas.openxmlformats.org/officeDocument/2006/relationships/image" Target="../media/image16.png"/><Relationship Id="rId10" Type="http://schemas.openxmlformats.org/officeDocument/2006/relationships/diagramColors" Target="../diagrams/colors5.xml"/><Relationship Id="rId4" Type="http://schemas.openxmlformats.org/officeDocument/2006/relationships/image" Target="../media/image15.png"/><Relationship Id="rId9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microsoft.com/office/2007/relationships/diagramDrawing" Target="../diagrams/drawing6.xml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diagramColors" Target="../diagrams/colors6.xml"/><Relationship Id="rId2" Type="http://schemas.openxmlformats.org/officeDocument/2006/relationships/slideLayout" Target="../slideLayouts/slideLayout5.xml"/><Relationship Id="rId1" Type="http://schemas.openxmlformats.org/officeDocument/2006/relationships/customXml" Target="../../customXml/item6.xml"/><Relationship Id="rId6" Type="http://schemas.openxmlformats.org/officeDocument/2006/relationships/image" Target="../media/image21.png"/><Relationship Id="rId11" Type="http://schemas.openxmlformats.org/officeDocument/2006/relationships/diagramQuickStyle" Target="../diagrams/quickStyle6.xml"/><Relationship Id="rId5" Type="http://schemas.openxmlformats.org/officeDocument/2006/relationships/image" Target="../media/image20.png"/><Relationship Id="rId10" Type="http://schemas.openxmlformats.org/officeDocument/2006/relationships/diagramLayout" Target="../diagrams/layout6.xml"/><Relationship Id="rId4" Type="http://schemas.openxmlformats.org/officeDocument/2006/relationships/image" Target="../media/image19.png"/><Relationship Id="rId9" Type="http://schemas.openxmlformats.org/officeDocument/2006/relationships/diagramData" Target="../diagrams/data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image" Target="../media/image24.png"/><Relationship Id="rId7" Type="http://schemas.openxmlformats.org/officeDocument/2006/relationships/diagramData" Target="../diagrams/data7.xml"/><Relationship Id="rId2" Type="http://schemas.openxmlformats.org/officeDocument/2006/relationships/slideLayout" Target="../slideLayouts/slideLayout5.xml"/><Relationship Id="rId1" Type="http://schemas.openxmlformats.org/officeDocument/2006/relationships/customXml" Target="../../customXml/item7.xml"/><Relationship Id="rId6" Type="http://schemas.openxmlformats.org/officeDocument/2006/relationships/image" Target="../media/image27.png"/><Relationship Id="rId11" Type="http://schemas.microsoft.com/office/2007/relationships/diagramDrawing" Target="../diagrams/drawing7.xml"/><Relationship Id="rId5" Type="http://schemas.openxmlformats.org/officeDocument/2006/relationships/image" Target="../media/image26.png"/><Relationship Id="rId10" Type="http://schemas.openxmlformats.org/officeDocument/2006/relationships/diagramColors" Target="../diagrams/colors7.xml"/><Relationship Id="rId4" Type="http://schemas.openxmlformats.org/officeDocument/2006/relationships/image" Target="../media/image25.png"/><Relationship Id="rId9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microsoft.com/office/2007/relationships/diagramDrawing" Target="../diagrams/drawing8.xml"/><Relationship Id="rId2" Type="http://schemas.openxmlformats.org/officeDocument/2006/relationships/slideLayout" Target="../slideLayouts/slideLayout2.xml"/><Relationship Id="rId1" Type="http://schemas.openxmlformats.org/officeDocument/2006/relationships/customXml" Target="../../customXml/item8.xml"/><Relationship Id="rId6" Type="http://schemas.openxmlformats.org/officeDocument/2006/relationships/image" Target="../media/image31.png"/><Relationship Id="rId11" Type="http://schemas.openxmlformats.org/officeDocument/2006/relationships/diagramColors" Target="../diagrams/colors8.xml"/><Relationship Id="rId5" Type="http://schemas.openxmlformats.org/officeDocument/2006/relationships/image" Target="../media/image30.png"/><Relationship Id="rId10" Type="http://schemas.openxmlformats.org/officeDocument/2006/relationships/diagramQuickStyle" Target="../diagrams/quickStyle8.xml"/><Relationship Id="rId4" Type="http://schemas.openxmlformats.org/officeDocument/2006/relationships/image" Target="../media/image29.png"/><Relationship Id="rId9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Practical course: Game Programming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49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96000" y="1809000"/>
            <a:ext cx="3813529" cy="3702881"/>
          </a:xfrm>
        </p:spPr>
        <p:txBody>
          <a:bodyPr/>
          <a:lstStyle/>
          <a:p>
            <a:r>
              <a:rPr lang="en-US" dirty="0" smtClean="0"/>
              <a:t>Intermediate UI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556000" y="1809000"/>
            <a:ext cx="5094154" cy="3702881"/>
          </a:xfrm>
        </p:spPr>
        <p:txBody>
          <a:bodyPr/>
          <a:lstStyle/>
          <a:p>
            <a:r>
              <a:rPr lang="en-US" dirty="0" smtClean="0"/>
              <a:t>Skill revised</a:t>
            </a:r>
          </a:p>
          <a:p>
            <a:pPr marL="685800" lvl="2">
              <a:spcBef>
                <a:spcPts val="1000"/>
              </a:spcBef>
            </a:pPr>
            <a:r>
              <a:rPr lang="en-US" sz="1800" dirty="0"/>
              <a:t>Invincibility </a:t>
            </a:r>
            <a:r>
              <a:rPr lang="en-US" sz="1800" dirty="0" smtClean="0"/>
              <a:t>   </a:t>
            </a:r>
            <a:r>
              <a:rPr lang="en-US" sz="1800" dirty="0" smtClean="0">
                <a:latin typeface="Century Schoolbook" panose="02040604050505020304" pitchFamily="18" charset="0"/>
              </a:rPr>
              <a:t>→</a:t>
            </a:r>
            <a:r>
              <a:rPr lang="en-US" sz="1800" dirty="0" smtClean="0"/>
              <a:t>   Invisibility</a:t>
            </a:r>
          </a:p>
          <a:p>
            <a:pPr marL="685800" lvl="2">
              <a:spcBef>
                <a:spcPts val="1000"/>
              </a:spcBef>
            </a:pPr>
            <a:endParaRPr lang="en-US" sz="1800" dirty="0"/>
          </a:p>
          <a:p>
            <a:pPr marL="685800" lvl="2">
              <a:spcBef>
                <a:spcPts val="1000"/>
              </a:spcBef>
            </a:pPr>
            <a:endParaRPr lang="en-US" sz="1800" dirty="0" smtClean="0"/>
          </a:p>
          <a:p>
            <a:pPr marL="685800" lvl="2">
              <a:spcBef>
                <a:spcPts val="1000"/>
              </a:spcBef>
            </a:pPr>
            <a:endParaRPr lang="en-US" sz="1800" dirty="0"/>
          </a:p>
          <a:p>
            <a:pPr marL="685800" lvl="2">
              <a:spcBef>
                <a:spcPts val="1000"/>
              </a:spcBef>
            </a:pPr>
            <a:r>
              <a:rPr lang="en-US" sz="1800" dirty="0"/>
              <a:t>Damage Boost </a:t>
            </a:r>
            <a:r>
              <a:rPr lang="en-US" sz="1800" dirty="0" smtClean="0">
                <a:latin typeface="Century Schoolbook" panose="02040604050505020304" pitchFamily="18" charset="0"/>
              </a:rPr>
              <a:t>→   </a:t>
            </a:r>
            <a:r>
              <a:rPr lang="en-US" sz="1800" dirty="0" smtClean="0"/>
              <a:t>Shockwave</a:t>
            </a:r>
            <a:endParaRPr lang="en-US" sz="1800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000" y="2352099"/>
            <a:ext cx="3467705" cy="1963581"/>
          </a:xfrm>
          <a:prstGeom prst="rect">
            <a:avLst/>
          </a:prstGeom>
        </p:spPr>
      </p:pic>
      <p:pic>
        <p:nvPicPr>
          <p:cNvPr id="21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" t="5007" r="561" b="1300"/>
          <a:stretch/>
        </p:blipFill>
        <p:spPr>
          <a:xfrm>
            <a:off x="696000" y="4301065"/>
            <a:ext cx="3381980" cy="1827935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5717925" y="2713019"/>
            <a:ext cx="4381500" cy="1418857"/>
            <a:chOff x="914400" y="2334986"/>
            <a:chExt cx="10353675" cy="3352820"/>
          </a:xfrm>
        </p:grpSpPr>
        <p:pic>
          <p:nvPicPr>
            <p:cNvPr id="22" name="Content Placeholder 1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19"/>
            <a:stretch/>
          </p:blipFill>
          <p:spPr>
            <a:xfrm>
              <a:off x="914400" y="2334986"/>
              <a:ext cx="5105400" cy="3352820"/>
            </a:xfrm>
            <a:prstGeom prst="rect">
              <a:avLst/>
            </a:prstGeom>
          </p:spPr>
        </p:pic>
        <p:pic>
          <p:nvPicPr>
            <p:cNvPr id="23" name="Content Placeholder 1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19"/>
            <a:stretch/>
          </p:blipFill>
          <p:spPr>
            <a:xfrm>
              <a:off x="6173788" y="2334986"/>
              <a:ext cx="5094287" cy="3349014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/>
        </p:nvGrpSpPr>
        <p:grpSpPr>
          <a:xfrm>
            <a:off x="5717925" y="4597481"/>
            <a:ext cx="4382707" cy="1446064"/>
            <a:chOff x="919126" y="2261447"/>
            <a:chExt cx="10348949" cy="3355869"/>
          </a:xfrm>
        </p:grpSpPr>
        <p:pic>
          <p:nvPicPr>
            <p:cNvPr id="25" name="Content Placeholder 6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85"/>
            <a:stretch/>
          </p:blipFill>
          <p:spPr>
            <a:xfrm>
              <a:off x="919126" y="2261447"/>
              <a:ext cx="5095947" cy="3355869"/>
            </a:xfrm>
            <a:prstGeom prst="rect">
              <a:avLst/>
            </a:prstGeom>
          </p:spPr>
        </p:pic>
        <p:pic>
          <p:nvPicPr>
            <p:cNvPr id="26" name="Content Placeholder 7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19"/>
            <a:stretch/>
          </p:blipFill>
          <p:spPr>
            <a:xfrm>
              <a:off x="6173788" y="2264879"/>
              <a:ext cx="5094287" cy="3349005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342899" y="360000"/>
            <a:ext cx="11496676" cy="919510"/>
            <a:chOff x="914400" y="709904"/>
            <a:chExt cx="10353675" cy="828092"/>
          </a:xfrm>
        </p:grpSpPr>
        <p:sp>
          <p:nvSpPr>
            <p:cNvPr id="15" name="Chevron 7"/>
            <p:cNvSpPr/>
            <p:nvPr>
              <p:custDataLst>
                <p:custData r:id="rId1"/>
              </p:custDataLst>
            </p:nvPr>
          </p:nvSpPr>
          <p:spPr>
            <a:xfrm>
              <a:off x="9197846" y="709904"/>
              <a:ext cx="2070229" cy="828091"/>
            </a:xfrm>
            <a:custGeom>
              <a:avLst/>
              <a:gdLst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0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0229" h="828091">
                  <a:moveTo>
                    <a:pt x="0" y="0"/>
                  </a:moveTo>
                  <a:lnTo>
                    <a:pt x="2070229" y="0"/>
                  </a:lnTo>
                  <a:lnTo>
                    <a:pt x="2070229" y="414046"/>
                  </a:lnTo>
                  <a:lnTo>
                    <a:pt x="2070229" y="828091"/>
                  </a:lnTo>
                  <a:lnTo>
                    <a:pt x="0" y="828091"/>
                  </a:lnTo>
                  <a:lnTo>
                    <a:pt x="416378" y="414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  <a:miter lim="800000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aphicFrame>
          <p:nvGraphicFramePr>
            <p:cNvPr id="16" name="Content Placeholder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04957477"/>
                </p:ext>
              </p:extLst>
            </p:nvPr>
          </p:nvGraphicFramePr>
          <p:xfrm>
            <a:off x="914400" y="709904"/>
            <a:ext cx="10353675" cy="82809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9" r:lo="rId10" r:qs="rId11" r:cs="rId12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125926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696000" y="1809000"/>
            <a:ext cx="4286855" cy="3695136"/>
          </a:xfrm>
        </p:spPr>
        <p:txBody>
          <a:bodyPr/>
          <a:lstStyle/>
          <a:p>
            <a:r>
              <a:rPr lang="en-US" dirty="0"/>
              <a:t>Future Changes</a:t>
            </a:r>
          </a:p>
          <a:p>
            <a:pPr lvl="1"/>
            <a:r>
              <a:rPr lang="en-US" dirty="0"/>
              <a:t>Better highlighting of</a:t>
            </a:r>
          </a:p>
          <a:p>
            <a:pPr lvl="2"/>
            <a:r>
              <a:rPr lang="en-US" dirty="0"/>
              <a:t>Player character </a:t>
            </a:r>
          </a:p>
          <a:p>
            <a:pPr lvl="2"/>
            <a:r>
              <a:rPr lang="en-US" dirty="0"/>
              <a:t>Active skills</a:t>
            </a:r>
          </a:p>
          <a:p>
            <a:pPr lvl="1"/>
            <a:r>
              <a:rPr lang="en-US" dirty="0"/>
              <a:t>More effects/animations regarding player status</a:t>
            </a:r>
          </a:p>
          <a:p>
            <a:pPr lvl="1"/>
            <a:r>
              <a:rPr lang="en-US" dirty="0"/>
              <a:t>Remapping of skills keys</a:t>
            </a:r>
          </a:p>
          <a:p>
            <a:pPr lvl="1"/>
            <a:r>
              <a:rPr lang="en-US" dirty="0"/>
              <a:t>More and stronger enemies</a:t>
            </a:r>
          </a:p>
          <a:p>
            <a:pPr lvl="1"/>
            <a:r>
              <a:rPr lang="en-US" dirty="0" smtClean="0"/>
              <a:t>…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5016000" y="2349000"/>
            <a:ext cx="6288032" cy="3714186"/>
            <a:chOff x="6544163" y="2141206"/>
            <a:chExt cx="3956763" cy="2337164"/>
          </a:xfrm>
        </p:grpSpPr>
        <p:pic>
          <p:nvPicPr>
            <p:cNvPr id="13" name="Content Placeholder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4166" y="2141206"/>
              <a:ext cx="1292265" cy="1060393"/>
            </a:xfrm>
            <a:prstGeom prst="rect">
              <a:avLst/>
            </a:prstGeom>
          </p:spPr>
        </p:pic>
        <p:pic>
          <p:nvPicPr>
            <p:cNvPr id="14" name="Content Placeholder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00195" y="2141206"/>
              <a:ext cx="1244700" cy="1080000"/>
            </a:xfrm>
            <a:prstGeom prst="rect">
              <a:avLst/>
            </a:prstGeom>
          </p:spPr>
        </p:pic>
        <p:pic>
          <p:nvPicPr>
            <p:cNvPr id="15" name="Content Placeholder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08659" y="2141206"/>
              <a:ext cx="1292267" cy="1170512"/>
            </a:xfrm>
            <a:prstGeom prst="rect">
              <a:avLst/>
            </a:prstGeom>
          </p:spPr>
        </p:pic>
        <p:pic>
          <p:nvPicPr>
            <p:cNvPr id="16" name="Content Placeholder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4163" y="3263127"/>
              <a:ext cx="1292266" cy="1215243"/>
            </a:xfrm>
            <a:prstGeom prst="rect">
              <a:avLst/>
            </a:prstGeom>
          </p:spPr>
        </p:pic>
        <p:pic>
          <p:nvPicPr>
            <p:cNvPr id="17" name="Content Placeholder 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02327" y="3661083"/>
              <a:ext cx="1292267" cy="817286"/>
            </a:xfrm>
            <a:prstGeom prst="rect">
              <a:avLst/>
            </a:prstGeom>
          </p:spPr>
        </p:pic>
        <p:pic>
          <p:nvPicPr>
            <p:cNvPr id="18" name="Content Placeholder 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00195" y="3517184"/>
              <a:ext cx="1244700" cy="961185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342899" y="360000"/>
            <a:ext cx="11496676" cy="919510"/>
            <a:chOff x="914400" y="709904"/>
            <a:chExt cx="10353675" cy="828092"/>
          </a:xfrm>
        </p:grpSpPr>
        <p:sp>
          <p:nvSpPr>
            <p:cNvPr id="21" name="Chevron 7"/>
            <p:cNvSpPr/>
            <p:nvPr>
              <p:custDataLst>
                <p:custData r:id="rId1"/>
              </p:custDataLst>
            </p:nvPr>
          </p:nvSpPr>
          <p:spPr>
            <a:xfrm>
              <a:off x="9197846" y="709904"/>
              <a:ext cx="2070229" cy="828091"/>
            </a:xfrm>
            <a:custGeom>
              <a:avLst/>
              <a:gdLst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0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0229" h="828091">
                  <a:moveTo>
                    <a:pt x="0" y="0"/>
                  </a:moveTo>
                  <a:lnTo>
                    <a:pt x="2070229" y="0"/>
                  </a:lnTo>
                  <a:lnTo>
                    <a:pt x="2070229" y="414046"/>
                  </a:lnTo>
                  <a:lnTo>
                    <a:pt x="2070229" y="828091"/>
                  </a:lnTo>
                  <a:lnTo>
                    <a:pt x="0" y="828091"/>
                  </a:lnTo>
                  <a:lnTo>
                    <a:pt x="416378" y="414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  <a:miter lim="800000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aphicFrame>
          <p:nvGraphicFramePr>
            <p:cNvPr id="22" name="Content Placeholder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70140360"/>
                </p:ext>
              </p:extLst>
            </p:nvPr>
          </p:nvGraphicFramePr>
          <p:xfrm>
            <a:off x="914400" y="709904"/>
            <a:ext cx="10353675" cy="82809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9" r:lo="rId10" r:qs="rId11" r:cs="rId12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718815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809000"/>
            <a:ext cx="10353762" cy="3695136"/>
          </a:xfrm>
        </p:spPr>
        <p:txBody>
          <a:bodyPr/>
          <a:lstStyle/>
          <a:p>
            <a:r>
              <a:rPr lang="en-US" dirty="0" smtClean="0"/>
              <a:t>Prefabs, Models, Materials and Textures</a:t>
            </a:r>
            <a:endParaRPr lang="en-US" dirty="0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99" y="2382066"/>
            <a:ext cx="2820005" cy="3986085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4099395" y="2349000"/>
            <a:ext cx="3166337" cy="4019151"/>
            <a:chOff x="4250515" y="2511697"/>
            <a:chExt cx="2943225" cy="3735947"/>
          </a:xfrm>
        </p:grpSpPr>
        <p:pic>
          <p:nvPicPr>
            <p:cNvPr id="10" name="Content Placeholder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57636"/>
            <a:stretch/>
          </p:blipFill>
          <p:spPr>
            <a:xfrm>
              <a:off x="4250515" y="2511697"/>
              <a:ext cx="2158137" cy="1829080"/>
            </a:xfrm>
            <a:prstGeom prst="rect">
              <a:avLst/>
            </a:prstGeom>
          </p:spPr>
        </p:pic>
        <p:pic>
          <p:nvPicPr>
            <p:cNvPr id="11" name="Content Placeholder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667" t="-87" r="559" b="-1"/>
            <a:stretch/>
          </p:blipFill>
          <p:spPr>
            <a:xfrm>
              <a:off x="4250515" y="4416976"/>
              <a:ext cx="2943225" cy="1830668"/>
            </a:xfrm>
            <a:prstGeom prst="rect">
              <a:avLst/>
            </a:prstGeom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930" y="2359705"/>
            <a:ext cx="3638031" cy="401253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342899" y="360000"/>
            <a:ext cx="11496676" cy="919510"/>
            <a:chOff x="914400" y="709904"/>
            <a:chExt cx="10353675" cy="828092"/>
          </a:xfrm>
        </p:grpSpPr>
        <p:sp>
          <p:nvSpPr>
            <p:cNvPr id="15" name="Chevron 7"/>
            <p:cNvSpPr/>
            <p:nvPr>
              <p:custDataLst>
                <p:custData r:id="rId1"/>
              </p:custDataLst>
            </p:nvPr>
          </p:nvSpPr>
          <p:spPr>
            <a:xfrm>
              <a:off x="9197846" y="709904"/>
              <a:ext cx="2070229" cy="828091"/>
            </a:xfrm>
            <a:custGeom>
              <a:avLst/>
              <a:gdLst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0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0229" h="828091">
                  <a:moveTo>
                    <a:pt x="0" y="0"/>
                  </a:moveTo>
                  <a:lnTo>
                    <a:pt x="2070229" y="0"/>
                  </a:lnTo>
                  <a:lnTo>
                    <a:pt x="2070229" y="414046"/>
                  </a:lnTo>
                  <a:lnTo>
                    <a:pt x="2070229" y="828091"/>
                  </a:lnTo>
                  <a:lnTo>
                    <a:pt x="0" y="828091"/>
                  </a:lnTo>
                  <a:lnTo>
                    <a:pt x="416378" y="414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  <a:miter lim="800000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aphicFrame>
          <p:nvGraphicFramePr>
            <p:cNvPr id="16" name="Content Placeholder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310023738"/>
                </p:ext>
              </p:extLst>
            </p:nvPr>
          </p:nvGraphicFramePr>
          <p:xfrm>
            <a:off x="914400" y="709904"/>
            <a:ext cx="10353675" cy="82809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6" r:lo="rId7" r:qs="rId8" r:cs="rId9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365523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809000"/>
            <a:ext cx="10353762" cy="3695136"/>
          </a:xfrm>
        </p:spPr>
        <p:txBody>
          <a:bodyPr/>
          <a:lstStyle/>
          <a:p>
            <a:r>
              <a:rPr lang="en-US" dirty="0" smtClean="0"/>
              <a:t>Advanced UI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197" y="2349000"/>
            <a:ext cx="3600000" cy="202784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197" y="4489779"/>
            <a:ext cx="3600000" cy="202784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93" y="4489779"/>
            <a:ext cx="3600000" cy="202784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801" y="2349000"/>
            <a:ext cx="3600000" cy="2027848"/>
          </a:xfrm>
          <a:prstGeom prst="rect">
            <a:avLst/>
          </a:prstGeom>
        </p:spPr>
      </p:pic>
      <p:pic>
        <p:nvPicPr>
          <p:cNvPr id="17" name="Content Placeholder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93" y="2349000"/>
            <a:ext cx="3600000" cy="202784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236" b="65236"/>
          <a:stretch/>
        </p:blipFill>
        <p:spPr>
          <a:xfrm>
            <a:off x="7976801" y="4489779"/>
            <a:ext cx="3600000" cy="2027848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342899" y="360000"/>
            <a:ext cx="11496676" cy="919510"/>
            <a:chOff x="914400" y="709904"/>
            <a:chExt cx="10353675" cy="828092"/>
          </a:xfrm>
        </p:grpSpPr>
        <p:sp>
          <p:nvSpPr>
            <p:cNvPr id="16" name="Chevron 7"/>
            <p:cNvSpPr/>
            <p:nvPr>
              <p:custDataLst>
                <p:custData r:id="rId1"/>
              </p:custDataLst>
            </p:nvPr>
          </p:nvSpPr>
          <p:spPr>
            <a:xfrm>
              <a:off x="9197846" y="709904"/>
              <a:ext cx="2070229" cy="828091"/>
            </a:xfrm>
            <a:custGeom>
              <a:avLst/>
              <a:gdLst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0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0229" h="828091">
                  <a:moveTo>
                    <a:pt x="0" y="0"/>
                  </a:moveTo>
                  <a:lnTo>
                    <a:pt x="2070229" y="0"/>
                  </a:lnTo>
                  <a:lnTo>
                    <a:pt x="2070229" y="414046"/>
                  </a:lnTo>
                  <a:lnTo>
                    <a:pt x="2070229" y="828091"/>
                  </a:lnTo>
                  <a:lnTo>
                    <a:pt x="0" y="828091"/>
                  </a:lnTo>
                  <a:lnTo>
                    <a:pt x="416378" y="414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  <a:miter lim="800000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aphicFrame>
          <p:nvGraphicFramePr>
            <p:cNvPr id="19" name="Content Placeholder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649123851"/>
                </p:ext>
              </p:extLst>
            </p:nvPr>
          </p:nvGraphicFramePr>
          <p:xfrm>
            <a:off x="914400" y="709904"/>
            <a:ext cx="10353675" cy="82809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9" r:lo="rId10" r:qs="rId11" r:cs="rId12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054696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6000" y="1809000"/>
            <a:ext cx="10353762" cy="3695136"/>
          </a:xfrm>
        </p:spPr>
        <p:txBody>
          <a:bodyPr/>
          <a:lstStyle/>
          <a:p>
            <a:r>
              <a:rPr lang="en-US" dirty="0" smtClean="0"/>
              <a:t>Traps and Balancing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71" y="2349001"/>
            <a:ext cx="1474835" cy="36091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100" y="2349000"/>
            <a:ext cx="4562909" cy="36091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2903" y="2349000"/>
            <a:ext cx="3829584" cy="1733792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342899" y="360000"/>
            <a:ext cx="11496676" cy="919510"/>
            <a:chOff x="914400" y="709904"/>
            <a:chExt cx="10353675" cy="828092"/>
          </a:xfrm>
        </p:grpSpPr>
        <p:sp>
          <p:nvSpPr>
            <p:cNvPr id="9" name="Chevron 7"/>
            <p:cNvSpPr/>
            <p:nvPr>
              <p:custDataLst>
                <p:custData r:id="rId1"/>
              </p:custDataLst>
            </p:nvPr>
          </p:nvSpPr>
          <p:spPr>
            <a:xfrm>
              <a:off x="9197846" y="709904"/>
              <a:ext cx="2070229" cy="828091"/>
            </a:xfrm>
            <a:custGeom>
              <a:avLst/>
              <a:gdLst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0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0229" h="828091">
                  <a:moveTo>
                    <a:pt x="0" y="0"/>
                  </a:moveTo>
                  <a:lnTo>
                    <a:pt x="2070229" y="0"/>
                  </a:lnTo>
                  <a:lnTo>
                    <a:pt x="2070229" y="414046"/>
                  </a:lnTo>
                  <a:lnTo>
                    <a:pt x="2070229" y="828091"/>
                  </a:lnTo>
                  <a:lnTo>
                    <a:pt x="0" y="828091"/>
                  </a:lnTo>
                  <a:lnTo>
                    <a:pt x="416378" y="414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  <a:miter lim="800000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aphicFrame>
          <p:nvGraphicFramePr>
            <p:cNvPr id="10" name="Content Placeholder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649123851"/>
                </p:ext>
              </p:extLst>
            </p:nvPr>
          </p:nvGraphicFramePr>
          <p:xfrm>
            <a:off x="914400" y="709904"/>
            <a:ext cx="10353675" cy="82809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6" r:lo="rId7" r:qs="rId8" r:cs="rId9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20777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2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Thank you for </a:t>
            </a:r>
            <a:br>
              <a:rPr lang="en-US" dirty="0" smtClean="0"/>
            </a:br>
            <a:r>
              <a:rPr lang="en-US" dirty="0" smtClean="0"/>
              <a:t>listening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60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696000" y="1809000"/>
            <a:ext cx="5106004" cy="408388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Theme: Arcade</a:t>
            </a:r>
          </a:p>
          <a:p>
            <a:pPr lvl="1"/>
            <a:r>
              <a:rPr lang="en-US" dirty="0"/>
              <a:t>Dungeon</a:t>
            </a:r>
          </a:p>
          <a:p>
            <a:pPr lvl="2"/>
            <a:r>
              <a:rPr lang="en-US" dirty="0"/>
              <a:t>Connected rooms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islands</a:t>
            </a:r>
          </a:p>
          <a:p>
            <a:pPr lvl="2"/>
            <a:r>
              <a:rPr lang="en-US" dirty="0"/>
              <a:t>Enemies</a:t>
            </a:r>
          </a:p>
          <a:p>
            <a:pPr lvl="2"/>
            <a:r>
              <a:rPr lang="en-US" dirty="0" smtClean="0"/>
              <a:t>Obstacles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Hack ‘n’ Slay by combining </a:t>
            </a:r>
          </a:p>
          <a:p>
            <a:pPr lvl="1"/>
            <a:r>
              <a:rPr lang="en-US" dirty="0" smtClean="0"/>
              <a:t>Roguelike (Dungeon-crawler)</a:t>
            </a:r>
          </a:p>
          <a:p>
            <a:r>
              <a:rPr lang="en-US" dirty="0" smtClean="0"/>
              <a:t>with</a:t>
            </a:r>
          </a:p>
          <a:p>
            <a:pPr lvl="1"/>
            <a:r>
              <a:rPr lang="en-US" dirty="0" smtClean="0"/>
              <a:t>Action-Adventure</a:t>
            </a:r>
          </a:p>
          <a:p>
            <a:pPr lvl="1"/>
            <a:r>
              <a:rPr lang="en-US" dirty="0" smtClean="0"/>
              <a:t>Puzzle</a:t>
            </a:r>
          </a:p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42899" y="359395"/>
            <a:ext cx="11496676" cy="919510"/>
            <a:chOff x="914400" y="709904"/>
            <a:chExt cx="10353675" cy="828092"/>
          </a:xfrm>
        </p:grpSpPr>
        <p:sp>
          <p:nvSpPr>
            <p:cNvPr id="13" name="Chevron 7"/>
            <p:cNvSpPr/>
            <p:nvPr>
              <p:custDataLst>
                <p:custData r:id="rId1"/>
              </p:custDataLst>
            </p:nvPr>
          </p:nvSpPr>
          <p:spPr>
            <a:xfrm>
              <a:off x="9197846" y="709904"/>
              <a:ext cx="2070229" cy="828091"/>
            </a:xfrm>
            <a:custGeom>
              <a:avLst/>
              <a:gdLst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0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0229" h="828091">
                  <a:moveTo>
                    <a:pt x="0" y="0"/>
                  </a:moveTo>
                  <a:lnTo>
                    <a:pt x="2070229" y="0"/>
                  </a:lnTo>
                  <a:lnTo>
                    <a:pt x="2070229" y="414046"/>
                  </a:lnTo>
                  <a:lnTo>
                    <a:pt x="2070229" y="828091"/>
                  </a:lnTo>
                  <a:lnTo>
                    <a:pt x="0" y="828091"/>
                  </a:lnTo>
                  <a:lnTo>
                    <a:pt x="416378" y="414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  <a:miter lim="800000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aphicFrame>
          <p:nvGraphicFramePr>
            <p:cNvPr id="12" name="Content Placeholder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9140391"/>
                </p:ext>
              </p:extLst>
            </p:nvPr>
          </p:nvGraphicFramePr>
          <p:xfrm>
            <a:off x="914400" y="709904"/>
            <a:ext cx="10353675" cy="82809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</p:grpSp>
      <p:pic>
        <p:nvPicPr>
          <p:cNvPr id="16" name="Content Placeholder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792" y="1809000"/>
            <a:ext cx="6762976" cy="384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0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792" y="1809000"/>
            <a:ext cx="6762976" cy="384638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6000" y="1809000"/>
            <a:ext cx="5106004" cy="3702881"/>
          </a:xfrm>
        </p:spPr>
        <p:txBody>
          <a:bodyPr/>
          <a:lstStyle/>
          <a:p>
            <a:r>
              <a:rPr lang="en-US" dirty="0" smtClean="0"/>
              <a:t>4 Player local multiplayer</a:t>
            </a:r>
          </a:p>
          <a:p>
            <a:r>
              <a:rPr lang="en-US" dirty="0" smtClean="0"/>
              <a:t>Highscore</a:t>
            </a:r>
          </a:p>
          <a:p>
            <a:r>
              <a:rPr lang="en-US" dirty="0" smtClean="0"/>
              <a:t>Stage-Generator</a:t>
            </a:r>
          </a:p>
          <a:p>
            <a:r>
              <a:rPr lang="en-US" dirty="0" smtClean="0"/>
              <a:t>Different types of </a:t>
            </a:r>
          </a:p>
          <a:p>
            <a:pPr lvl="1"/>
            <a:r>
              <a:rPr lang="en-US" dirty="0" smtClean="0"/>
              <a:t>Enemies</a:t>
            </a:r>
          </a:p>
          <a:p>
            <a:pPr lvl="1"/>
            <a:r>
              <a:rPr lang="en-US" dirty="0" smtClean="0"/>
              <a:t>Traps</a:t>
            </a:r>
          </a:p>
          <a:p>
            <a:pPr lvl="1"/>
            <a:r>
              <a:rPr lang="en-US" dirty="0" smtClean="0"/>
              <a:t>Puzzles</a:t>
            </a:r>
          </a:p>
          <a:p>
            <a:pPr lvl="1"/>
            <a:r>
              <a:rPr lang="en-US" dirty="0" smtClean="0"/>
              <a:t>Rewards</a:t>
            </a:r>
          </a:p>
          <a:p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342899" y="360000"/>
            <a:ext cx="11496676" cy="919510"/>
            <a:chOff x="914400" y="709904"/>
            <a:chExt cx="10353675" cy="828092"/>
          </a:xfrm>
        </p:grpSpPr>
        <p:sp>
          <p:nvSpPr>
            <p:cNvPr id="24" name="Chevron 7"/>
            <p:cNvSpPr/>
            <p:nvPr>
              <p:custDataLst>
                <p:custData r:id="rId1"/>
              </p:custDataLst>
            </p:nvPr>
          </p:nvSpPr>
          <p:spPr>
            <a:xfrm>
              <a:off x="9197846" y="709904"/>
              <a:ext cx="2070229" cy="828091"/>
            </a:xfrm>
            <a:custGeom>
              <a:avLst/>
              <a:gdLst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0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0229" h="828091">
                  <a:moveTo>
                    <a:pt x="0" y="0"/>
                  </a:moveTo>
                  <a:lnTo>
                    <a:pt x="2070229" y="0"/>
                  </a:lnTo>
                  <a:lnTo>
                    <a:pt x="2070229" y="414046"/>
                  </a:lnTo>
                  <a:lnTo>
                    <a:pt x="2070229" y="828091"/>
                  </a:lnTo>
                  <a:lnTo>
                    <a:pt x="0" y="828091"/>
                  </a:lnTo>
                  <a:lnTo>
                    <a:pt x="416378" y="414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  <a:miter lim="800000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aphicFrame>
          <p:nvGraphicFramePr>
            <p:cNvPr id="25" name="Content Placeholder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03412167"/>
                </p:ext>
              </p:extLst>
            </p:nvPr>
          </p:nvGraphicFramePr>
          <p:xfrm>
            <a:off x="914400" y="709904"/>
            <a:ext cx="10353675" cy="82809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467266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96000" y="1809000"/>
            <a:ext cx="10353762" cy="4320000"/>
          </a:xfrm>
        </p:spPr>
        <p:txBody>
          <a:bodyPr numCol="3">
            <a:normAutofit/>
          </a:bodyPr>
          <a:lstStyle/>
          <a:p>
            <a:r>
              <a:rPr lang="en-US" dirty="0" smtClean="0"/>
              <a:t>Definition of</a:t>
            </a:r>
          </a:p>
          <a:p>
            <a:pPr marL="457200" lvl="1" indent="0">
              <a:buNone/>
            </a:pPr>
            <a:r>
              <a:rPr lang="en-US" dirty="0" smtClean="0"/>
              <a:t>Player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sz="3200" dirty="0" smtClean="0"/>
          </a:p>
          <a:p>
            <a:pPr marL="457200" lvl="1" indent="0">
              <a:buNone/>
            </a:pPr>
            <a:r>
              <a:rPr lang="en-US" dirty="0" smtClean="0"/>
              <a:t>Art style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sz="2000" dirty="0" smtClean="0"/>
          </a:p>
          <a:p>
            <a:pPr marL="457200" lvl="1" indent="0">
              <a:buNone/>
            </a:pPr>
            <a:r>
              <a:rPr lang="en-US" dirty="0" smtClean="0"/>
              <a:t>Enemies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sz="3200" dirty="0"/>
          </a:p>
          <a:p>
            <a:pPr marL="457200" lvl="1" indent="0">
              <a:buNone/>
            </a:pPr>
            <a:r>
              <a:rPr lang="en-US" dirty="0" smtClean="0"/>
              <a:t>Islands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sz="2000" dirty="0" smtClean="0"/>
          </a:p>
          <a:p>
            <a:pPr marL="457200" lvl="1" indent="0">
              <a:buNone/>
            </a:pPr>
            <a:r>
              <a:rPr lang="en-US" dirty="0" smtClean="0"/>
              <a:t>Traps and Treasure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6602" y="2636917"/>
            <a:ext cx="1817749" cy="1651578"/>
          </a:xfrm>
          <a:prstGeom prst="rect">
            <a:avLst/>
          </a:prstGeom>
          <a:solidFill>
            <a:schemeClr val="bg1">
              <a:alpha val="40000"/>
            </a:schemeClr>
          </a:solidFill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6603" y="4858815"/>
            <a:ext cx="1817748" cy="1298852"/>
          </a:xfrm>
          <a:prstGeom prst="rect">
            <a:avLst/>
          </a:prstGeom>
          <a:solidFill>
            <a:schemeClr val="bg1">
              <a:alpha val="40000"/>
            </a:schemeClr>
          </a:solidFill>
        </p:spPr>
      </p:pic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5"/>
          <a:srcRect l="37050"/>
          <a:stretch/>
        </p:blipFill>
        <p:spPr>
          <a:xfrm>
            <a:off x="1187337" y="2631097"/>
            <a:ext cx="2443967" cy="1657398"/>
          </a:xfrm>
          <a:prstGeom prst="rect">
            <a:avLst/>
          </a:prstGeom>
          <a:solidFill>
            <a:schemeClr val="bg1">
              <a:alpha val="40000"/>
            </a:schemeClr>
          </a:solidFill>
        </p:spPr>
      </p:pic>
      <p:pic>
        <p:nvPicPr>
          <p:cNvPr id="89" name="Picture 88"/>
          <p:cNvPicPr>
            <a:picLocks noChangeAspect="1"/>
          </p:cNvPicPr>
          <p:nvPr/>
        </p:nvPicPr>
        <p:blipFill rotWithShape="1">
          <a:blip r:embed="rId6"/>
          <a:srcRect b="3757"/>
          <a:stretch/>
        </p:blipFill>
        <p:spPr>
          <a:xfrm>
            <a:off x="1187338" y="4858814"/>
            <a:ext cx="2443966" cy="1283497"/>
          </a:xfrm>
          <a:prstGeom prst="rect">
            <a:avLst/>
          </a:prstGeom>
          <a:solidFill>
            <a:schemeClr val="bg1">
              <a:alpha val="40000"/>
            </a:schemeClr>
          </a:solidFill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91824" y="2631098"/>
            <a:ext cx="1707395" cy="1657398"/>
          </a:xfrm>
          <a:prstGeom prst="rect">
            <a:avLst/>
          </a:prstGeom>
          <a:solidFill>
            <a:schemeClr val="bg1">
              <a:alpha val="40000"/>
            </a:schemeClr>
          </a:solidFill>
        </p:spPr>
      </p:pic>
      <p:grpSp>
        <p:nvGrpSpPr>
          <p:cNvPr id="24" name="Group 23"/>
          <p:cNvGrpSpPr/>
          <p:nvPr/>
        </p:nvGrpSpPr>
        <p:grpSpPr>
          <a:xfrm>
            <a:off x="342899" y="360000"/>
            <a:ext cx="11496676" cy="919510"/>
            <a:chOff x="914400" y="709904"/>
            <a:chExt cx="10353675" cy="828092"/>
          </a:xfrm>
        </p:grpSpPr>
        <p:sp>
          <p:nvSpPr>
            <p:cNvPr id="25" name="Chevron 7"/>
            <p:cNvSpPr/>
            <p:nvPr>
              <p:custDataLst>
                <p:custData r:id="rId1"/>
              </p:custDataLst>
            </p:nvPr>
          </p:nvSpPr>
          <p:spPr>
            <a:xfrm>
              <a:off x="9197846" y="709904"/>
              <a:ext cx="2070229" cy="828091"/>
            </a:xfrm>
            <a:custGeom>
              <a:avLst/>
              <a:gdLst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0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0229" h="828091">
                  <a:moveTo>
                    <a:pt x="0" y="0"/>
                  </a:moveTo>
                  <a:lnTo>
                    <a:pt x="2070229" y="0"/>
                  </a:lnTo>
                  <a:lnTo>
                    <a:pt x="2070229" y="414046"/>
                  </a:lnTo>
                  <a:lnTo>
                    <a:pt x="2070229" y="828091"/>
                  </a:lnTo>
                  <a:lnTo>
                    <a:pt x="0" y="828091"/>
                  </a:lnTo>
                  <a:lnTo>
                    <a:pt x="416378" y="414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  <a:miter lim="800000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aphicFrame>
          <p:nvGraphicFramePr>
            <p:cNvPr id="26" name="Content Placeholder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066743795"/>
                </p:ext>
              </p:extLst>
            </p:nvPr>
          </p:nvGraphicFramePr>
          <p:xfrm>
            <a:off x="914400" y="709904"/>
            <a:ext cx="10353675" cy="82809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83924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 txBox="1">
            <a:spLocks/>
          </p:cNvSpPr>
          <p:nvPr/>
        </p:nvSpPr>
        <p:spPr>
          <a:xfrm>
            <a:off x="5955608" y="1809000"/>
            <a:ext cx="5094154" cy="37028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50800" dist="63500" dir="2700000" algn="tl" rotWithShape="0">
                    <a:prstClr val="black">
                      <a:alpha val="48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63500" dir="2700000" algn="tl" rotWithShape="0">
                    <a:prstClr val="black">
                      <a:alpha val="48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63500" dir="2700000" algn="tl" rotWithShape="0">
                    <a:prstClr val="black">
                      <a:alpha val="48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effectLst>
                  <a:outerShdw blurRad="50800" dist="63500" dir="2700000" algn="tl" rotWithShape="0">
                    <a:prstClr val="black">
                      <a:alpha val="48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63500" dir="2700000" algn="tl" rotWithShape="0">
                    <a:prstClr val="black">
                      <a:alpha val="48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Creation and testing of the </a:t>
            </a:r>
            <a:br>
              <a:rPr lang="en-US" dirty="0" smtClean="0"/>
            </a:br>
            <a:r>
              <a:rPr lang="en-US" dirty="0" smtClean="0"/>
              <a:t>physical prototype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96000" y="1809000"/>
            <a:ext cx="5106004" cy="3702881"/>
          </a:xfrm>
        </p:spPr>
        <p:txBody>
          <a:bodyPr/>
          <a:lstStyle/>
          <a:p>
            <a:r>
              <a:rPr lang="en-US" dirty="0" smtClean="0"/>
              <a:t>Stage Generator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923069" y="2693857"/>
            <a:ext cx="5313918" cy="3378482"/>
            <a:chOff x="6140864" y="3039851"/>
            <a:chExt cx="5313918" cy="337848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44" t="10280"/>
            <a:stretch/>
          </p:blipFill>
          <p:spPr>
            <a:xfrm>
              <a:off x="9541395" y="3039851"/>
              <a:ext cx="1913387" cy="1412453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40864" y="3039851"/>
              <a:ext cx="1883270" cy="141245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75" t="13259" r="5524" b="16290"/>
            <a:stretch/>
          </p:blipFill>
          <p:spPr>
            <a:xfrm>
              <a:off x="8145199" y="3039851"/>
              <a:ext cx="1275131" cy="141245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40864" y="4529282"/>
              <a:ext cx="5313918" cy="1889051"/>
            </a:xfrm>
            <a:prstGeom prst="rect">
              <a:avLst/>
            </a:prstGeom>
          </p:spPr>
        </p:pic>
      </p:grp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0" y="2349000"/>
            <a:ext cx="4377025" cy="37036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3" name="Group 22"/>
          <p:cNvGrpSpPr/>
          <p:nvPr/>
        </p:nvGrpSpPr>
        <p:grpSpPr>
          <a:xfrm>
            <a:off x="342899" y="360000"/>
            <a:ext cx="11496676" cy="919510"/>
            <a:chOff x="914400" y="709904"/>
            <a:chExt cx="10353675" cy="828092"/>
          </a:xfrm>
        </p:grpSpPr>
        <p:sp>
          <p:nvSpPr>
            <p:cNvPr id="24" name="Chevron 7"/>
            <p:cNvSpPr/>
            <p:nvPr>
              <p:custDataLst>
                <p:custData r:id="rId1"/>
              </p:custDataLst>
            </p:nvPr>
          </p:nvSpPr>
          <p:spPr>
            <a:xfrm>
              <a:off x="9197846" y="709904"/>
              <a:ext cx="2070229" cy="828091"/>
            </a:xfrm>
            <a:custGeom>
              <a:avLst/>
              <a:gdLst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0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0229" h="828091">
                  <a:moveTo>
                    <a:pt x="0" y="0"/>
                  </a:moveTo>
                  <a:lnTo>
                    <a:pt x="2070229" y="0"/>
                  </a:lnTo>
                  <a:lnTo>
                    <a:pt x="2070229" y="414046"/>
                  </a:lnTo>
                  <a:lnTo>
                    <a:pt x="2070229" y="828091"/>
                  </a:lnTo>
                  <a:lnTo>
                    <a:pt x="0" y="828091"/>
                  </a:lnTo>
                  <a:lnTo>
                    <a:pt x="416378" y="414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  <a:miter lim="800000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aphicFrame>
          <p:nvGraphicFramePr>
            <p:cNvPr id="25" name="Content Placeholder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17877826"/>
                </p:ext>
              </p:extLst>
            </p:nvPr>
          </p:nvGraphicFramePr>
          <p:xfrm>
            <a:off x="914400" y="709904"/>
            <a:ext cx="10353675" cy="82809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9" r:lo="rId10" r:qs="rId11" r:cs="rId12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1144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96000" y="1809000"/>
            <a:ext cx="3543905" cy="3702881"/>
          </a:xfrm>
        </p:spPr>
        <p:txBody>
          <a:bodyPr/>
          <a:lstStyle/>
          <a:p>
            <a:r>
              <a:rPr lang="en-US" dirty="0" smtClean="0"/>
              <a:t>Unit Mechanics/Controls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446648" y="1809000"/>
            <a:ext cx="5094154" cy="3702881"/>
          </a:xfrm>
        </p:spPr>
        <p:txBody>
          <a:bodyPr/>
          <a:lstStyle/>
          <a:p>
            <a:r>
              <a:rPr lang="en-US" dirty="0" smtClean="0"/>
              <a:t>Basic UI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r="49674"/>
          <a:stretch/>
        </p:blipFill>
        <p:spPr>
          <a:xfrm>
            <a:off x="696000" y="2349000"/>
            <a:ext cx="2991455" cy="16887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51288"/>
          <a:stretch/>
        </p:blipFill>
        <p:spPr>
          <a:xfrm>
            <a:off x="696000" y="4181737"/>
            <a:ext cx="2895510" cy="1688738"/>
          </a:xfrm>
          <a:prstGeom prst="rect">
            <a:avLst/>
          </a:prstGeom>
        </p:spPr>
      </p:pic>
      <p:pic>
        <p:nvPicPr>
          <p:cNvPr id="118" name="Picture 117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8085841" y="2349000"/>
            <a:ext cx="3348200" cy="1886143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7" name="Picture 13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27" t="-130" r="38" b="79615"/>
          <a:stretch/>
        </p:blipFill>
        <p:spPr bwMode="auto">
          <a:xfrm>
            <a:off x="4627291" y="4339202"/>
            <a:ext cx="5939155" cy="18116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8" name="Picture 13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291" y="2349000"/>
            <a:ext cx="3348898" cy="1886143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342899" y="360000"/>
            <a:ext cx="11496676" cy="919510"/>
            <a:chOff x="914400" y="709904"/>
            <a:chExt cx="10353675" cy="828092"/>
          </a:xfrm>
        </p:grpSpPr>
        <p:sp>
          <p:nvSpPr>
            <p:cNvPr id="20" name="Chevron 7"/>
            <p:cNvSpPr/>
            <p:nvPr>
              <p:custDataLst>
                <p:custData r:id="rId1"/>
              </p:custDataLst>
            </p:nvPr>
          </p:nvSpPr>
          <p:spPr>
            <a:xfrm>
              <a:off x="9197846" y="709904"/>
              <a:ext cx="2070229" cy="828091"/>
            </a:xfrm>
            <a:custGeom>
              <a:avLst/>
              <a:gdLst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0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0229" h="828091">
                  <a:moveTo>
                    <a:pt x="0" y="0"/>
                  </a:moveTo>
                  <a:lnTo>
                    <a:pt x="2070229" y="0"/>
                  </a:lnTo>
                  <a:lnTo>
                    <a:pt x="2070229" y="414046"/>
                  </a:lnTo>
                  <a:lnTo>
                    <a:pt x="2070229" y="828091"/>
                  </a:lnTo>
                  <a:lnTo>
                    <a:pt x="0" y="828091"/>
                  </a:lnTo>
                  <a:lnTo>
                    <a:pt x="416378" y="414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  <a:miter lim="800000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aphicFrame>
          <p:nvGraphicFramePr>
            <p:cNvPr id="21" name="Content Placeholder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104991"/>
                </p:ext>
              </p:extLst>
            </p:nvPr>
          </p:nvGraphicFramePr>
          <p:xfrm>
            <a:off x="914400" y="709904"/>
            <a:ext cx="10353675" cy="82809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794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96000" y="1809000"/>
            <a:ext cx="5106004" cy="3702881"/>
          </a:xfrm>
        </p:spPr>
        <p:txBody>
          <a:bodyPr/>
          <a:lstStyle/>
          <a:p>
            <a:r>
              <a:rPr lang="en-US" dirty="0" smtClean="0"/>
              <a:t>Stage Generator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614321" y="1809000"/>
            <a:ext cx="5094154" cy="3702881"/>
          </a:xfrm>
        </p:spPr>
        <p:txBody>
          <a:bodyPr/>
          <a:lstStyle/>
          <a:p>
            <a:r>
              <a:rPr lang="en-US" dirty="0" smtClean="0"/>
              <a:t>Enemies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696000" y="2356248"/>
            <a:ext cx="4670734" cy="3527107"/>
            <a:chOff x="696000" y="2318149"/>
            <a:chExt cx="4229266" cy="3193732"/>
          </a:xfrm>
        </p:grpSpPr>
        <p:pic>
          <p:nvPicPr>
            <p:cNvPr id="6" name="Picture 5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6000" y="2318149"/>
              <a:ext cx="3162330" cy="3188505"/>
            </a:xfrm>
            <a:prstGeom prst="rect">
              <a:avLst/>
            </a:prstGeom>
          </p:spPr>
        </p:pic>
        <p:pic>
          <p:nvPicPr>
            <p:cNvPr id="7" name="Picture 6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6208" y="2318149"/>
              <a:ext cx="999057" cy="994152"/>
            </a:xfrm>
            <a:prstGeom prst="rect">
              <a:avLst/>
            </a:prstGeom>
          </p:spPr>
        </p:pic>
        <p:pic>
          <p:nvPicPr>
            <p:cNvPr id="8" name="Picture 7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6208" y="3414667"/>
              <a:ext cx="999058" cy="997423"/>
            </a:xfrm>
            <a:prstGeom prst="rect">
              <a:avLst/>
            </a:prstGeom>
          </p:spPr>
        </p:pic>
        <p:pic>
          <p:nvPicPr>
            <p:cNvPr id="9" name="Picture 8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6208" y="4508899"/>
              <a:ext cx="999058" cy="1002982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14321" y="2349000"/>
            <a:ext cx="4458979" cy="2176897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4648" y="3757055"/>
            <a:ext cx="2148651" cy="2120527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342899" y="360000"/>
            <a:ext cx="11496676" cy="919510"/>
            <a:chOff x="914400" y="709904"/>
            <a:chExt cx="10353675" cy="828092"/>
          </a:xfrm>
        </p:grpSpPr>
        <p:sp>
          <p:nvSpPr>
            <p:cNvPr id="16" name="Chevron 7"/>
            <p:cNvSpPr/>
            <p:nvPr>
              <p:custDataLst>
                <p:custData r:id="rId1"/>
              </p:custDataLst>
            </p:nvPr>
          </p:nvSpPr>
          <p:spPr>
            <a:xfrm>
              <a:off x="9197846" y="709904"/>
              <a:ext cx="2070229" cy="828091"/>
            </a:xfrm>
            <a:custGeom>
              <a:avLst/>
              <a:gdLst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0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0229" h="828091">
                  <a:moveTo>
                    <a:pt x="0" y="0"/>
                  </a:moveTo>
                  <a:lnTo>
                    <a:pt x="2070229" y="0"/>
                  </a:lnTo>
                  <a:lnTo>
                    <a:pt x="2070229" y="414046"/>
                  </a:lnTo>
                  <a:lnTo>
                    <a:pt x="2070229" y="828091"/>
                  </a:lnTo>
                  <a:lnTo>
                    <a:pt x="0" y="828091"/>
                  </a:lnTo>
                  <a:lnTo>
                    <a:pt x="416378" y="414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  <a:miter lim="800000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aphicFrame>
          <p:nvGraphicFramePr>
            <p:cNvPr id="17" name="Content Placeholder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44905372"/>
                </p:ext>
              </p:extLst>
            </p:nvPr>
          </p:nvGraphicFramePr>
          <p:xfrm>
            <a:off x="914400" y="709904"/>
            <a:ext cx="10353675" cy="82809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9" r:lo="rId10" r:qs="rId11" r:cs="rId12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21184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96000" y="1809000"/>
            <a:ext cx="3801080" cy="3702881"/>
          </a:xfrm>
        </p:spPr>
        <p:txBody>
          <a:bodyPr/>
          <a:lstStyle/>
          <a:p>
            <a:r>
              <a:rPr lang="en-US" dirty="0" smtClean="0"/>
              <a:t>Player model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016000" y="1809000"/>
            <a:ext cx="6472897" cy="3702881"/>
          </a:xfrm>
        </p:spPr>
        <p:txBody>
          <a:bodyPr numCol="2"/>
          <a:lstStyle/>
          <a:p>
            <a:r>
              <a:rPr lang="en-US" dirty="0" smtClean="0"/>
              <a:t>Other Models</a:t>
            </a:r>
            <a:endParaRPr lang="en-US" dirty="0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785" y="2333038"/>
            <a:ext cx="3621955" cy="325596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9674" y="3872244"/>
            <a:ext cx="3162377" cy="217963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7879" y="2349001"/>
            <a:ext cx="3163834" cy="230597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20416"/>
          <a:stretch/>
        </p:blipFill>
        <p:spPr>
          <a:xfrm>
            <a:off x="8359598" y="2349000"/>
            <a:ext cx="3162377" cy="1386849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342899" y="360000"/>
            <a:ext cx="11496676" cy="919510"/>
            <a:chOff x="914400" y="709904"/>
            <a:chExt cx="10353675" cy="828092"/>
          </a:xfrm>
        </p:grpSpPr>
        <p:sp>
          <p:nvSpPr>
            <p:cNvPr id="14" name="Chevron 7"/>
            <p:cNvSpPr/>
            <p:nvPr>
              <p:custDataLst>
                <p:custData r:id="rId1"/>
              </p:custDataLst>
            </p:nvPr>
          </p:nvSpPr>
          <p:spPr>
            <a:xfrm>
              <a:off x="9197846" y="709904"/>
              <a:ext cx="2070229" cy="828091"/>
            </a:xfrm>
            <a:custGeom>
              <a:avLst/>
              <a:gdLst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0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0229" h="828091">
                  <a:moveTo>
                    <a:pt x="0" y="0"/>
                  </a:moveTo>
                  <a:lnTo>
                    <a:pt x="2070229" y="0"/>
                  </a:lnTo>
                  <a:lnTo>
                    <a:pt x="2070229" y="414046"/>
                  </a:lnTo>
                  <a:lnTo>
                    <a:pt x="2070229" y="828091"/>
                  </a:lnTo>
                  <a:lnTo>
                    <a:pt x="0" y="828091"/>
                  </a:lnTo>
                  <a:lnTo>
                    <a:pt x="416378" y="414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  <a:miter lim="800000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aphicFrame>
          <p:nvGraphicFramePr>
            <p:cNvPr id="15" name="Content Placeholder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86729226"/>
                </p:ext>
              </p:extLst>
            </p:nvPr>
          </p:nvGraphicFramePr>
          <p:xfrm>
            <a:off x="914400" y="709904"/>
            <a:ext cx="10353675" cy="82809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21647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96000" y="1809000"/>
            <a:ext cx="10353762" cy="3695136"/>
          </a:xfrm>
        </p:spPr>
        <p:txBody>
          <a:bodyPr/>
          <a:lstStyle/>
          <a:p>
            <a:r>
              <a:rPr lang="en-US" dirty="0" err="1" smtClean="0"/>
              <a:t>StageGen</a:t>
            </a:r>
            <a:r>
              <a:rPr lang="en-US" dirty="0" smtClean="0"/>
              <a:t> Balancing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762501" y="2360656"/>
            <a:ext cx="10733499" cy="3692144"/>
            <a:chOff x="762501" y="2263189"/>
            <a:chExt cx="9712115" cy="334080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1725" y="2263190"/>
              <a:ext cx="1943705" cy="1605210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762501" y="2263190"/>
              <a:ext cx="4511680" cy="3311958"/>
              <a:chOff x="-42668" y="2113303"/>
              <a:chExt cx="6061814" cy="4449889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047"/>
              <a:stretch/>
            </p:blipFill>
            <p:spPr>
              <a:xfrm>
                <a:off x="2737487" y="2113303"/>
                <a:ext cx="3281659" cy="2156732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959" t="4047" r="8261"/>
              <a:stretch/>
            </p:blipFill>
            <p:spPr>
              <a:xfrm>
                <a:off x="-42668" y="4407766"/>
                <a:ext cx="2649343" cy="2155426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047"/>
              <a:stretch/>
            </p:blipFill>
            <p:spPr>
              <a:xfrm>
                <a:off x="2738497" y="4407766"/>
                <a:ext cx="3279670" cy="2155426"/>
              </a:xfrm>
              <a:prstGeom prst="rect">
                <a:avLst/>
              </a:prstGeom>
            </p:spPr>
          </p:pic>
        </p:grpSp>
        <p:pic>
          <p:nvPicPr>
            <p:cNvPr id="12" name="Content Placeholder 5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213"/>
            <a:stretch/>
          </p:blipFill>
          <p:spPr>
            <a:xfrm>
              <a:off x="5380463" y="2263189"/>
              <a:ext cx="5094153" cy="3340805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342899" y="360000"/>
            <a:ext cx="11496676" cy="919510"/>
            <a:chOff x="914400" y="709904"/>
            <a:chExt cx="10353675" cy="828092"/>
          </a:xfrm>
        </p:grpSpPr>
        <p:sp>
          <p:nvSpPr>
            <p:cNvPr id="14" name="Chevron 7"/>
            <p:cNvSpPr/>
            <p:nvPr>
              <p:custDataLst>
                <p:custData r:id="rId1"/>
              </p:custDataLst>
            </p:nvPr>
          </p:nvSpPr>
          <p:spPr>
            <a:xfrm>
              <a:off x="9197846" y="709904"/>
              <a:ext cx="2070229" cy="828091"/>
            </a:xfrm>
            <a:custGeom>
              <a:avLst/>
              <a:gdLst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0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  <a:gd name="connsiteX0" fmla="*/ 0 w 2070229"/>
                <a:gd name="connsiteY0" fmla="*/ 0 h 828091"/>
                <a:gd name="connsiteX1" fmla="*/ 2070229 w 2070229"/>
                <a:gd name="connsiteY1" fmla="*/ 0 h 828091"/>
                <a:gd name="connsiteX2" fmla="*/ 2070229 w 2070229"/>
                <a:gd name="connsiteY2" fmla="*/ 414046 h 828091"/>
                <a:gd name="connsiteX3" fmla="*/ 2070229 w 2070229"/>
                <a:gd name="connsiteY3" fmla="*/ 828091 h 828091"/>
                <a:gd name="connsiteX4" fmla="*/ 0 w 2070229"/>
                <a:gd name="connsiteY4" fmla="*/ 828091 h 828091"/>
                <a:gd name="connsiteX5" fmla="*/ 416378 w 2070229"/>
                <a:gd name="connsiteY5" fmla="*/ 414046 h 828091"/>
                <a:gd name="connsiteX6" fmla="*/ 0 w 2070229"/>
                <a:gd name="connsiteY6" fmla="*/ 0 h 82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0229" h="828091">
                  <a:moveTo>
                    <a:pt x="0" y="0"/>
                  </a:moveTo>
                  <a:lnTo>
                    <a:pt x="2070229" y="0"/>
                  </a:lnTo>
                  <a:lnTo>
                    <a:pt x="2070229" y="414046"/>
                  </a:lnTo>
                  <a:lnTo>
                    <a:pt x="2070229" y="828091"/>
                  </a:lnTo>
                  <a:lnTo>
                    <a:pt x="0" y="828091"/>
                  </a:lnTo>
                  <a:lnTo>
                    <a:pt x="416378" y="414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  <a:miter lim="800000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aphicFrame>
          <p:nvGraphicFramePr>
            <p:cNvPr id="15" name="Content Placeholder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18136880"/>
                </p:ext>
              </p:extLst>
            </p:nvPr>
          </p:nvGraphicFramePr>
          <p:xfrm>
            <a:off x="914400" y="709904"/>
            <a:ext cx="10353675" cy="82809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513610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onewall">
  <a:themeElements>
    <a:clrScheme name="Stonewall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>
    <a:spDef>
      <a:spPr>
        <a:noFill/>
        <a:ln>
          <a:solidFill>
            <a:schemeClr val="accent1"/>
          </a:solidFill>
          <a:miter lim="800000"/>
        </a:ln>
      </a:spPr>
      <a:bodyPr/>
      <a:lstStyle/>
      <a:style>
        <a:lnRef idx="2">
          <a:scrgbClr r="0" g="0" b="0"/>
        </a:lnRef>
        <a:fillRef idx="1">
          <a:scrgbClr r="0" g="0" b="0"/>
        </a:fillRef>
        <a:effectRef idx="0">
          <a:schemeClr val="accent1">
            <a:hueOff val="0"/>
            <a:satOff val="0"/>
            <a:lumOff val="0"/>
            <a:alphaOff val="0"/>
          </a:schemeClr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Stonewall" id="{FDB9F305-363D-4143-99B1-93716FCD4EDD}" vid="{36557F3A-3C0E-4BFC-8508-31081FA182C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Control xmlns="http://schemas.microsoft.com/VisualStudio/2011/storyboarding/control">
  <Id Name="876de36b-a190-41e3-af1e-6e3807dda059" Revision="1" Stencil="System.MyShapes" StencilVersion="1.0"/>
</Control>
</file>

<file path=customXml/item10.xml><?xml version="1.0" encoding="utf-8"?>
<Control xmlns="http://schemas.microsoft.com/VisualStudio/2011/storyboarding/control">
  <Id Name="876de36b-a190-41e3-af1e-6e3807dda059" Revision="1" Stencil="System.MyShapes" StencilVersion="1.0"/>
</Control>
</file>

<file path=customXml/item11.xml><?xml version="1.0" encoding="utf-8"?>
<Control xmlns="http://schemas.microsoft.com/VisualStudio/2011/storyboarding/control">
  <Id Name="876de36b-a190-41e3-af1e-6e3807dda059" Revision="1" Stencil="System.MyShapes" StencilVersion="1.0"/>
</Control>
</file>

<file path=customXml/item12.xml><?xml version="1.0" encoding="utf-8"?>
<Control xmlns="http://schemas.microsoft.com/VisualStudio/2011/storyboarding/control">
  <Id Name="876de36b-a190-41e3-af1e-6e3807dda059" Revision="1" Stencil="System.MyShapes" StencilVersion="1.0"/>
</Control>
</file>

<file path=customXml/item13.xml><?xml version="1.0" encoding="utf-8"?>
<Control xmlns="http://schemas.microsoft.com/VisualStudio/2011/storyboarding/control">
  <Id Name="876de36b-a190-41e3-af1e-6e3807dda059" Revision="1" Stencil="System.MyShapes" StencilVersion="1.0"/>
</Control>
</file>

<file path=customXml/item2.xml><?xml version="1.0" encoding="utf-8"?>
<Control xmlns="http://schemas.microsoft.com/VisualStudio/2011/storyboarding/control">
  <Id Name="876de36b-a190-41e3-af1e-6e3807dda059" Revision="1" Stencil="System.MyShapes" StencilVersion="1.0"/>
</Control>
</file>

<file path=customXml/item3.xml><?xml version="1.0" encoding="utf-8"?>
<Control xmlns="http://schemas.microsoft.com/VisualStudio/2011/storyboarding/control">
  <Id Name="876de36b-a190-41e3-af1e-6e3807dda059" Revision="1" Stencil="System.MyShapes" StencilVersion="1.0"/>
</Control>
</file>

<file path=customXml/item4.xml><?xml version="1.0" encoding="utf-8"?>
<Control xmlns="http://schemas.microsoft.com/VisualStudio/2011/storyboarding/control">
  <Id Name="876de36b-a190-41e3-af1e-6e3807dda059" Revision="1" Stencil="System.MyShapes" StencilVersion="1.0"/>
</Control>
</file>

<file path=customXml/item5.xml><?xml version="1.0" encoding="utf-8"?>
<Control xmlns="http://schemas.microsoft.com/VisualStudio/2011/storyboarding/control">
  <Id Name="876de36b-a190-41e3-af1e-6e3807dda059" Revision="1" Stencil="System.MyShapes" StencilVersion="1.0"/>
</Control>
</file>

<file path=customXml/item6.xml><?xml version="1.0" encoding="utf-8"?>
<Control xmlns="http://schemas.microsoft.com/VisualStudio/2011/storyboarding/control">
  <Id Name="876de36b-a190-41e3-af1e-6e3807dda059" Revision="1" Stencil="System.MyShapes" StencilVersion="1.0"/>
</Control>
</file>

<file path=customXml/item7.xml><?xml version="1.0" encoding="utf-8"?>
<Control xmlns="http://schemas.microsoft.com/VisualStudio/2011/storyboarding/control">
  <Id Name="876de36b-a190-41e3-af1e-6e3807dda059" Revision="1" Stencil="System.MyShapes" StencilVersion="1.0"/>
</Control>
</file>

<file path=customXml/item8.xml><?xml version="1.0" encoding="utf-8"?>
<Control xmlns="http://schemas.microsoft.com/VisualStudio/2011/storyboarding/control">
  <Id Name="876de36b-a190-41e3-af1e-6e3807dda059" Revision="1" Stencil="System.MyShapes" StencilVersion="1.0"/>
</Control>
</file>

<file path=customXml/item9.xml><?xml version="1.0" encoding="utf-8"?>
<Control xmlns="http://schemas.microsoft.com/VisualStudio/2011/storyboarding/control">
  <Id Name="876de36b-a190-41e3-af1e-6e3807dda059" Revision="1" Stencil="System.MyShapes" StencilVersion="1.0"/>
</Control>
</file>

<file path=customXml/itemProps1.xml><?xml version="1.0" encoding="utf-8"?>
<ds:datastoreItem xmlns:ds="http://schemas.openxmlformats.org/officeDocument/2006/customXml" ds:itemID="{C2D699C7-5DB0-44F9-9716-FF06EAB3937F}">
  <ds:schemaRefs>
    <ds:schemaRef ds:uri="http://schemas.microsoft.com/VisualStudio/2011/storyboarding/control"/>
  </ds:schemaRefs>
</ds:datastoreItem>
</file>

<file path=customXml/itemProps10.xml><?xml version="1.0" encoding="utf-8"?>
<ds:datastoreItem xmlns:ds="http://schemas.openxmlformats.org/officeDocument/2006/customXml" ds:itemID="{9368F35A-C25D-4187-AA55-77AB9BF0E211}">
  <ds:schemaRefs>
    <ds:schemaRef ds:uri="http://schemas.microsoft.com/VisualStudio/2011/storyboarding/control"/>
  </ds:schemaRefs>
</ds:datastoreItem>
</file>

<file path=customXml/itemProps11.xml><?xml version="1.0" encoding="utf-8"?>
<ds:datastoreItem xmlns:ds="http://schemas.openxmlformats.org/officeDocument/2006/customXml" ds:itemID="{35A881A0-E477-444D-917C-E834F30345E6}">
  <ds:schemaRefs>
    <ds:schemaRef ds:uri="http://schemas.microsoft.com/VisualStudio/2011/storyboarding/control"/>
  </ds:schemaRefs>
</ds:datastoreItem>
</file>

<file path=customXml/itemProps12.xml><?xml version="1.0" encoding="utf-8"?>
<ds:datastoreItem xmlns:ds="http://schemas.openxmlformats.org/officeDocument/2006/customXml" ds:itemID="{D7016718-725E-4433-A50F-8B0D5BF035AD}">
  <ds:schemaRefs>
    <ds:schemaRef ds:uri="http://schemas.microsoft.com/VisualStudio/2011/storyboarding/control"/>
  </ds:schemaRefs>
</ds:datastoreItem>
</file>

<file path=customXml/itemProps13.xml><?xml version="1.0" encoding="utf-8"?>
<ds:datastoreItem xmlns:ds="http://schemas.openxmlformats.org/officeDocument/2006/customXml" ds:itemID="{C13D5B8F-C14F-431A-8032-EEE141E95E72}">
  <ds:schemaRefs>
    <ds:schemaRef ds:uri="http://schemas.microsoft.com/VisualStudio/2011/storyboarding/control"/>
  </ds:schemaRefs>
</ds:datastoreItem>
</file>

<file path=customXml/itemProps2.xml><?xml version="1.0" encoding="utf-8"?>
<ds:datastoreItem xmlns:ds="http://schemas.openxmlformats.org/officeDocument/2006/customXml" ds:itemID="{1ABB5D01-5314-4EEB-8ED9-D1BC8C9AA197}">
  <ds:schemaRefs>
    <ds:schemaRef ds:uri="http://schemas.microsoft.com/VisualStudio/2011/storyboarding/control"/>
  </ds:schemaRefs>
</ds:datastoreItem>
</file>

<file path=customXml/itemProps3.xml><?xml version="1.0" encoding="utf-8"?>
<ds:datastoreItem xmlns:ds="http://schemas.openxmlformats.org/officeDocument/2006/customXml" ds:itemID="{3F61DAC5-F960-4E24-92E9-987D1F2379E3}">
  <ds:schemaRefs>
    <ds:schemaRef ds:uri="http://schemas.microsoft.com/VisualStudio/2011/storyboarding/control"/>
  </ds:schemaRefs>
</ds:datastoreItem>
</file>

<file path=customXml/itemProps4.xml><?xml version="1.0" encoding="utf-8"?>
<ds:datastoreItem xmlns:ds="http://schemas.openxmlformats.org/officeDocument/2006/customXml" ds:itemID="{357B51D4-7127-4CAA-934B-EEE3996DF27B}">
  <ds:schemaRefs>
    <ds:schemaRef ds:uri="http://schemas.microsoft.com/VisualStudio/2011/storyboarding/control"/>
  </ds:schemaRefs>
</ds:datastoreItem>
</file>

<file path=customXml/itemProps5.xml><?xml version="1.0" encoding="utf-8"?>
<ds:datastoreItem xmlns:ds="http://schemas.openxmlformats.org/officeDocument/2006/customXml" ds:itemID="{F5D58E08-613E-4F3E-9393-784DD77C5E0B}">
  <ds:schemaRefs>
    <ds:schemaRef ds:uri="http://schemas.microsoft.com/VisualStudio/2011/storyboarding/control"/>
  </ds:schemaRefs>
</ds:datastoreItem>
</file>

<file path=customXml/itemProps6.xml><?xml version="1.0" encoding="utf-8"?>
<ds:datastoreItem xmlns:ds="http://schemas.openxmlformats.org/officeDocument/2006/customXml" ds:itemID="{38CE2CB3-E614-4A72-850B-CF71013C1434}">
  <ds:schemaRefs>
    <ds:schemaRef ds:uri="http://schemas.microsoft.com/VisualStudio/2011/storyboarding/control"/>
  </ds:schemaRefs>
</ds:datastoreItem>
</file>

<file path=customXml/itemProps7.xml><?xml version="1.0" encoding="utf-8"?>
<ds:datastoreItem xmlns:ds="http://schemas.openxmlformats.org/officeDocument/2006/customXml" ds:itemID="{141A4255-05A0-4CAB-9939-5CC578342EA9}">
  <ds:schemaRefs>
    <ds:schemaRef ds:uri="http://schemas.microsoft.com/VisualStudio/2011/storyboarding/control"/>
  </ds:schemaRefs>
</ds:datastoreItem>
</file>

<file path=customXml/itemProps8.xml><?xml version="1.0" encoding="utf-8"?>
<ds:datastoreItem xmlns:ds="http://schemas.openxmlformats.org/officeDocument/2006/customXml" ds:itemID="{7E63CEBF-F3CE-4912-98A1-AF1999EB65E9}">
  <ds:schemaRefs>
    <ds:schemaRef ds:uri="http://schemas.microsoft.com/VisualStudio/2011/storyboarding/control"/>
  </ds:schemaRefs>
</ds:datastoreItem>
</file>

<file path=customXml/itemProps9.xml><?xml version="1.0" encoding="utf-8"?>
<ds:datastoreItem xmlns:ds="http://schemas.openxmlformats.org/officeDocument/2006/customXml" ds:itemID="{260BAED6-34E4-44E6-83C6-FF1B385200C8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204</Words>
  <Application>Microsoft Office PowerPoint</Application>
  <PresentationFormat>Widescreen</PresentationFormat>
  <Paragraphs>151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Wingdings</vt:lpstr>
      <vt:lpstr>Arial</vt:lpstr>
      <vt:lpstr>Century Schoolbook</vt:lpstr>
      <vt:lpstr>Calibri</vt:lpstr>
      <vt:lpstr>Stonewall</vt:lpstr>
      <vt:lpstr>Conclusion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DEMO</vt:lpstr>
      <vt:lpstr>Thank you for  listening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Fedh</dc:creator>
  <cp:lastModifiedBy>DontKill 2007</cp:lastModifiedBy>
  <cp:revision>338</cp:revision>
  <dcterms:created xsi:type="dcterms:W3CDTF">2015-04-17T10:30:41Z</dcterms:created>
  <dcterms:modified xsi:type="dcterms:W3CDTF">2016-07-11T10:08:32Z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