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4701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8" r:id="rId3"/>
    <p:sldId id="270" r:id="rId4"/>
    <p:sldId id="273" r:id="rId5"/>
    <p:sldId id="274" r:id="rId6"/>
    <p:sldId id="275" r:id="rId7"/>
    <p:sldId id="278" r:id="rId8"/>
    <p:sldId id="276" r:id="rId9"/>
    <p:sldId id="277" r:id="rId10"/>
    <p:sldId id="272" r:id="rId11"/>
    <p:sldId id="271" r:id="rId12"/>
    <p:sldId id="263" r:id="rId13"/>
  </p:sldIdLst>
  <p:sldSz cx="12192000" cy="6858000"/>
  <p:notesSz cx="6858000" cy="9144000"/>
  <p:embeddedFontLst>
    <p:embeddedFont>
      <p:font typeface="Century Schoolbook" panose="02040604050505020304" pitchFamily="18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Zl8GajeNidGlmL9L0e9kNQ==" hashData="BFVy1+gkDNkfgCI2F4eyUEpS5qVPF/wbfgD5JxEit4+xMjjELHHuOHRE0WpPZFSnzrKO+lygYFp06VhtlNwwhg=="/>
  <p:extLst>
    <p:ext uri="{521415D9-36F7-43E2-AB2F-B90AF26B5E84}">
      <p14:sectionLst xmlns:p14="http://schemas.microsoft.com/office/powerpoint/2010/main">
        <p14:section name="Default Section" id="{012644C5-17DB-4A8B-B6AA-9E43B16925C2}">
          <p14:sldIdLst>
            <p14:sldId id="257"/>
            <p14:sldId id="268"/>
            <p14:sldId id="270"/>
            <p14:sldId id="273"/>
            <p14:sldId id="274"/>
            <p14:sldId id="275"/>
            <p14:sldId id="278"/>
            <p14:sldId id="276"/>
            <p14:sldId id="277"/>
            <p14:sldId id="272"/>
            <p14:sldId id="271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FF0000"/>
    <a:srgbClr val="FFFF00"/>
    <a:srgbClr val="FF6600"/>
    <a:srgbClr val="E98181"/>
    <a:srgbClr val="E9A981"/>
    <a:srgbClr val="EBE981"/>
    <a:srgbClr val="81E981"/>
    <a:srgbClr val="7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46" autoAdjust="0"/>
    <p:restoredTop sz="96958" autoAdjust="0"/>
  </p:normalViewPr>
  <p:slideViewPr>
    <p:cSldViewPr snapToGrid="0">
      <p:cViewPr varScale="1">
        <p:scale>
          <a:sx n="117" d="100"/>
          <a:sy n="117" d="100"/>
        </p:scale>
        <p:origin x="132" y="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4" d="100"/>
          <a:sy n="104" d="100"/>
        </p:scale>
        <p:origin x="34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A6769-0659-4628-B0B1-28B3FBC780C5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3A754-ADB6-497D-B7EF-C27027F1A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5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9146E-5E6A-446E-9311-E81C38A205B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1BE91-C1AB-4C47-9A65-9C81BE77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3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1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662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5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1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2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4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8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9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5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3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7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0"/>
                </a:srgbClr>
              </a:gs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0"/>
                </a:srgbClr>
              </a:gs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6B65-EA11-4B87-8A87-C8AECBBA141B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24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702" r:id="rId1"/>
    <p:sldLayoutId id="2147484703" r:id="rId2"/>
    <p:sldLayoutId id="2147484704" r:id="rId3"/>
    <p:sldLayoutId id="2147484705" r:id="rId4"/>
    <p:sldLayoutId id="2147484706" r:id="rId5"/>
    <p:sldLayoutId id="2147484707" r:id="rId6"/>
    <p:sldLayoutId id="2147484708" r:id="rId7"/>
    <p:sldLayoutId id="2147484709" r:id="rId8"/>
    <p:sldLayoutId id="2147484710" r:id="rId9"/>
    <p:sldLayoutId id="2147484711" r:id="rId10"/>
    <p:sldLayoutId id="2147484712" r:id="rId11"/>
    <p:sldLayoutId id="2147484713" r:id="rId12"/>
    <p:sldLayoutId id="2147484714" r:id="rId13"/>
    <p:sldLayoutId id="2147484715" r:id="rId14"/>
    <p:sldLayoutId id="2147484716" r:id="rId15"/>
    <p:sldLayoutId id="2147484717" r:id="rId16"/>
    <p:sldLayoutId id="2147484718" r:id="rId17"/>
    <p:sldLayoutId id="2147484719" r:id="rId18"/>
    <p:sldLayoutId id="2147484720" r:id="rId19"/>
    <p:sldLayoutId id="2147484721" r:id="rId2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Playtesting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Practical course: Game Programming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9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matrix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Only 8 of 15 valid results</a:t>
            </a:r>
          </a:p>
          <a:p>
            <a:pPr lvl="1"/>
            <a:r>
              <a:rPr lang="en-US" sz="2200" dirty="0" smtClean="0"/>
              <a:t>No chance</a:t>
            </a:r>
          </a:p>
          <a:p>
            <a:pPr lvl="1"/>
            <a:r>
              <a:rPr lang="en-US" sz="2200" dirty="0" smtClean="0"/>
              <a:t>Low to Medium skill</a:t>
            </a:r>
            <a:endParaRPr lang="en-US" sz="2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892" y="2087562"/>
            <a:ext cx="4796077" cy="3703638"/>
          </a:xfrm>
        </p:spPr>
      </p:pic>
    </p:spTree>
    <p:extLst>
      <p:ext uri="{BB962C8B-B14F-4D97-AF65-F5344CB8AC3E}">
        <p14:creationId xmlns:p14="http://schemas.microsoft.com/office/powerpoint/2010/main" val="334493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Changes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Better highlighting </a:t>
            </a:r>
            <a:r>
              <a:rPr lang="en-US" dirty="0" smtClean="0"/>
              <a:t>of</a:t>
            </a:r>
            <a:endParaRPr lang="en-US" dirty="0"/>
          </a:p>
          <a:p>
            <a:pPr lvl="1"/>
            <a:r>
              <a:rPr lang="en-US" dirty="0" smtClean="0"/>
              <a:t>Player </a:t>
            </a:r>
            <a:r>
              <a:rPr lang="en-US" dirty="0"/>
              <a:t>character </a:t>
            </a:r>
          </a:p>
          <a:p>
            <a:pPr lvl="1"/>
            <a:r>
              <a:rPr lang="en-US" dirty="0"/>
              <a:t>Active </a:t>
            </a:r>
            <a:r>
              <a:rPr lang="en-US" dirty="0" smtClean="0"/>
              <a:t>skills</a:t>
            </a:r>
          </a:p>
          <a:p>
            <a:r>
              <a:rPr lang="en-US" dirty="0"/>
              <a:t>More effects/animations </a:t>
            </a:r>
            <a:r>
              <a:rPr lang="en-US" dirty="0" smtClean="0"/>
              <a:t>regarding player status</a:t>
            </a:r>
          </a:p>
          <a:p>
            <a:pPr lvl="0"/>
            <a:r>
              <a:rPr lang="en-US" dirty="0" smtClean="0"/>
              <a:t>Remapping of skills keys</a:t>
            </a:r>
          </a:p>
          <a:p>
            <a:pPr lvl="0"/>
            <a:r>
              <a:rPr lang="en-US" dirty="0" smtClean="0"/>
              <a:t>GUI extension regarding the skills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Broader bridges </a:t>
            </a:r>
          </a:p>
          <a:p>
            <a:pPr lvl="0"/>
            <a:r>
              <a:rPr lang="en-US" dirty="0"/>
              <a:t>More and stronger enemies</a:t>
            </a:r>
          </a:p>
          <a:p>
            <a:pPr lvl="0"/>
            <a:r>
              <a:rPr lang="en-US" dirty="0"/>
              <a:t>More interesting placement of traps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00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</a:t>
            </a:r>
            <a:br>
              <a:rPr lang="en-US" dirty="0" smtClean="0"/>
            </a:br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67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Setup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</a:p>
          <a:p>
            <a:pPr lvl="1"/>
            <a:r>
              <a:rPr lang="en-US" dirty="0" err="1" smtClean="0"/>
              <a:t>GamesLab</a:t>
            </a:r>
            <a:r>
              <a:rPr lang="en-US" dirty="0"/>
              <a:t> (</a:t>
            </a:r>
            <a:r>
              <a:rPr lang="en-US" dirty="0" smtClean="0"/>
              <a:t>00.13.010)</a:t>
            </a:r>
          </a:p>
          <a:p>
            <a:r>
              <a:rPr lang="en-US" dirty="0" smtClean="0"/>
              <a:t>Who</a:t>
            </a:r>
          </a:p>
          <a:p>
            <a:pPr lvl="1"/>
            <a:r>
              <a:rPr lang="en-US" dirty="0" smtClean="0"/>
              <a:t>Friends and Family</a:t>
            </a:r>
          </a:p>
          <a:p>
            <a:r>
              <a:rPr lang="en-US" dirty="0" smtClean="0"/>
              <a:t>Via</a:t>
            </a:r>
          </a:p>
          <a:p>
            <a:pPr lvl="1"/>
            <a:r>
              <a:rPr lang="en-US" dirty="0" smtClean="0"/>
              <a:t>Facebook posts</a:t>
            </a:r>
          </a:p>
          <a:p>
            <a:pPr lvl="1"/>
            <a:r>
              <a:rPr lang="en-US" dirty="0" smtClean="0"/>
              <a:t>Personal interaction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Session Procedure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Multiplayer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Survey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6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testers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 Testers</a:t>
            </a:r>
          </a:p>
          <a:p>
            <a:endParaRPr lang="en-US" dirty="0" smtClean="0"/>
          </a:p>
          <a:p>
            <a:r>
              <a:rPr lang="en-US" dirty="0" smtClean="0"/>
              <a:t>Varying weekly playing behavior</a:t>
            </a:r>
          </a:p>
          <a:p>
            <a:endParaRPr lang="en-US" dirty="0" smtClean="0"/>
          </a:p>
          <a:p>
            <a:r>
              <a:rPr lang="en-US" dirty="0" smtClean="0"/>
              <a:t>Varying favorite genres</a:t>
            </a:r>
          </a:p>
          <a:p>
            <a:pPr lvl="1"/>
            <a:r>
              <a:rPr lang="en-US" dirty="0" smtClean="0"/>
              <a:t>Dominated by Shooter and RPG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165" y="2153194"/>
            <a:ext cx="4353533" cy="3572374"/>
          </a:xfrm>
        </p:spPr>
      </p:pic>
    </p:spTree>
    <p:extLst>
      <p:ext uri="{BB962C8B-B14F-4D97-AF65-F5344CB8AC3E}">
        <p14:creationId xmlns:p14="http://schemas.microsoft.com/office/powerpoint/2010/main" val="10279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Overall right direction</a:t>
            </a:r>
          </a:p>
          <a:p>
            <a:r>
              <a:rPr lang="en-US" dirty="0" smtClean="0"/>
              <a:t>For more Action-Adventure</a:t>
            </a:r>
          </a:p>
          <a:p>
            <a:pPr lvl="1"/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Item loot</a:t>
            </a:r>
          </a:p>
          <a:p>
            <a:pPr lvl="1"/>
            <a:r>
              <a:rPr lang="en-US" dirty="0" smtClean="0"/>
              <a:t>Puzzles</a:t>
            </a:r>
          </a:p>
          <a:p>
            <a:r>
              <a:rPr lang="en-US" dirty="0" smtClean="0"/>
              <a:t>For more Roguelike</a:t>
            </a:r>
          </a:p>
          <a:p>
            <a:pPr lvl="1"/>
            <a:r>
              <a:rPr lang="en-US" dirty="0" smtClean="0"/>
              <a:t>Additional dead end paths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711" y="2087563"/>
            <a:ext cx="4268441" cy="3703637"/>
          </a:xfrm>
        </p:spPr>
      </p:pic>
    </p:spTree>
    <p:extLst>
      <p:ext uri="{BB962C8B-B14F-4D97-AF65-F5344CB8AC3E}">
        <p14:creationId xmlns:p14="http://schemas.microsoft.com/office/powerpoint/2010/main" val="112798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Seemed to fit to the game</a:t>
            </a:r>
          </a:p>
          <a:p>
            <a:r>
              <a:rPr lang="en-US" dirty="0" smtClean="0"/>
              <a:t>But</a:t>
            </a:r>
          </a:p>
          <a:p>
            <a:pPr lvl="1"/>
            <a:r>
              <a:rPr lang="en-US" dirty="0" smtClean="0"/>
              <a:t>Skills on </a:t>
            </a:r>
            <a:r>
              <a:rPr lang="en-US" dirty="0" err="1" smtClean="0"/>
              <a:t>DPad</a:t>
            </a:r>
            <a:r>
              <a:rPr lang="en-US" dirty="0" smtClean="0"/>
              <a:t> not practical</a:t>
            </a:r>
          </a:p>
          <a:p>
            <a:pPr lvl="1"/>
            <a:r>
              <a:rPr lang="en-US" dirty="0" smtClean="0"/>
              <a:t>Cant move while activating skill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489" y="2087563"/>
            <a:ext cx="4088885" cy="3703637"/>
          </a:xfrm>
        </p:spPr>
      </p:pic>
    </p:spTree>
    <p:extLst>
      <p:ext uri="{BB962C8B-B14F-4D97-AF65-F5344CB8AC3E}">
        <p14:creationId xmlns:p14="http://schemas.microsoft.com/office/powerpoint/2010/main" val="391462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given information was alright</a:t>
            </a:r>
          </a:p>
          <a:p>
            <a:r>
              <a:rPr lang="en-US" dirty="0" smtClean="0"/>
              <a:t>But</a:t>
            </a:r>
          </a:p>
          <a:p>
            <a:pPr lvl="1"/>
            <a:r>
              <a:rPr lang="en-US" dirty="0" smtClean="0"/>
              <a:t>The visual representation was not clear</a:t>
            </a:r>
          </a:p>
          <a:p>
            <a:pPr lvl="1"/>
            <a:r>
              <a:rPr lang="en-US" dirty="0" smtClean="0"/>
              <a:t>Confusion of the tester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744" y="2087563"/>
            <a:ext cx="3938374" cy="3703637"/>
          </a:xfrm>
        </p:spPr>
      </p:pic>
    </p:spTree>
    <p:extLst>
      <p:ext uri="{BB962C8B-B14F-4D97-AF65-F5344CB8AC3E}">
        <p14:creationId xmlns:p14="http://schemas.microsoft.com/office/powerpoint/2010/main" val="101681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Shockwave and Health regeneration very popular</a:t>
            </a:r>
          </a:p>
          <a:p>
            <a:endParaRPr lang="en-US" dirty="0" smtClean="0"/>
          </a:p>
          <a:p>
            <a:r>
              <a:rPr lang="en-US" dirty="0" smtClean="0"/>
              <a:t>Invisibility unpopular</a:t>
            </a:r>
          </a:p>
          <a:p>
            <a:pPr lvl="1"/>
            <a:r>
              <a:rPr lang="en-US" dirty="0" smtClean="0"/>
              <a:t>Character vanishes and player tends to fall of the edge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270" y="2472327"/>
            <a:ext cx="4639322" cy="2934109"/>
          </a:xfrm>
        </p:spPr>
      </p:pic>
    </p:spTree>
    <p:extLst>
      <p:ext uri="{BB962C8B-B14F-4D97-AF65-F5344CB8AC3E}">
        <p14:creationId xmlns:p14="http://schemas.microsoft.com/office/powerpoint/2010/main" val="187676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islands seemed very similar</a:t>
            </a:r>
          </a:p>
          <a:p>
            <a:r>
              <a:rPr lang="en-US" dirty="0" smtClean="0"/>
              <a:t>Requested</a:t>
            </a:r>
          </a:p>
          <a:p>
            <a:pPr lvl="1"/>
            <a:r>
              <a:rPr lang="en-US" dirty="0" smtClean="0"/>
              <a:t>The more the better</a:t>
            </a:r>
          </a:p>
          <a:p>
            <a:pPr lvl="1"/>
            <a:r>
              <a:rPr lang="en-US" dirty="0" smtClean="0"/>
              <a:t>Even enemies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244" y="2119852"/>
            <a:ext cx="4115374" cy="3639058"/>
          </a:xfrm>
        </p:spPr>
      </p:pic>
    </p:spTree>
    <p:extLst>
      <p:ext uri="{BB962C8B-B14F-4D97-AF65-F5344CB8AC3E}">
        <p14:creationId xmlns:p14="http://schemas.microsoft.com/office/powerpoint/2010/main" val="237275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Game was too easy</a:t>
            </a:r>
          </a:p>
          <a:p>
            <a:pPr lvl="1"/>
            <a:r>
              <a:rPr lang="en-US" dirty="0" smtClean="0"/>
              <a:t>Testers didn’t felt challenged</a:t>
            </a:r>
          </a:p>
          <a:p>
            <a:pPr lvl="1"/>
            <a:endParaRPr lang="en-US" dirty="0"/>
          </a:p>
          <a:p>
            <a:r>
              <a:rPr lang="en-US" dirty="0" smtClean="0"/>
              <a:t>Overall</a:t>
            </a:r>
          </a:p>
          <a:p>
            <a:pPr lvl="1"/>
            <a:r>
              <a:rPr lang="en-US" dirty="0" smtClean="0"/>
              <a:t>The game was fun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000" y="2087563"/>
            <a:ext cx="4053863" cy="3703637"/>
          </a:xfrm>
        </p:spPr>
      </p:pic>
    </p:spTree>
    <p:extLst>
      <p:ext uri="{BB962C8B-B14F-4D97-AF65-F5344CB8AC3E}">
        <p14:creationId xmlns:p14="http://schemas.microsoft.com/office/powerpoint/2010/main" val="280507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newall">
  <a:themeElements>
    <a:clrScheme name="Stonewall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onewall" id="{FDB9F305-363D-4143-99B1-93716FCD4EDD}" vid="{36557F3A-3C0E-4BFC-8508-31081FA182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</Words>
  <Application>Microsoft Office PowerPoint</Application>
  <PresentationFormat>Widescreen</PresentationFormat>
  <Paragraphs>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Schoolbook</vt:lpstr>
      <vt:lpstr>Calibri</vt:lpstr>
      <vt:lpstr>Stonewall</vt:lpstr>
      <vt:lpstr>Playtesting</vt:lpstr>
      <vt:lpstr>Setup</vt:lpstr>
      <vt:lpstr>About the testers</vt:lpstr>
      <vt:lpstr>Genre</vt:lpstr>
      <vt:lpstr>Controls</vt:lpstr>
      <vt:lpstr>User Interface</vt:lpstr>
      <vt:lpstr>Skills</vt:lpstr>
      <vt:lpstr>Level generation</vt:lpstr>
      <vt:lpstr>Gameplay</vt:lpstr>
      <vt:lpstr>Play matrix</vt:lpstr>
      <vt:lpstr>Future Changes</vt:lpstr>
      <vt:lpstr>Thank you for 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Fedh</dc:creator>
  <cp:lastModifiedBy>DontKill 2007</cp:lastModifiedBy>
  <cp:revision>290</cp:revision>
  <dcterms:created xsi:type="dcterms:W3CDTF">2015-04-17T10:30:41Z</dcterms:created>
  <dcterms:modified xsi:type="dcterms:W3CDTF">2016-06-26T20:30:25Z</dcterms:modified>
</cp:coreProperties>
</file>