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Raleway"/>
      <p:regular r:id="rId20"/>
      <p:bold r:id="rId21"/>
      <p:italic r:id="rId22"/>
      <p:boldItalic r:id="rId23"/>
    </p:embeddedFont>
    <p:embeddedFont>
      <p:font typeface="Lat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regular.fntdata"/><Relationship Id="rId22" Type="http://schemas.openxmlformats.org/officeDocument/2006/relationships/font" Target="fonts/Raleway-italic.fntdata"/><Relationship Id="rId21" Type="http://schemas.openxmlformats.org/officeDocument/2006/relationships/font" Target="fonts/Raleway-bold.fntdata"/><Relationship Id="rId24" Type="http://schemas.openxmlformats.org/officeDocument/2006/relationships/font" Target="fonts/Lato-regular.fntdata"/><Relationship Id="rId23" Type="http://schemas.openxmlformats.org/officeDocument/2006/relationships/font" Target="fonts/Raleway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italic.fntdata"/><Relationship Id="rId25" Type="http://schemas.openxmlformats.org/officeDocument/2006/relationships/font" Target="fonts/Lato-bold.fntdata"/><Relationship Id="rId27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Janosch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3c0cc7409a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3c0cc7409a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3c0cc7409a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3c0cc7409a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3c8e547fb0_3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3c8e547fb0_3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3c8e547fb0_3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3c8e547fb0_3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3c8e547fb0_3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3c8e547fb0_3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7008eae9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7008eae9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Janosch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 totally forgot to talk about visual updates in the doc too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3c0cc7409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3c0cc7409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3c8e547fb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3c8e547fb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3c8e547fb0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3c8e547fb0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3c0cc7409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3c0cc7409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3c0cc7409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3c0cc7409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3c0cc7409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3c0cc7409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3c0cc7409a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3c0cc7409a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5.png"/><Relationship Id="rId5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5101" y="502250"/>
            <a:ext cx="7173801" cy="464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Responses</a:t>
            </a:r>
            <a:endParaRPr/>
          </a:p>
        </p:txBody>
      </p:sp>
      <p:sp>
        <p:nvSpPr>
          <p:cNvPr id="150" name="Google Shape;150;p22"/>
          <p:cNvSpPr txBox="1"/>
          <p:nvPr>
            <p:ph idx="1" type="body"/>
          </p:nvPr>
        </p:nvSpPr>
        <p:spPr>
          <a:xfrm>
            <a:off x="653250" y="2078875"/>
            <a:ext cx="7688700" cy="275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Criticisms: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Overwhelming / difficult to track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Bullet hell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Some power-ups were useless / confusing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Positive comments: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“Perfectly challenging enough”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Enemies tried to stop my bullets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Movement boosting power-ups</a:t>
            </a:r>
            <a:endParaRPr/>
          </a:p>
        </p:txBody>
      </p:sp>
      <p:pic>
        <p:nvPicPr>
          <p:cNvPr descr="Forms response chart. Question title: How did you rate enemies?. Number of responses: 8 responses." id="151" name="Google Shape;151;p22" title="How did you rate enemies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6851" y="861803"/>
            <a:ext cx="4659927" cy="221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rms response chart. Question title: If you encountered any power-ups, how would you rate them? (optional). Number of responses: 8 responses." id="152" name="Google Shape;152;p22" title="If you encountered any power-ups, how would you rate them? (optional)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891283"/>
            <a:ext cx="4454774" cy="21186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Responses</a:t>
            </a:r>
            <a:endParaRPr/>
          </a:p>
        </p:txBody>
      </p:sp>
      <p:sp>
        <p:nvSpPr>
          <p:cNvPr id="158" name="Google Shape;158;p23"/>
          <p:cNvSpPr txBox="1"/>
          <p:nvPr>
            <p:ph idx="1" type="body"/>
          </p:nvPr>
        </p:nvSpPr>
        <p:spPr>
          <a:xfrm>
            <a:off x="653250" y="2078875"/>
            <a:ext cx="7688700" cy="275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Lack of tutorialization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Button controls were not shown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To survive or to reach somewhere … ?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descr="Forms response chart. Question title: The goal of the game was clear from the beginning.. Number of responses: 8 responses." id="159" name="Google Shape;159;p23" title="The goal of the game was clear from the beginning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7225" y="629752"/>
            <a:ext cx="4946150" cy="2352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rms response chart. Question title: The visuals made the game easy to follow.. Number of responses: 8 responses." id="160" name="Google Shape;160;p23" title="The visuals made the game easy to follow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9025" y="2748224"/>
            <a:ext cx="4605102" cy="2190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Gameplay Analysis</a:t>
            </a:r>
            <a:endParaRPr/>
          </a:p>
        </p:txBody>
      </p:sp>
      <p:sp>
        <p:nvSpPr>
          <p:cNvPr id="166" name="Google Shape;166;p24"/>
          <p:cNvSpPr txBox="1"/>
          <p:nvPr>
            <p:ph idx="1" type="body"/>
          </p:nvPr>
        </p:nvSpPr>
        <p:spPr>
          <a:xfrm>
            <a:off x="653250" y="2078875"/>
            <a:ext cx="7688700" cy="275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Controls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Discovered all and quite intuitive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Not sure about all controls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Spamming shooting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More kills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Easier </a:t>
            </a:r>
            <a:r>
              <a:rPr lang="en-GB"/>
              <a:t>challenge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More </a:t>
            </a:r>
            <a:r>
              <a:rPr lang="en-GB"/>
              <a:t>aggressive</a:t>
            </a:r>
            <a:r>
              <a:rPr lang="en-GB"/>
              <a:t>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Quicker death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Not intended gameplay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Visuals confusing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Bullets (Player/Enemy)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Tank color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Item meaning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Gameplay Analysis</a:t>
            </a:r>
            <a:endParaRPr/>
          </a:p>
        </p:txBody>
      </p:sp>
      <p:sp>
        <p:nvSpPr>
          <p:cNvPr id="172" name="Google Shape;172;p25"/>
          <p:cNvSpPr txBox="1"/>
          <p:nvPr>
            <p:ph idx="1" type="body"/>
          </p:nvPr>
        </p:nvSpPr>
        <p:spPr>
          <a:xfrm>
            <a:off x="653250" y="2078875"/>
            <a:ext cx="7688700" cy="275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Items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Icon was not always noticed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Hard to understand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Not helpful with timing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Task unclear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No scoring (yet)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No enemy, bullets or direction indication (yeet)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Gameplay restrictions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More restrictions seemed to help with understanding gameplay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Bullets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Bullets out of nowhere were deadly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Long trajectories were deadly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Gameplay Analysis</a:t>
            </a:r>
            <a:endParaRPr/>
          </a:p>
        </p:txBody>
      </p:sp>
      <p:sp>
        <p:nvSpPr>
          <p:cNvPr id="178" name="Google Shape;178;p26"/>
          <p:cNvSpPr txBox="1"/>
          <p:nvPr>
            <p:ph idx="1" type="body"/>
          </p:nvPr>
        </p:nvSpPr>
        <p:spPr>
          <a:xfrm>
            <a:off x="653250" y="2078875"/>
            <a:ext cx="7688700" cy="275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Difficulty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Overall too hard or too easy, no flow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/>
              <a:t>Deaths were hard to understand -&gt; Ragequits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Agenda</a:t>
            </a:r>
            <a:br>
              <a:rPr lang="en-GB"/>
            </a:br>
            <a:endParaRPr/>
          </a:p>
        </p:txBody>
      </p:sp>
      <p:sp>
        <p:nvSpPr>
          <p:cNvPr id="92" name="Google Shape;92;p14"/>
          <p:cNvSpPr txBox="1"/>
          <p:nvPr>
            <p:ph idx="1" type="subTitle"/>
          </p:nvPr>
        </p:nvSpPr>
        <p:spPr>
          <a:xfrm>
            <a:off x="727950" y="2331400"/>
            <a:ext cx="7688100" cy="23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GB"/>
              <a:t>Bugfixing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GB"/>
              <a:t>The questions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GB"/>
              <a:t>The answers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GB"/>
              <a:t>What to change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Bugfixes and Improvements</a:t>
            </a:r>
            <a:endParaRPr/>
          </a:p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GB"/>
              <a:t>VISUALS!</a:t>
            </a:r>
            <a:endParaRPr/>
          </a:p>
        </p:txBody>
      </p:sp>
      <p:pic>
        <p:nvPicPr>
          <p:cNvPr id="99" name="Google Shape;9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3800" y="1853850"/>
            <a:ext cx="5442810" cy="3091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Tank AI and Networking</a:t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Enemy spawning and destruction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Enemy patrolling avoidance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Enemy destruction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Enemy shooting</a:t>
            </a:r>
            <a:endParaRPr/>
          </a:p>
        </p:txBody>
      </p:sp>
      <p:pic>
        <p:nvPicPr>
          <p:cNvPr id="106" name="Google Shape;106;p16"/>
          <p:cNvPicPr preferRelativeResize="0"/>
          <p:nvPr/>
        </p:nvPicPr>
        <p:blipFill rotWithShape="1">
          <a:blip r:embed="rId3">
            <a:alphaModFix/>
          </a:blip>
          <a:srcRect b="20433" l="0" r="0" t="13760"/>
          <a:stretch/>
        </p:blipFill>
        <p:spPr>
          <a:xfrm>
            <a:off x="3787850" y="1773075"/>
            <a:ext cx="5219950" cy="131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6"/>
          <p:cNvPicPr preferRelativeResize="0"/>
          <p:nvPr/>
        </p:nvPicPr>
        <p:blipFill rotWithShape="1">
          <a:blip r:embed="rId4">
            <a:alphaModFix/>
          </a:blip>
          <a:srcRect b="0" l="16142" r="0" t="27404"/>
          <a:stretch/>
        </p:blipFill>
        <p:spPr>
          <a:xfrm>
            <a:off x="6665825" y="3155200"/>
            <a:ext cx="2341975" cy="170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87850" y="3155202"/>
            <a:ext cx="2800186" cy="170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Tank AI Shooting</a:t>
            </a:r>
            <a:endParaRPr/>
          </a:p>
        </p:txBody>
      </p:sp>
      <p:sp>
        <p:nvSpPr>
          <p:cNvPr id="114" name="Google Shape;114;p1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5" name="Google Shape;11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6850" y="1853855"/>
            <a:ext cx="6393900" cy="319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Our Survey</a:t>
            </a:r>
            <a:endParaRPr/>
          </a:p>
        </p:txBody>
      </p:sp>
      <p:sp>
        <p:nvSpPr>
          <p:cNvPr id="121" name="Google Shape;121;p1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Rate 1-5 on various general gameplay aspects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Controls, shooting feel, the enemies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Questions on the general experience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Performance, visuals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Learning to play, understanding objective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General enjoyment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Our Survey</a:t>
            </a:r>
            <a:endParaRPr/>
          </a:p>
        </p:txBody>
      </p:sp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Additional notes field on each section if testers want to add more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Open questions at the end: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First impressions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How did it change as you played?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What could be improved?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One addition you’d like to see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Responses</a:t>
            </a:r>
            <a:endParaRPr/>
          </a:p>
        </p:txBody>
      </p:sp>
      <p:sp>
        <p:nvSpPr>
          <p:cNvPr id="133" name="Google Shape;133;p2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Demographic: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descr="Forms response chart. Question title: How many hours per week do you play video games?. Number of responses: 6 responses." id="134" name="Google Shape;134;p20" title="How many hours per week do you play video games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44625" y="1318649"/>
            <a:ext cx="3700173" cy="155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525" y="3114300"/>
            <a:ext cx="3582875" cy="14609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rms response chart. Question title: How many hours per week do you play video games?. Number of responses: 8 responses." id="136" name="Google Shape;136;p20" title="How many hours per week do you play video games?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51000" y="959850"/>
            <a:ext cx="5761951" cy="242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Responses</a:t>
            </a:r>
            <a:endParaRPr/>
          </a:p>
        </p:txBody>
      </p:sp>
      <p:sp>
        <p:nvSpPr>
          <p:cNvPr id="142" name="Google Shape;142;p21"/>
          <p:cNvSpPr txBox="1"/>
          <p:nvPr>
            <p:ph idx="1" type="body"/>
          </p:nvPr>
        </p:nvSpPr>
        <p:spPr>
          <a:xfrm>
            <a:off x="6532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Criticisms</a:t>
            </a:r>
            <a:r>
              <a:rPr lang="en-GB"/>
              <a:t>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“Didn’t feel fluid” / “...clunky”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Levels too large / low speed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Can’t differentiate bullets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Positive too: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-GB"/>
              <a:t>“Looked fun and tank-like”</a:t>
            </a:r>
            <a:endParaRPr/>
          </a:p>
        </p:txBody>
      </p:sp>
      <p:pic>
        <p:nvPicPr>
          <p:cNvPr descr="Forms response chart. Question title: How do you rate the movement controls?. Number of responses: 8 responses." id="143" name="Google Shape;143;p21" title="How do you rate the movement controls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8826" y="835878"/>
            <a:ext cx="4572001" cy="21743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rms response chart. Question title: How did you rate shooting?. Number of responses: 8 responses." id="144" name="Google Shape;144;p21" title="How did you rate shooting?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7939" y="2889303"/>
            <a:ext cx="4073774" cy="193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