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Gentium Basic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bias Mesmer" userId="536891eccc045585" providerId="LiveId" clId="{00446B52-72BF-401D-97A8-E1E60828168F}"/>
    <pc:docChg chg="custSel delSld modSld">
      <pc:chgData name="Tobias Mesmer" userId="536891eccc045585" providerId="LiveId" clId="{00446B52-72BF-401D-97A8-E1E60828168F}" dt="2022-05-09T11:26:12.924" v="1" actId="478"/>
      <pc:docMkLst>
        <pc:docMk/>
      </pc:docMkLst>
      <pc:sldChg chg="addSp delSp modSp mod">
        <pc:chgData name="Tobias Mesmer" userId="536891eccc045585" providerId="LiveId" clId="{00446B52-72BF-401D-97A8-E1E60828168F}" dt="2022-05-09T11:26:12.924" v="1" actId="478"/>
        <pc:sldMkLst>
          <pc:docMk/>
          <pc:sldMk cId="0" sldId="256"/>
        </pc:sldMkLst>
        <pc:spChg chg="add mod">
          <ac:chgData name="Tobias Mesmer" userId="536891eccc045585" providerId="LiveId" clId="{00446B52-72BF-401D-97A8-E1E60828168F}" dt="2022-05-09T11:26:12.924" v="1" actId="478"/>
          <ac:spMkLst>
            <pc:docMk/>
            <pc:sldMk cId="0" sldId="256"/>
            <ac:spMk id="3" creationId="{6D1FAC2A-AEA3-3BEE-7303-28145390DCDB}"/>
          </ac:spMkLst>
        </pc:spChg>
        <pc:spChg chg="del">
          <ac:chgData name="Tobias Mesmer" userId="536891eccc045585" providerId="LiveId" clId="{00446B52-72BF-401D-97A8-E1E60828168F}" dt="2022-05-09T11:26:12.924" v="1" actId="478"/>
          <ac:spMkLst>
            <pc:docMk/>
            <pc:sldMk cId="0" sldId="256"/>
            <ac:spMk id="57" creationId="{00000000-0000-0000-0000-000000000000}"/>
          </ac:spMkLst>
        </pc:spChg>
      </pc:sldChg>
      <pc:sldChg chg="del">
        <pc:chgData name="Tobias Mesmer" userId="536891eccc045585" providerId="LiveId" clId="{00446B52-72BF-401D-97A8-E1E60828168F}" dt="2022-05-09T11:23:15.336" v="0" actId="47"/>
        <pc:sldMkLst>
          <pc:docMk/>
          <pc:sldMk cId="0" sldId="266"/>
        </pc:sldMkLst>
      </pc:sldChg>
      <pc:sldChg chg="del">
        <pc:chgData name="Tobias Mesmer" userId="536891eccc045585" providerId="LiveId" clId="{00446B52-72BF-401D-97A8-E1E60828168F}" dt="2022-05-09T11:23:15.336" v="0" actId="47"/>
        <pc:sldMkLst>
          <pc:docMk/>
          <pc:sldMk cId="0" sldId="267"/>
        </pc:sldMkLst>
      </pc:sldChg>
      <pc:sldChg chg="del">
        <pc:chgData name="Tobias Mesmer" userId="536891eccc045585" providerId="LiveId" clId="{00446B52-72BF-401D-97A8-E1E60828168F}" dt="2022-05-09T11:23:15.336" v="0" actId="47"/>
        <pc:sldMkLst>
          <pc:docMk/>
          <pc:sldMk cId="0" sldId="268"/>
        </pc:sldMkLst>
      </pc:sldChg>
      <pc:sldChg chg="del">
        <pc:chgData name="Tobias Mesmer" userId="536891eccc045585" providerId="LiveId" clId="{00446B52-72BF-401D-97A8-E1E60828168F}" dt="2022-05-09T11:23:15.336" v="0" actId="47"/>
        <pc:sldMkLst>
          <pc:docMk/>
          <pc:sldMk cId="0" sldId="269"/>
        </pc:sldMkLst>
      </pc:sldChg>
      <pc:sldChg chg="del">
        <pc:chgData name="Tobias Mesmer" userId="536891eccc045585" providerId="LiveId" clId="{00446B52-72BF-401D-97A8-E1E60828168F}" dt="2022-05-09T11:23:15.336" v="0" actId="47"/>
        <pc:sldMkLst>
          <pc:docMk/>
          <pc:sldMk cId="0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83f97452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283f97452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283f97452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283f97452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71a948a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271a948a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283f97452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283f97452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71170217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2711702174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283f97452d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283f97452d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83f97452d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283f97452d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271be1c48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271be1c48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283f97452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283f97452d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CF0D7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deviantart.com/bapabst/art/Minotaur-180150090" TargetMode="External"/><Relationship Id="rId5" Type="http://schemas.openxmlformats.org/officeDocument/2006/relationships/hyperlink" Target="https://github.com/Leoche/Svg-Circular-Maze-Generator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portalvirtualreality.ru/2022/02/19/reshenie-vsex-11-golovolomok-vodnoe-i-ledyanoe-zerkalo-v-genshin-impact-2-5/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80.lv/articles/free-dungeon-pack-for-unreal/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sketchfab.com/3d-models/greek-ruins-diorama-26d0eb46dde342439812a7860273d66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hyperlink" Target="https://3dbaza.com/wall-torch-11942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ww.4players.de/4players.php/dispbericht/Allgemein/Test/38525/82658/0/Theseus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theverge.com/2021/6/21/22544018/microsoft-xbox-hire-portal-developer-kim-swift-cloud-native-games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362" y="2192725"/>
            <a:ext cx="3324225" cy="32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l="79" r="89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latin typeface="Gentium Basic"/>
                <a:ea typeface="Gentium Basic"/>
                <a:cs typeface="Gentium Basic"/>
                <a:sym typeface="Gentium Basic"/>
              </a:rPr>
              <a:t>Light of Daedalus</a:t>
            </a:r>
            <a:endParaRPr>
              <a:latin typeface="Gentium Basic"/>
              <a:ea typeface="Gentium Basic"/>
              <a:cs typeface="Gentium Basic"/>
              <a:sym typeface="Gentium Bas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958875" y="3576375"/>
            <a:ext cx="3655800" cy="7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Games Lab summer 2022</a:t>
            </a:r>
            <a:endParaRPr sz="12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Tobias Mesmer, Tim Simecek, Imen Hellali</a:t>
            </a:r>
            <a:endParaRPr sz="12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1FAC2A-AEA3-3BEE-7303-28145390DC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362" y="2192725"/>
            <a:ext cx="3324225" cy="32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/>
          <p:cNvPicPr preferRelativeResize="0"/>
          <p:nvPr/>
        </p:nvPicPr>
        <p:blipFill rotWithShape="1">
          <a:blip r:embed="rId4">
            <a:alphaModFix/>
          </a:blip>
          <a:srcRect l="79" r="89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Thanks!</a:t>
            </a:r>
            <a:endParaRPr/>
          </a:p>
        </p:txBody>
      </p:sp>
      <p:sp>
        <p:nvSpPr>
          <p:cNvPr id="158" name="Google Shape;158;p22"/>
          <p:cNvSpPr txBox="1"/>
          <p:nvPr/>
        </p:nvSpPr>
        <p:spPr>
          <a:xfrm>
            <a:off x="2323500" y="4663225"/>
            <a:ext cx="6405300" cy="4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800">
                <a:solidFill>
                  <a:schemeClr val="dk1"/>
                </a:solidFill>
              </a:rPr>
              <a:t>Maze: Example Generated maze from </a:t>
            </a:r>
            <a:r>
              <a:rPr lang="de" sz="8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Leoche/Svg-Circular-Maze-Generator: Svg Circular Maze Generator (github.com)</a:t>
            </a:r>
            <a:r>
              <a:rPr lang="de" sz="800">
                <a:solidFill>
                  <a:schemeClr val="dk1"/>
                </a:solidFill>
              </a:rPr>
              <a:t> Minotaur image by bapabst  </a:t>
            </a:r>
            <a:r>
              <a:rPr lang="de" sz="8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Minotaur by bapabst on DeviantArt</a:t>
            </a:r>
            <a:endParaRPr sz="600"/>
          </a:p>
        </p:txBody>
      </p:sp>
      <p:sp>
        <p:nvSpPr>
          <p:cNvPr id="159" name="Google Shape;159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10</a:t>
            </a:fld>
            <a:endParaRPr/>
          </a:p>
        </p:txBody>
      </p:sp>
      <p:sp>
        <p:nvSpPr>
          <p:cNvPr id="160" name="Google Shape;160;p22"/>
          <p:cNvSpPr txBox="1"/>
          <p:nvPr/>
        </p:nvSpPr>
        <p:spPr>
          <a:xfrm>
            <a:off x="2744100" y="2977025"/>
            <a:ext cx="3655800" cy="7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Games Lab summer 2022</a:t>
            </a:r>
            <a:endParaRPr sz="12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Tobias Mesmer, Tim Simecek, Imen Hellali</a:t>
            </a:r>
            <a:endParaRPr sz="12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Game Idea</a:t>
            </a:r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As a warrior from Athens during a siege by Spartans, determinate to defend the city, you embark on a journey to free Daedalus’s soul and inherit his wisdom, to ensure the survival of your people.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de"/>
              <a:t>As you dive into the depths of the maze, using the guiding light of daedalus, you pass different levels until you reach his soul where the minotaur resides.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311700" y="32365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Game genre</a:t>
            </a:r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body" idx="1"/>
          </p:nvPr>
        </p:nvSpPr>
        <p:spPr>
          <a:xfrm>
            <a:off x="311700" y="39439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"/>
              <a:t>Virtual Reality, Puzzle Game</a:t>
            </a:r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2</a:t>
            </a:fld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Game Walkthrough</a:t>
            </a:r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"/>
              <a:t>You progress to each level by hitting the target with the correct color and using the correct combination of reflective objects to determine the path of the shot ray.</a:t>
            </a: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2522349" y="4568875"/>
            <a:ext cx="6164700" cy="4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Puzzle solution from Genshin Impact, ice water puzzles:</a:t>
            </a:r>
            <a:r>
              <a:rPr lang="de" sz="800">
                <a:solidFill>
                  <a:schemeClr val="dk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" sz="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Решение всех 11 головоломок Водное и Ледяное Зеркало в Genshin Impact 2.5(portalvirtualreality.ru)</a:t>
            </a:r>
            <a:endParaRPr sz="800" u="sng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9225" y="1933675"/>
            <a:ext cx="1546925" cy="154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24449" y="3116299"/>
            <a:ext cx="1546925" cy="154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29675" y="1935508"/>
            <a:ext cx="1546925" cy="1543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34893" y="3116293"/>
            <a:ext cx="1546925" cy="154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140125" y="1931770"/>
            <a:ext cx="1546925" cy="155073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3</a:t>
            </a:fld>
            <a:endParaRPr/>
          </a:p>
        </p:txBody>
      </p:sp>
      <p:sp>
        <p:nvSpPr>
          <p:cNvPr id="84" name="Google Shape;84;p15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Game Mechanics</a:t>
            </a:r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390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Equipment: Light of Daedalus (Ray shooting device with possibility to change color progressively)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Target object: Hit with specific color allows to continue with the next level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Color reflective objects: Reflects incoming ray and may add a specific color</a:t>
            </a:r>
            <a:endParaRPr/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83500" y="3435402"/>
            <a:ext cx="1925800" cy="1302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 rotWithShape="1">
          <a:blip r:embed="rId5">
            <a:alphaModFix/>
          </a:blip>
          <a:srcRect l="10875" t="9020" r="4622" b="1845"/>
          <a:stretch/>
        </p:blipFill>
        <p:spPr>
          <a:xfrm>
            <a:off x="6783500" y="691250"/>
            <a:ext cx="1925800" cy="263815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4</a:t>
            </a:fld>
            <a:endParaRPr/>
          </a:p>
        </p:txBody>
      </p:sp>
      <p:sp>
        <p:nvSpPr>
          <p:cNvPr id="95" name="Google Shape;95;p16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Game Mechanics</a:t>
            </a:r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390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Breakable objects: Hit with specific color destroys it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Cloaked objects: Objects only visible through mirrors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Interactables: Interactions start translating/rotating specific Obstacles</a:t>
            </a:r>
            <a:endParaRPr/>
          </a:p>
        </p:txBody>
      </p:sp>
      <p:pic>
        <p:nvPicPr>
          <p:cNvPr id="102" name="Google Shape;102;p17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4900" y="2679950"/>
            <a:ext cx="1857375" cy="133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5</a:t>
            </a:fld>
            <a:endParaRPr/>
          </a:p>
        </p:txBody>
      </p:sp>
      <p:pic>
        <p:nvPicPr>
          <p:cNvPr id="105" name="Google Shape;10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21525" y="856273"/>
            <a:ext cx="2010750" cy="156042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Game World: Design choice</a:t>
            </a:r>
            <a:endParaRPr/>
          </a:p>
        </p:txBody>
      </p:sp>
      <p:pic>
        <p:nvPicPr>
          <p:cNvPr id="112" name="Google Shape;112;p18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8"/>
          <p:cNvPicPr preferRelativeResize="0"/>
          <p:nvPr/>
        </p:nvPicPr>
        <p:blipFill rotWithShape="1">
          <a:blip r:embed="rId4">
            <a:alphaModFix/>
          </a:blip>
          <a:srcRect l="30875" t="4340" r="28347" b="4285"/>
          <a:stretch/>
        </p:blipFill>
        <p:spPr>
          <a:xfrm>
            <a:off x="520200" y="1411625"/>
            <a:ext cx="1952011" cy="246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73538" y="1411625"/>
            <a:ext cx="4374134" cy="246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8"/>
          <p:cNvPicPr preferRelativeResize="0"/>
          <p:nvPr/>
        </p:nvPicPr>
        <p:blipFill rotWithShape="1">
          <a:blip r:embed="rId6">
            <a:alphaModFix/>
          </a:blip>
          <a:srcRect l="25821" t="4897" r="27712" b="5560"/>
          <a:stretch/>
        </p:blipFill>
        <p:spPr>
          <a:xfrm>
            <a:off x="7449025" y="1411625"/>
            <a:ext cx="1276771" cy="246044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6</a:t>
            </a:fld>
            <a:endParaRPr/>
          </a:p>
        </p:txBody>
      </p:sp>
      <p:sp>
        <p:nvSpPr>
          <p:cNvPr id="117" name="Google Shape;117;p18"/>
          <p:cNvSpPr txBox="1"/>
          <p:nvPr/>
        </p:nvSpPr>
        <p:spPr>
          <a:xfrm>
            <a:off x="520200" y="3872075"/>
            <a:ext cx="1952100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Greek Ruins Diorama by Roumen Flipov: </a:t>
            </a:r>
            <a:r>
              <a:rPr lang="de" sz="800" u="sng">
                <a:solidFill>
                  <a:schemeClr val="hlink"/>
                </a:solidFill>
                <a:hlinkClick r:id="rId7"/>
              </a:rPr>
              <a:t>Greek Ruins Diorama - Buy Royalty Free 3D model by roumen.filipov (@roumen.filipov) [26d0eb4] (sketchfab.com)</a:t>
            </a:r>
            <a:endParaRPr sz="800" u="sng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2773550" y="3872075"/>
            <a:ext cx="4374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/>
              <a:t>Dungeon example image from Dungeon Asset: </a:t>
            </a:r>
            <a:r>
              <a:rPr lang="de" sz="800" u="sng">
                <a:solidFill>
                  <a:schemeClr val="hlink"/>
                </a:solidFill>
                <a:hlinkClick r:id="rId8"/>
              </a:rPr>
              <a:t>Free Dungeon Pack for Unreal (80.lv)</a:t>
            </a:r>
            <a:endParaRPr sz="800" u="sng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8"/>
          <p:cNvSpPr txBox="1"/>
          <p:nvPr/>
        </p:nvSpPr>
        <p:spPr>
          <a:xfrm>
            <a:off x="7448925" y="3872075"/>
            <a:ext cx="12768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Wall Torch example image by iLLusianist: </a:t>
            </a:r>
            <a:r>
              <a:rPr lang="de" sz="800" u="sng">
                <a:solidFill>
                  <a:schemeClr val="hlink"/>
                </a:solidFill>
                <a:hlinkClick r:id="rId9"/>
              </a:rPr>
              <a:t>Wall torch (119422) 3D model - Download 3D model Wall torch (119422) | 119422 | 3dbaza.com</a:t>
            </a:r>
            <a:endParaRPr sz="800" u="sng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Game Inspirations</a:t>
            </a:r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675" y="1131621"/>
            <a:ext cx="4117250" cy="231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59975" y="492888"/>
            <a:ext cx="3595974" cy="3595974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9"/>
          <p:cNvSpPr txBox="1"/>
          <p:nvPr/>
        </p:nvSpPr>
        <p:spPr>
          <a:xfrm>
            <a:off x="5119300" y="4088850"/>
            <a:ext cx="34773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100"/>
              <a:t>“Portal”</a:t>
            </a: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 u="sng">
                <a:solidFill>
                  <a:schemeClr val="hlink"/>
                </a:solidFill>
                <a:hlinkClick r:id="rId6"/>
              </a:rPr>
              <a:t>https://www.theverge.com/2021/6/21/22544018/microsoft-xbox-hire-portal-developer-kim-swift-cloud-native-games</a:t>
            </a:r>
            <a:r>
              <a:rPr lang="de" sz="800"/>
              <a:t>	</a:t>
            </a:r>
            <a:endParaRPr sz="800"/>
          </a:p>
        </p:txBody>
      </p:sp>
      <p:sp>
        <p:nvSpPr>
          <p:cNvPr id="130" name="Google Shape;130;p19"/>
          <p:cNvSpPr txBox="1"/>
          <p:nvPr/>
        </p:nvSpPr>
        <p:spPr>
          <a:xfrm>
            <a:off x="683650" y="3474275"/>
            <a:ext cx="34773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100"/>
              <a:t>“Theseus”</a:t>
            </a: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 u="sng">
                <a:solidFill>
                  <a:schemeClr val="hlink"/>
                </a:solidFill>
                <a:hlinkClick r:id="rId7"/>
              </a:rPr>
              <a:t>https://www.4players.de/4players.php/dispbericht/Allgemein/Test/38525/82658/0/Theseus.html</a:t>
            </a:r>
            <a:r>
              <a:rPr lang="de" sz="800"/>
              <a:t>	</a:t>
            </a:r>
            <a:endParaRPr sz="800"/>
          </a:p>
        </p:txBody>
      </p:sp>
      <p:sp>
        <p:nvSpPr>
          <p:cNvPr id="131" name="Google Shape;131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7</a:t>
            </a:fld>
            <a:endParaRPr/>
          </a:p>
        </p:txBody>
      </p:sp>
      <p:sp>
        <p:nvSpPr>
          <p:cNvPr id="132" name="Google Shape;132;p19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Bullseye</a:t>
            </a: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8</a:t>
            </a:fld>
            <a:endParaRPr/>
          </a:p>
        </p:txBody>
      </p:sp>
      <p:pic>
        <p:nvPicPr>
          <p:cNvPr id="139" name="Google Shape;139;p20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8496" y="1017725"/>
            <a:ext cx="6467002" cy="363769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0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Timeline</a:t>
            </a:r>
            <a:endParaRPr/>
          </a:p>
        </p:txBody>
      </p:sp>
      <p:pic>
        <p:nvPicPr>
          <p:cNvPr id="147" name="Google Shape;147;p21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9</a:t>
            </a:fld>
            <a:endParaRPr/>
          </a:p>
        </p:txBody>
      </p:sp>
      <p:sp>
        <p:nvSpPr>
          <p:cNvPr id="149" name="Google Shape;149;p21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0" name="Google Shape;15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275" y="1299400"/>
            <a:ext cx="8381450" cy="289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511</Words>
  <Application>Microsoft Office PowerPoint</Application>
  <PresentationFormat>Bildschirmpräsentation (16:9)</PresentationFormat>
  <Paragraphs>55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Calibri</vt:lpstr>
      <vt:lpstr>Arial</vt:lpstr>
      <vt:lpstr>Gentium Basic</vt:lpstr>
      <vt:lpstr>Simple Light</vt:lpstr>
      <vt:lpstr>Light of Daedalus</vt:lpstr>
      <vt:lpstr>Game Idea</vt:lpstr>
      <vt:lpstr>Game Walkthrough</vt:lpstr>
      <vt:lpstr>Game Mechanics</vt:lpstr>
      <vt:lpstr>Game Mechanics</vt:lpstr>
      <vt:lpstr>Game World: Design choice</vt:lpstr>
      <vt:lpstr>Game Inspirations</vt:lpstr>
      <vt:lpstr>Bullseye</vt:lpstr>
      <vt:lpstr>Timeline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of Daedalus</dc:title>
  <dc:creator>Tobias</dc:creator>
  <cp:lastModifiedBy>Tobias Mesmer</cp:lastModifiedBy>
  <cp:revision>1</cp:revision>
  <dcterms:modified xsi:type="dcterms:W3CDTF">2022-05-09T11:26:19Z</dcterms:modified>
</cp:coreProperties>
</file>