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5" r:id="rId20"/>
    <p:sldId id="303" r:id="rId21"/>
    <p:sldId id="307" r:id="rId22"/>
    <p:sldId id="304" r:id="rId23"/>
    <p:sldId id="306" r:id="rId24"/>
    <p:sldId id="308" r:id="rId25"/>
    <p:sldId id="309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3F7AD-E25F-45B9-9E2F-8AB8F02F8429}" type="datetimeFigureOut">
              <a:rPr lang="de-DE" smtClean="0"/>
              <a:t>09.11.2016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0FBEF-78C2-48B9-B28D-F6A2CF4231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385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0FBEF-78C2-48B9-B28D-F6A2CF42313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8653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0FBEF-78C2-48B9-B28D-F6A2CF423135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0470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0FBEF-78C2-48B9-B28D-F6A2CF423135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1563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 userDrawn="1"/>
        </p:nvSpPr>
        <p:spPr>
          <a:xfrm>
            <a:off x="1524000" y="3195782"/>
            <a:ext cx="9144000" cy="2062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9374"/>
            <a:ext cx="12192000" cy="31592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lang="de-DE" sz="7200" b="1" kern="1200" dirty="0">
                <a:solidFill>
                  <a:srgbClr val="FFC000"/>
                </a:solidFill>
                <a:latin typeface="Fette UNZ Fraktur" pitchFamily="2" charset="0"/>
                <a:ea typeface="+mj-ea"/>
                <a:cs typeface="+mj-cs"/>
              </a:defRPr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B655-CAAF-4B71-85F3-04C25AD5F8B6}" type="datetimeFigureOut">
              <a:rPr lang="de-DE" smtClean="0"/>
              <a:t>09.11.2016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1F12-31CA-4885-909D-FB27C5D2A38C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9122">
            <a:off x="-230302" y="4023582"/>
            <a:ext cx="2329168" cy="1970088"/>
          </a:xfrm>
          <a:prstGeom prst="rect">
            <a:avLst/>
          </a:prstGeom>
        </p:spPr>
      </p:pic>
      <p:pic>
        <p:nvPicPr>
          <p:cNvPr id="15" name="Picture 2" descr="Bier, Schaum, Glas, Becher, Kälte, Alkohol, Trink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4118" flipH="1">
            <a:off x="9207433" y="4197826"/>
            <a:ext cx="1104058" cy="14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Bier, Schaum, Glas, Becher, Kälte, Alkohol, Trink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5882">
            <a:off x="10321125" y="4197825"/>
            <a:ext cx="1104058" cy="14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33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838200" y="1339273"/>
            <a:ext cx="10515600" cy="4837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256145"/>
            <a:ext cx="10515600" cy="4920818"/>
          </a:xfrm>
          <a:noFill/>
        </p:spPr>
        <p:txBody>
          <a:bodyPr anchor="ctr"/>
          <a:lstStyle>
            <a:lvl1pPr marL="0" indent="0" algn="ctr">
              <a:buFontTx/>
              <a:buNone/>
              <a:defRPr i="1"/>
            </a:lvl1pPr>
            <a:lvl2pPr marL="457200" indent="0" algn="ctr">
              <a:buFontTx/>
              <a:buNone/>
              <a:defRPr/>
            </a:lvl2pPr>
            <a:lvl3pPr marL="914400" indent="0" algn="ctr">
              <a:buFontTx/>
              <a:buNone/>
              <a:defRPr/>
            </a:lvl3pPr>
            <a:lvl4pPr marL="1371600" indent="0" algn="ctr">
              <a:buFontTx/>
              <a:buNone/>
              <a:defRPr/>
            </a:lvl4pPr>
            <a:lvl5pPr marL="1828800" indent="0" algn="ctr">
              <a:buFontTx/>
              <a:buNone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1592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 b="1">
                <a:solidFill>
                  <a:srgbClr val="FFC000"/>
                </a:solidFill>
                <a:latin typeface="Fette UNZ Fraktur" pitchFamily="2" charset="0"/>
              </a:defRPr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AB655-CAAF-4B71-85F3-04C25AD5F8B6}" type="datetimeFigureOut">
              <a:rPr lang="de-DE" smtClean="0"/>
              <a:t>09.11.2016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1F12-31CA-4885-909D-FB27C5D2A38C}" type="slidenum">
              <a:rPr lang="de-DE" smtClean="0"/>
              <a:t>‹Nr.›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26669">
            <a:off x="10303048" y="5260831"/>
            <a:ext cx="1939960" cy="1498663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020" y="5427602"/>
            <a:ext cx="1939960" cy="149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301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AB655-CAAF-4B71-85F3-04C25AD5F8B6}" type="datetimeFigureOut">
              <a:rPr lang="de-DE" smtClean="0"/>
              <a:t>09.11.2016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61F12-31CA-4885-909D-FB27C5D2A3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222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de-DE" dirty="0">
                <a:latin typeface="Fette UNZ Fraktur" pitchFamily="2" charset="0"/>
              </a:rPr>
              <a:t>Dominik Baumeister, </a:t>
            </a:r>
            <a:r>
              <a:rPr lang="de-DE" dirty="0" err="1">
                <a:latin typeface="Fette UNZ Fraktur" pitchFamily="2" charset="0"/>
              </a:rPr>
              <a:t>Jing</a:t>
            </a:r>
            <a:r>
              <a:rPr lang="de-DE" dirty="0">
                <a:latin typeface="Fette UNZ Fraktur" pitchFamily="2" charset="0"/>
              </a:rPr>
              <a:t> Yi Wang, </a:t>
            </a:r>
            <a:br>
              <a:rPr lang="de-DE" dirty="0">
                <a:latin typeface="Fette UNZ Fraktur" pitchFamily="2" charset="0"/>
              </a:rPr>
            </a:br>
            <a:r>
              <a:rPr lang="de-DE" dirty="0">
                <a:latin typeface="Fette UNZ Fraktur" pitchFamily="2" charset="0"/>
              </a:rPr>
              <a:t>Marten Schwarzmann, Christoph Winter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>
                <a:ln w="254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tte UNZ Fraktur" pitchFamily="2" charset="0"/>
              </a:rPr>
              <a:t>O‘zapft</a:t>
            </a:r>
            <a:r>
              <a:rPr lang="de-DE" dirty="0">
                <a:ln w="254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tte UNZ Fraktur" pitchFamily="2" charset="0"/>
              </a:rPr>
              <a:t> </a:t>
            </a:r>
            <a:r>
              <a:rPr lang="de-DE" dirty="0" err="1">
                <a:ln w="254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tte UNZ Fraktur" pitchFamily="2" charset="0"/>
              </a:rPr>
              <a:t>is</a:t>
            </a:r>
            <a:r>
              <a:rPr lang="de-DE" dirty="0">
                <a:ln w="254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tte UNZ Fraktur" pitchFamily="2" charset="0"/>
              </a:rPr>
              <a:t>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7649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Some outer metro lines are boring.	</a:t>
            </a:r>
          </a:p>
          <a:p>
            <a:pPr fontAlgn="base"/>
            <a:endParaRPr lang="en-US" sz="3200" dirty="0"/>
          </a:p>
          <a:p>
            <a:pPr fontAlgn="base"/>
            <a:r>
              <a:rPr lang="en-US" dirty="0"/>
              <a:t>…the...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MVG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921323"/>
            <a:ext cx="1255640" cy="125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50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Scrap correct train departure times for </a:t>
            </a:r>
            <a:br>
              <a:rPr lang="en-US" sz="3200" dirty="0"/>
            </a:br>
            <a:r>
              <a:rPr lang="en-US" sz="3200" dirty="0"/>
              <a:t>a more fun experience!	</a:t>
            </a:r>
          </a:p>
          <a:p>
            <a:pPr fontAlgn="base"/>
            <a:endParaRPr lang="en-US" sz="3200" dirty="0"/>
          </a:p>
          <a:p>
            <a:pPr fontAlgn="base"/>
            <a:r>
              <a:rPr lang="en-US" dirty="0"/>
              <a:t>…point!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MVG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921323"/>
            <a:ext cx="1255640" cy="125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713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You could always have somebody standing there </a:t>
            </a:r>
            <a:br>
              <a:rPr lang="en-US" sz="3200" dirty="0"/>
            </a:br>
            <a:r>
              <a:rPr lang="en-US" sz="3200" dirty="0"/>
              <a:t>[at the ticket machine], who will fiddle with the machine until the dawn of time, or have it be under maintenance.	</a:t>
            </a:r>
          </a:p>
          <a:p>
            <a:pPr fontAlgn="base"/>
            <a:endParaRPr lang="en-US" sz="3200" dirty="0"/>
          </a:p>
          <a:p>
            <a:pPr fontAlgn="base"/>
            <a:r>
              <a:rPr lang="en-US" dirty="0"/>
              <a:t>This guy gets it!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MVG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921323"/>
            <a:ext cx="1255640" cy="125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07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GTA like star system.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Improvement</a:t>
            </a:r>
            <a:r>
              <a:rPr lang="de-DE" dirty="0"/>
              <a:t> </a:t>
            </a:r>
            <a:r>
              <a:rPr lang="de-DE" dirty="0" err="1"/>
              <a:t>Ideas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9924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Better use 2.5D instead of top-down view.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Improvement</a:t>
            </a:r>
            <a:r>
              <a:rPr lang="de-DE" dirty="0"/>
              <a:t> </a:t>
            </a:r>
            <a:r>
              <a:rPr lang="de-DE" dirty="0" err="1"/>
              <a:t>Ideas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3588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Implement a race versus the AI.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Improvement</a:t>
            </a:r>
            <a:r>
              <a:rPr lang="de-DE" dirty="0"/>
              <a:t> </a:t>
            </a:r>
            <a:r>
              <a:rPr lang="de-DE" dirty="0" err="1"/>
              <a:t>Ideas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3372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I like the idea of </a:t>
            </a:r>
            <a:r>
              <a:rPr lang="en-US" sz="3200" dirty="0" err="1"/>
              <a:t>WhazzApp</a:t>
            </a:r>
            <a:r>
              <a:rPr lang="en-US" sz="3200" dirty="0"/>
              <a:t>, </a:t>
            </a:r>
            <a:br>
              <a:rPr lang="en-US" sz="3200" dirty="0"/>
            </a:br>
            <a:r>
              <a:rPr lang="en-US" sz="3200" dirty="0"/>
              <a:t>maybe add Mini-Games?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Improvement</a:t>
            </a:r>
            <a:r>
              <a:rPr lang="de-DE" dirty="0"/>
              <a:t> </a:t>
            </a:r>
            <a:r>
              <a:rPr lang="de-DE" dirty="0" err="1"/>
              <a:t>Ideas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564" y="2818318"/>
            <a:ext cx="972127" cy="97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7669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Make it competitive!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Improvement</a:t>
            </a:r>
            <a:r>
              <a:rPr lang="de-DE" dirty="0"/>
              <a:t> </a:t>
            </a:r>
            <a:r>
              <a:rPr lang="de-DE" dirty="0" err="1"/>
              <a:t>Ideas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10511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Let Sepp interact with other NPCs while waiting!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Improvement</a:t>
            </a:r>
            <a:r>
              <a:rPr lang="de-DE" dirty="0"/>
              <a:t> </a:t>
            </a:r>
            <a:r>
              <a:rPr lang="de-DE" dirty="0" err="1"/>
              <a:t>Ideas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3838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Add more objectives, other than just reaching the </a:t>
            </a:r>
            <a:r>
              <a:rPr lang="en-US" sz="3200" dirty="0" err="1"/>
              <a:t>Theresienwiese</a:t>
            </a:r>
            <a:r>
              <a:rPr lang="en-US" sz="3200" dirty="0"/>
              <a:t>.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Improvement</a:t>
            </a:r>
            <a:r>
              <a:rPr lang="de-DE" dirty="0"/>
              <a:t> </a:t>
            </a:r>
            <a:r>
              <a:rPr lang="de-DE" dirty="0" err="1"/>
              <a:t>Ideas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659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Sounds like a fun game! </a:t>
            </a:r>
          </a:p>
          <a:p>
            <a:pPr fontAlgn="base"/>
            <a:endParaRPr lang="en-US" dirty="0"/>
          </a:p>
          <a:p>
            <a:pPr fontAlgn="base"/>
            <a:r>
              <a:rPr lang="en-US" sz="2400" dirty="0"/>
              <a:t>Thanks</a:t>
            </a:r>
            <a:r>
              <a:rPr lang="en-US" dirty="0"/>
              <a:t>!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Critiques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6617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i="0" dirty="0">
                <a:latin typeface="Fette UNZ Fraktur" pitchFamily="2" charset="0"/>
              </a:rPr>
              <a:t> </a:t>
            </a:r>
            <a:endParaRPr lang="en-US" dirty="0">
              <a:latin typeface="Fette UNZ Fraktur" pitchFamily="2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Physical</a:t>
            </a:r>
            <a:r>
              <a:rPr lang="de-DE" dirty="0"/>
              <a:t> Prototype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"/>
            <a:ext cx="12192001" cy="914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2316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i="0" dirty="0"/>
              <a:t> Spawning Sepp at random stations changes </a:t>
            </a:r>
            <a:br>
              <a:rPr lang="en-US" i="0" dirty="0"/>
            </a:br>
            <a:r>
              <a:rPr lang="en-US" i="0" dirty="0"/>
              <a:t>the games difficulty.</a:t>
            </a:r>
          </a:p>
          <a:p>
            <a:pPr fontAlgn="base"/>
            <a:endParaRPr lang="en-US" i="0" dirty="0"/>
          </a:p>
          <a:p>
            <a:pPr fontAlgn="base"/>
            <a:r>
              <a:rPr lang="en-US" dirty="0"/>
              <a:t>We address that by making beer cheaper </a:t>
            </a:r>
            <a:br>
              <a:rPr lang="en-US" dirty="0"/>
            </a:br>
            <a:r>
              <a:rPr lang="en-US" dirty="0"/>
              <a:t>in the outer zones.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Fette UNZ Fraktur" pitchFamily="2" charset="0"/>
              </a:rPr>
              <a:t>Physical</a:t>
            </a:r>
            <a:r>
              <a:rPr lang="de-DE" dirty="0">
                <a:latin typeface="Fette UNZ Fraktur" pitchFamily="2" charset="0"/>
              </a:rPr>
              <a:t> Prototype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5636" y="3671296"/>
            <a:ext cx="1260764" cy="1344815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8940800" y="4886036"/>
            <a:ext cx="1625600" cy="314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5420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i="0" dirty="0"/>
              <a:t> Proper balancing of the alcohol level </a:t>
            </a:r>
            <a:br>
              <a:rPr lang="en-US" i="0" dirty="0"/>
            </a:br>
            <a:r>
              <a:rPr lang="en-US" i="0" dirty="0"/>
              <a:t>may be too tedious for the player.</a:t>
            </a:r>
          </a:p>
          <a:p>
            <a:pPr fontAlgn="base"/>
            <a:endParaRPr lang="en-US" i="0" dirty="0"/>
          </a:p>
          <a:p>
            <a:pPr fontAlgn="base"/>
            <a:r>
              <a:rPr lang="en-US" dirty="0"/>
              <a:t>The alcohol level decreases only slowly.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Physical</a:t>
            </a:r>
            <a:r>
              <a:rPr lang="de-DE" dirty="0"/>
              <a:t> Prototype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361" y="3716554"/>
            <a:ext cx="169545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997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65888">
            <a:off x="9749527" y="4055873"/>
            <a:ext cx="2763650" cy="39116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Cheat Sheet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048001" y="1893455"/>
            <a:ext cx="26970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Initial </a:t>
            </a:r>
            <a:r>
              <a:rPr lang="de-DE" dirty="0" err="1"/>
              <a:t>Wealth</a:t>
            </a:r>
            <a:r>
              <a:rPr lang="de-DE" dirty="0"/>
              <a:t>: 200€</a:t>
            </a:r>
            <a:br>
              <a:rPr lang="de-DE" dirty="0"/>
            </a:br>
            <a:endParaRPr lang="de-DE" dirty="0"/>
          </a:p>
          <a:p>
            <a:r>
              <a:rPr lang="de-DE" dirty="0" err="1"/>
              <a:t>Costs</a:t>
            </a:r>
            <a:r>
              <a:rPr lang="de-DE" dirty="0"/>
              <a:t> of a Beer: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Zone 4: 	1€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Zone 3: 	2€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Zone 2: 	3€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Zone 1: 	4€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err="1"/>
              <a:t>Wiesn</a:t>
            </a:r>
            <a:r>
              <a:rPr lang="de-DE" dirty="0"/>
              <a:t>: 	10€</a:t>
            </a:r>
            <a:br>
              <a:rPr lang="de-DE" dirty="0"/>
            </a:br>
            <a:endParaRPr lang="de-DE" dirty="0"/>
          </a:p>
          <a:p>
            <a:r>
              <a:rPr lang="de-DE" dirty="0" err="1"/>
              <a:t>Alcohol</a:t>
            </a:r>
            <a:r>
              <a:rPr lang="de-DE" dirty="0"/>
              <a:t> Level (AL):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Initial Level 	AL = 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Drink Beer 	AL + 3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Per Round  	AL - 1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err="1"/>
              <a:t>Wiesn</a:t>
            </a:r>
            <a:r>
              <a:rPr lang="de-DE" dirty="0"/>
              <a:t> Goal	AL = 15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5745019" y="2697019"/>
                <a:ext cx="4335418" cy="2308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Chances to get caught: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D6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/>
                  <a:t> ticket inspector number? 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dirty="0"/>
                  <a:t> -60€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 0 – 5 	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dirty="0"/>
                  <a:t> D6 – 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 6 – 10 	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dirty="0"/>
                  <a:t> D6 – 1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 11 – 15 	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dirty="0"/>
                  <a:t> D6 – 2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 16 – 20 	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dirty="0"/>
                  <a:t> D6 – 3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 + D6 &gt; 20	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dirty="0"/>
                  <a:t> Random train station </a:t>
                </a:r>
                <a:br>
                  <a:rPr lang="en-US" dirty="0"/>
                </a:br>
                <a:r>
                  <a:rPr lang="en-US" dirty="0"/>
                  <a:t>			and – 50€</a:t>
                </a:r>
                <a:endParaRPr lang="de-DE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5019" y="2697019"/>
                <a:ext cx="4335418" cy="2308324"/>
              </a:xfrm>
              <a:prstGeom prst="rect">
                <a:avLst/>
              </a:prstGeom>
              <a:blipFill>
                <a:blip r:embed="rId3"/>
                <a:stretch>
                  <a:fillRect l="-1124" t="-1319" r="-140" b="-316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2698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de-DE" dirty="0" err="1">
                <a:latin typeface="Fette UNZ Fraktur" pitchFamily="2" charset="0"/>
              </a:rPr>
              <a:t>Questions</a:t>
            </a:r>
            <a:r>
              <a:rPr lang="de-DE" dirty="0">
                <a:latin typeface="Fette UNZ Fraktur" pitchFamily="2" charset="0"/>
              </a:rPr>
              <a:t>?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>
                <a:ln w="254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tte UNZ Fraktur" pitchFamily="2" charset="0"/>
              </a:rPr>
              <a:t>Thank</a:t>
            </a:r>
            <a:r>
              <a:rPr lang="de-DE" dirty="0">
                <a:ln w="254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tte UNZ Fraktur" pitchFamily="2" charset="0"/>
              </a:rPr>
              <a:t> </a:t>
            </a:r>
            <a:r>
              <a:rPr lang="de-DE" dirty="0" err="1">
                <a:ln w="254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tte UNZ Fraktur" pitchFamily="2" charset="0"/>
              </a:rPr>
              <a:t>you</a:t>
            </a:r>
            <a:r>
              <a:rPr lang="de-DE" dirty="0">
                <a:ln w="254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tte UNZ Fraktur" pitchFamily="2" charset="0"/>
              </a:rPr>
              <a:t>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30769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base"/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ln w="254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tte UNZ Fraktur" pitchFamily="2" charset="0"/>
              </a:rPr>
              <a:t>Video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1760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But after paying 60€ you can safely travel </a:t>
            </a:r>
            <a:br>
              <a:rPr lang="en-US" dirty="0"/>
            </a:br>
            <a:r>
              <a:rPr lang="en-US" dirty="0"/>
              <a:t>without paying for another ticket!</a:t>
            </a:r>
          </a:p>
          <a:p>
            <a:pPr fontAlgn="base"/>
            <a:endParaRPr lang="en-US" dirty="0"/>
          </a:p>
          <a:p>
            <a:pPr fontAlgn="base"/>
            <a:r>
              <a:rPr lang="en-US" sz="2400" dirty="0"/>
              <a:t>Bad News: Sepp is very unlucky in that regard…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Critiques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9281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Why do the ticket inspectors only follow the player?</a:t>
            </a:r>
          </a:p>
          <a:p>
            <a:pPr fontAlgn="base"/>
            <a:endParaRPr lang="en-US" dirty="0"/>
          </a:p>
          <a:p>
            <a:pPr fontAlgn="base"/>
            <a:r>
              <a:rPr lang="en-US" sz="2400" dirty="0"/>
              <a:t>They don‘t. </a:t>
            </a:r>
          </a:p>
          <a:p>
            <a:pPr fontAlgn="base"/>
            <a:r>
              <a:rPr lang="en-US" sz="2400" dirty="0"/>
              <a:t>However, Sepp looks rather suspicious.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Critiques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88509"/>
            <a:ext cx="2214418" cy="221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44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But ticket inspectors only check for tickets in the train!</a:t>
            </a:r>
          </a:p>
          <a:p>
            <a:pPr fontAlgn="base"/>
            <a:endParaRPr lang="en-US" dirty="0"/>
          </a:p>
          <a:p>
            <a:pPr fontAlgn="base"/>
            <a:r>
              <a:rPr lang="en-US" sz="2400" dirty="0"/>
              <a:t>Ever heard of the infamous “</a:t>
            </a:r>
            <a:r>
              <a:rPr lang="en-US" sz="2400" dirty="0" err="1"/>
              <a:t>Bahnsteigticket</a:t>
            </a:r>
            <a:r>
              <a:rPr lang="en-US" sz="2400" dirty="0"/>
              <a:t>”?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Critiques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0033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Prost!</a:t>
            </a:r>
          </a:p>
          <a:p>
            <a:pPr fontAlgn="base"/>
            <a:endParaRPr lang="en-US" dirty="0"/>
          </a:p>
          <a:p>
            <a:pPr fontAlgn="base"/>
            <a:r>
              <a:rPr lang="en-US" dirty="0"/>
              <a:t>Prost!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Critiques</a:t>
            </a:r>
            <a:endParaRPr lang="de-DE" dirty="0"/>
          </a:p>
        </p:txBody>
      </p:sp>
      <p:pic>
        <p:nvPicPr>
          <p:cNvPr id="4" name="Picture 2" descr="Bier, Schaum, Glas, Becher, Kälte, Alkohol, Trin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4118" flipH="1">
            <a:off x="2797398" y="3024808"/>
            <a:ext cx="1104058" cy="14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Bier, Schaum, Glas, Becher, Kälte, Alkohol, Trin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5882">
            <a:off x="3911090" y="3024807"/>
            <a:ext cx="1104058" cy="14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424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How do you plan to implement </a:t>
            </a:r>
            <a:br>
              <a:rPr lang="en-US" sz="3200" dirty="0"/>
            </a:br>
            <a:r>
              <a:rPr lang="en-US" sz="3200" dirty="0"/>
              <a:t>vision impairment?	</a:t>
            </a:r>
          </a:p>
          <a:p>
            <a:pPr fontAlgn="base"/>
            <a:endParaRPr lang="en-US" sz="3200" dirty="0"/>
          </a:p>
          <a:p>
            <a:pPr fontAlgn="base"/>
            <a:r>
              <a:rPr lang="en-US" dirty="0"/>
              <a:t>With a blurred cone of view in front of the player.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Critiques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9728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Repetitive gameplay because of only </a:t>
            </a:r>
            <a:br>
              <a:rPr lang="en-US" sz="3200" dirty="0"/>
            </a:br>
            <a:r>
              <a:rPr lang="en-US" sz="3200" dirty="0"/>
              <a:t>one subway system?	</a:t>
            </a:r>
          </a:p>
          <a:p>
            <a:pPr fontAlgn="base"/>
            <a:endParaRPr lang="en-US" sz="3200" dirty="0"/>
          </a:p>
          <a:p>
            <a:pPr fontAlgn="base"/>
            <a:r>
              <a:rPr lang="en-US" dirty="0"/>
              <a:t>Yeah...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MVG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921323"/>
            <a:ext cx="1255640" cy="125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431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3200" dirty="0"/>
              <a:t>Why add ticket machines when they are not useable? </a:t>
            </a:r>
            <a:br>
              <a:rPr lang="en-US" sz="3200" dirty="0"/>
            </a:br>
            <a:r>
              <a:rPr lang="en-US" sz="3200" dirty="0"/>
              <a:t>This frustrates the user.	</a:t>
            </a:r>
          </a:p>
          <a:p>
            <a:pPr fontAlgn="base"/>
            <a:endParaRPr lang="en-US" sz="3200" dirty="0"/>
          </a:p>
          <a:p>
            <a:pPr fontAlgn="base"/>
            <a:r>
              <a:rPr lang="en-US" dirty="0"/>
              <a:t>…that’s...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MVG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921323"/>
            <a:ext cx="1255640" cy="125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62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243</Words>
  <Application>Microsoft Office PowerPoint</Application>
  <PresentationFormat>Breitbild</PresentationFormat>
  <Paragraphs>97</Paragraphs>
  <Slides>25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Fette UNZ Fraktur</vt:lpstr>
      <vt:lpstr>Wingdings</vt:lpstr>
      <vt:lpstr>Office</vt:lpstr>
      <vt:lpstr>O‘zapft is!</vt:lpstr>
      <vt:lpstr>Critiques</vt:lpstr>
      <vt:lpstr>Critiques</vt:lpstr>
      <vt:lpstr>Critiques</vt:lpstr>
      <vt:lpstr>Critiques</vt:lpstr>
      <vt:lpstr>Critiques</vt:lpstr>
      <vt:lpstr>Critiques</vt:lpstr>
      <vt:lpstr>MVG</vt:lpstr>
      <vt:lpstr>MVG</vt:lpstr>
      <vt:lpstr>MVG</vt:lpstr>
      <vt:lpstr>MVG</vt:lpstr>
      <vt:lpstr>MVG</vt:lpstr>
      <vt:lpstr>Improvement Ideas</vt:lpstr>
      <vt:lpstr>Improvement Ideas</vt:lpstr>
      <vt:lpstr>Improvement Ideas</vt:lpstr>
      <vt:lpstr>Improvement Ideas</vt:lpstr>
      <vt:lpstr>Improvement Ideas</vt:lpstr>
      <vt:lpstr>Improvement Ideas</vt:lpstr>
      <vt:lpstr>Improvement Ideas</vt:lpstr>
      <vt:lpstr>Physical Prototype</vt:lpstr>
      <vt:lpstr>Physical Prototype</vt:lpstr>
      <vt:lpstr>Physical Prototype</vt:lpstr>
      <vt:lpstr>Cheat Sheet</vt:lpstr>
      <vt:lpstr>Thank you!</vt:lpstr>
      <vt:lpstr>Video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Jingyi Wang</dc:creator>
  <cp:lastModifiedBy>Dominik Baumeister</cp:lastModifiedBy>
  <cp:revision>126</cp:revision>
  <dcterms:created xsi:type="dcterms:W3CDTF">2016-10-19T19:40:07Z</dcterms:created>
  <dcterms:modified xsi:type="dcterms:W3CDTF">2016-11-09T15:44:04Z</dcterms:modified>
</cp:coreProperties>
</file>