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Raleway"/>
      <p:regular r:id="rId15"/>
      <p:bold r:id="rId16"/>
      <p:italic r:id="rId17"/>
      <p:boldItalic r:id="rId18"/>
    </p:embeddedFont>
    <p:embeddedFont>
      <p:font typeface="Lato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bold.fntdata"/><Relationship Id="rId11" Type="http://schemas.openxmlformats.org/officeDocument/2006/relationships/slide" Target="slides/slide6.xml"/><Relationship Id="rId22" Type="http://schemas.openxmlformats.org/officeDocument/2006/relationships/font" Target="fonts/Lato-boldItalic.fntdata"/><Relationship Id="rId10" Type="http://schemas.openxmlformats.org/officeDocument/2006/relationships/slide" Target="slides/slide5.xml"/><Relationship Id="rId21" Type="http://schemas.openxmlformats.org/officeDocument/2006/relationships/font" Target="fonts/Lato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aleway-regular.fntdata"/><Relationship Id="rId14" Type="http://schemas.openxmlformats.org/officeDocument/2006/relationships/slide" Target="slides/slide9.xml"/><Relationship Id="rId17" Type="http://schemas.openxmlformats.org/officeDocument/2006/relationships/font" Target="fonts/Raleway-italic.fntdata"/><Relationship Id="rId16" Type="http://schemas.openxmlformats.org/officeDocument/2006/relationships/font" Target="fonts/Raleway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Lato-regular.fntdata"/><Relationship Id="rId6" Type="http://schemas.openxmlformats.org/officeDocument/2006/relationships/slide" Target="slides/slide1.xml"/><Relationship Id="rId18" Type="http://schemas.openxmlformats.org/officeDocument/2006/relationships/font" Target="fonts/Raleway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6fa3c898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6fa3c89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c6fa3c898_0_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c6fa3c89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c6fa3c898_0_1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c6fa3c89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c6fa3c898_0_1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c6fa3c898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58b265fa21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58b265fa2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5b4c9c4aa3_1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5b4c9c4aa3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5c68e47f3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5c68e47f3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58b265fa21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58b265fa21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c6fa3c898_0_7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c6fa3c898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ctrTitle"/>
          </p:nvPr>
        </p:nvSpPr>
        <p:spPr>
          <a:xfrm>
            <a:off x="2371725" y="630225"/>
            <a:ext cx="6331500" cy="236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8th Sense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Alpha Report</a:t>
            </a:r>
            <a:endParaRPr/>
          </a:p>
        </p:txBody>
      </p:sp>
      <p:sp>
        <p:nvSpPr>
          <p:cNvPr id="73" name="Google Shape;73;p13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Daniel Hook, Marian Ludwig, Felix Neumeyer, Jakob Raith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/>
          <p:nvPr>
            <p:ph type="title"/>
          </p:nvPr>
        </p:nvSpPr>
        <p:spPr>
          <a:xfrm>
            <a:off x="265500" y="1912650"/>
            <a:ext cx="4045200" cy="131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Overview</a:t>
            </a:r>
            <a:endParaRPr/>
          </a:p>
        </p:txBody>
      </p:sp>
      <p:sp>
        <p:nvSpPr>
          <p:cNvPr id="79" name="Google Shape;79;p1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de" sz="1500"/>
              <a:t>Target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de" sz="1500"/>
              <a:t>Problems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de" sz="1500"/>
              <a:t>Solutions 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de" sz="1500"/>
              <a:t>Demo Alpha version</a:t>
            </a:r>
            <a:endParaRPr sz="15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Targets</a:t>
            </a:r>
            <a:endParaRPr/>
          </a:p>
        </p:txBody>
      </p:sp>
      <p:sp>
        <p:nvSpPr>
          <p:cNvPr id="85" name="Google Shape;85;p1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Shader optimization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Sound effects, Music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Story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1200"/>
              </a:spcAft>
              <a:buSzPts val="1600"/>
              <a:buChar char="●"/>
            </a:pPr>
            <a:r>
              <a:rPr lang="de" sz="1600"/>
              <a:t>Refine UI</a:t>
            </a:r>
            <a:endParaRPr sz="1600"/>
          </a:p>
        </p:txBody>
      </p:sp>
      <p:sp>
        <p:nvSpPr>
          <p:cNvPr id="86" name="Google Shape;86;p1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</a:pPr>
            <a:r>
              <a:t/>
            </a:r>
            <a:endParaRPr b="1" sz="21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Tiny bots reset player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Improve Enemy AI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Several levels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1200"/>
              </a:spcAft>
              <a:buSzPts val="1600"/>
              <a:buChar char="●"/>
            </a:pPr>
            <a:r>
              <a:rPr lang="de" sz="1600"/>
              <a:t>Save/Load spawn points</a:t>
            </a:r>
            <a:endParaRPr sz="1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Problems</a:t>
            </a:r>
            <a:endParaRPr/>
          </a:p>
        </p:txBody>
      </p:sp>
      <p:sp>
        <p:nvSpPr>
          <p:cNvPr id="92" name="Google Shape;92;p16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21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Many levels not polished enough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A lot of script changing for save/load mechanic</a:t>
            </a:r>
            <a:endParaRPr sz="1600"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2100">
              <a:solidFill>
                <a:schemeClr val="dk1"/>
              </a:solidFill>
            </a:endParaRPr>
          </a:p>
        </p:txBody>
      </p:sp>
      <p:sp>
        <p:nvSpPr>
          <p:cNvPr id="93" name="Google Shape;93;p16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21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Tiny bots + NavMesh + Rigidbody results in some bugs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Solutions</a:t>
            </a:r>
            <a:endParaRPr/>
          </a:p>
        </p:txBody>
      </p:sp>
      <p:sp>
        <p:nvSpPr>
          <p:cNvPr id="99" name="Google Shape;99;p17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de" sz="2100">
                <a:solidFill>
                  <a:schemeClr val="dk1"/>
                </a:solidFill>
              </a:rPr>
              <a:t>Shader and sounds</a:t>
            </a:r>
            <a:endParaRPr b="1" sz="21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Shader are finished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1200"/>
              </a:spcAft>
              <a:buSzPts val="1600"/>
              <a:buChar char="●"/>
            </a:pPr>
            <a:r>
              <a:rPr lang="de" sz="1600"/>
              <a:t>Soundscape with a little editing</a:t>
            </a:r>
            <a:endParaRPr sz="1600"/>
          </a:p>
        </p:txBody>
      </p:sp>
      <p:sp>
        <p:nvSpPr>
          <p:cNvPr id="100" name="Google Shape;100;p17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 sz="2100">
                <a:solidFill>
                  <a:schemeClr val="dk1"/>
                </a:solidFill>
              </a:rPr>
              <a:t>Story</a:t>
            </a:r>
            <a:endParaRPr sz="1600"/>
          </a:p>
          <a:p>
            <a:pPr indent="-330200" lvl="0" marL="457200" rtl="0" algn="l">
              <a:spcBef>
                <a:spcPts val="1600"/>
              </a:spcBef>
              <a:spcAft>
                <a:spcPts val="1200"/>
              </a:spcAft>
              <a:buSzPts val="1600"/>
              <a:buChar char="●"/>
            </a:pPr>
            <a:r>
              <a:rPr lang="de" sz="1600"/>
              <a:t>Story prototype condensed to written dialogue</a:t>
            </a:r>
            <a:endParaRPr sz="1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8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Solutions</a:t>
            </a:r>
            <a:endParaRPr/>
          </a:p>
        </p:txBody>
      </p:sp>
      <p:sp>
        <p:nvSpPr>
          <p:cNvPr id="106" name="Google Shape;106;p18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de" sz="2100">
                <a:solidFill>
                  <a:schemeClr val="dk1"/>
                </a:solidFill>
              </a:rPr>
              <a:t>Levels &amp; Gameplay</a:t>
            </a:r>
            <a:endParaRPr b="1" sz="21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Level design finalizing on playtesting, iterating and polishing later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2100">
              <a:solidFill>
                <a:schemeClr val="dk1"/>
              </a:solidFill>
            </a:endParaRPr>
          </a:p>
        </p:txBody>
      </p:sp>
      <p:sp>
        <p:nvSpPr>
          <p:cNvPr id="107" name="Google Shape;107;p18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9"/>
          <p:cNvSpPr txBox="1"/>
          <p:nvPr>
            <p:ph idx="1" type="body"/>
          </p:nvPr>
        </p:nvSpPr>
        <p:spPr>
          <a:xfrm>
            <a:off x="319767" y="367287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Early Prototype				vs.				Alpha Release</a:t>
            </a:r>
            <a:endParaRPr/>
          </a:p>
        </p:txBody>
      </p:sp>
      <p:pic>
        <p:nvPicPr>
          <p:cNvPr id="113" name="Google Shape;11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675" y="782675"/>
            <a:ext cx="4235326" cy="2352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782675"/>
            <a:ext cx="4183022" cy="235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0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Demo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/>
          <p:nvPr>
            <p:ph type="title"/>
          </p:nvPr>
        </p:nvSpPr>
        <p:spPr>
          <a:xfrm>
            <a:off x="0" y="1912650"/>
            <a:ext cx="4569600" cy="131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Thank you for your attention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