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aleway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bold.fntdata"/><Relationship Id="rId14" Type="http://schemas.openxmlformats.org/officeDocument/2006/relationships/font" Target="fonts/Raleway-regular.fntdata"/><Relationship Id="rId17" Type="http://schemas.openxmlformats.org/officeDocument/2006/relationships/font" Target="fonts/Raleway-boldItalic.fntdata"/><Relationship Id="rId16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.fntdata"/><Relationship Id="rId6" Type="http://schemas.openxmlformats.org/officeDocument/2006/relationships/slide" Target="slides/slide1.xml"/><Relationship Id="rId18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a3c89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a3c8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6fa3c898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6fa3c8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6fa3c898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6fa3c89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6fa3c898_0_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c6fa3c89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8b265fa2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8b265fa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b4c9c4aa3_1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b4c9c4aa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8b265fa2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8b265fa2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c6fa3c898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c6fa3c89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23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8th Sense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Interim Report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Daniel Hook, Marian Ludwig, Felix Neumeyer, Jakob Raith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Overview</a:t>
            </a:r>
            <a:endParaRPr/>
          </a:p>
        </p:txBody>
      </p:sp>
      <p:sp>
        <p:nvSpPr>
          <p:cNvPr id="79" name="Google Shape;79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Target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Problems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Solutions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Progress (Demo)</a:t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Target</a:t>
            </a:r>
            <a:endParaRPr/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Shader development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Sound effects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Story prototype</a:t>
            </a:r>
            <a:endParaRPr sz="1600"/>
          </a:p>
        </p:txBody>
      </p:sp>
      <p:sp>
        <p:nvSpPr>
          <p:cNvPr id="86" name="Google Shape;86;p1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Different enemy behaviors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2 Levels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Problems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Shader development took much longer than estimated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Little time for sound effects, no time for story </a:t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93" name="Google Shape;93;p16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Iterating is slow on our assets</a:t>
            </a:r>
            <a:endParaRPr b="1"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Solutions</a:t>
            </a:r>
            <a:endParaRPr/>
          </a:p>
        </p:txBody>
      </p:sp>
      <p:sp>
        <p:nvSpPr>
          <p:cNvPr id="99" name="Google Shape;99;p17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de" sz="2100">
                <a:solidFill>
                  <a:schemeClr val="dk1"/>
                </a:solidFill>
              </a:rPr>
              <a:t>Shader and sounds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Shader are almost finished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More time for sounds and story </a:t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100" name="Google Shape;100;p17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de" sz="2100">
                <a:solidFill>
                  <a:schemeClr val="dk1"/>
                </a:solidFill>
              </a:rPr>
              <a:t>Enemy behavior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Static and dynamic enemy types fully implemented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de" sz="1600"/>
              <a:t>Desired enemy functionality working properly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Solutions</a:t>
            </a:r>
            <a:endParaRPr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de" sz="2100">
                <a:solidFill>
                  <a:schemeClr val="dk1"/>
                </a:solidFill>
              </a:rPr>
              <a:t>Levels &amp; Gameplay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de" sz="1600"/>
              <a:t>Levels planned on paper, then as greyboxing, then with our assets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</p:txBody>
      </p:sp>
      <p:sp>
        <p:nvSpPr>
          <p:cNvPr id="107" name="Google Shape;107;p18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Demo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0" y="1912650"/>
            <a:ext cx="45696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 you for your attention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