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30311725" cy="42808525"/>
  <p:notesSz cx="6858000" cy="9144000"/>
  <p:defaultTextStyle>
    <a:defPPr>
      <a:defRPr lang="de-DE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F205539-3C0C-47F2-A212-71A24694659E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098" userDrawn="1">
          <p15:clr>
            <a:srgbClr val="A4A3A4"/>
          </p15:clr>
        </p15:guide>
        <p15:guide id="2" pos="95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92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45" autoAdjust="0"/>
    <p:restoredTop sz="94651" autoAdjust="0"/>
  </p:normalViewPr>
  <p:slideViewPr>
    <p:cSldViewPr>
      <p:cViewPr>
        <p:scale>
          <a:sx n="56" d="100"/>
          <a:sy n="56" d="100"/>
        </p:scale>
        <p:origin x="-72" y="-48"/>
      </p:cViewPr>
      <p:guideLst>
        <p:guide orient="horz" pos="2098"/>
        <p:guide pos="9547"/>
      </p:guideLst>
    </p:cSldViewPr>
  </p:slideViewPr>
  <p:outlineViewPr>
    <p:cViewPr>
      <p:scale>
        <a:sx n="33" d="100"/>
        <a:sy n="33" d="100"/>
      </p:scale>
      <p:origin x="54" y="73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54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AD782-B485-49B5-A3BD-4E6E393EC598}" type="datetimeFigureOut">
              <a:rPr lang="de-DE" smtClean="0"/>
              <a:pPr/>
              <a:t>05.06.2019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FE17-E0DE-4727-8D0D-916DAE0CA91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4338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9F83A-785F-4360-A784-5014DB85EF80}" type="datetimeFigureOut">
              <a:rPr lang="de-DE" smtClean="0"/>
              <a:pPr/>
              <a:t>05.06.2019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0A50D-30E1-41BB-BFC2-D3D818AB8EF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2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774F513A-BFF6-4EFC-A7CC-D2427682B21D}"/>
              </a:ext>
            </a:extLst>
          </p:cNvPr>
          <p:cNvSpPr/>
          <p:nvPr userDrawn="1"/>
        </p:nvSpPr>
        <p:spPr>
          <a:xfrm>
            <a:off x="1630482" y="11309350"/>
            <a:ext cx="8539043" cy="15423504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xmlns="" id="{DDD99A13-DE1F-47DF-8059-993FE5E14983}"/>
              </a:ext>
            </a:extLst>
          </p:cNvPr>
          <p:cNvSpPr/>
          <p:nvPr userDrawn="1"/>
        </p:nvSpPr>
        <p:spPr>
          <a:xfrm>
            <a:off x="10903095" y="11309349"/>
            <a:ext cx="8539043" cy="26728759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xmlns="" id="{5F0047BF-762E-4BB1-B361-F9D46755882E}"/>
              </a:ext>
            </a:extLst>
          </p:cNvPr>
          <p:cNvSpPr/>
          <p:nvPr userDrawn="1"/>
        </p:nvSpPr>
        <p:spPr>
          <a:xfrm>
            <a:off x="1623988" y="27385853"/>
            <a:ext cx="8539043" cy="10652255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xmlns="" id="{AD9447DE-8622-49F9-8BB1-E3327607ED28}"/>
              </a:ext>
            </a:extLst>
          </p:cNvPr>
          <p:cNvSpPr/>
          <p:nvPr userDrawn="1"/>
        </p:nvSpPr>
        <p:spPr>
          <a:xfrm>
            <a:off x="20096282" y="11309350"/>
            <a:ext cx="8539043" cy="9445625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xmlns="" id="{DCA63645-2B1A-4147-AB62-AC8A146358AE}"/>
              </a:ext>
            </a:extLst>
          </p:cNvPr>
          <p:cNvSpPr/>
          <p:nvPr userDrawn="1"/>
        </p:nvSpPr>
        <p:spPr>
          <a:xfrm>
            <a:off x="20118506" y="21336000"/>
            <a:ext cx="8539043" cy="7929711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xmlns="" id="{4CD47678-0EDF-471C-8E09-538CA8E8B9AC}"/>
              </a:ext>
            </a:extLst>
          </p:cNvPr>
          <p:cNvSpPr/>
          <p:nvPr userDrawn="1"/>
        </p:nvSpPr>
        <p:spPr>
          <a:xfrm>
            <a:off x="20096282" y="29864102"/>
            <a:ext cx="8539043" cy="8174006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6" name="Textplatzhalter 15">
            <a:extLst>
              <a:ext uri="{FF2B5EF4-FFF2-40B4-BE49-F238E27FC236}">
                <a16:creationId xmlns:a16="http://schemas.microsoft.com/office/drawing/2014/main" xmlns="" id="{7E24A74D-83A4-44C1-8E2C-F38884A91C8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0132675" y="29892599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>
            <a:noAutofit/>
          </a:bodyPr>
          <a:lstStyle>
            <a:lvl1pPr>
              <a:defRPr sz="4404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53" name="Textplatzhalter 15">
            <a:extLst>
              <a:ext uri="{FF2B5EF4-FFF2-40B4-BE49-F238E27FC236}">
                <a16:creationId xmlns:a16="http://schemas.microsoft.com/office/drawing/2014/main" xmlns="" id="{BD6E2D83-891B-4524-BC12-357D2423B1F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0154899" y="21364497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/>
          <a:lstStyle>
            <a:lvl1pPr>
              <a:defRPr sz="4404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20" name="Bildplatzhalter 12"/>
          <p:cNvSpPr>
            <a:spLocks noGrp="1"/>
          </p:cNvSpPr>
          <p:nvPr>
            <p:ph type="pic" sz="quarter" idx="18"/>
          </p:nvPr>
        </p:nvSpPr>
        <p:spPr>
          <a:xfrm>
            <a:off x="11306832" y="12999720"/>
            <a:ext cx="7772677" cy="15605342"/>
          </a:xfrm>
          <a:prstGeom prst="rect">
            <a:avLst/>
          </a:prstGeom>
        </p:spPr>
        <p:txBody>
          <a:bodyPr bIns="46800" anchor="t" anchorCtr="0"/>
          <a:lstStyle/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02AFC87E-7431-44FD-9168-BDC05B6B046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7735" y="4626400"/>
            <a:ext cx="26966234" cy="3024335"/>
          </a:xfrm>
          <a:prstGeom prst="rect">
            <a:avLst/>
          </a:prstGeom>
        </p:spPr>
        <p:txBody>
          <a:bodyPr lIns="36000"/>
          <a:lstStyle>
            <a:lvl1pPr>
              <a:defRPr sz="9409"/>
            </a:lvl1pPr>
          </a:lstStyle>
          <a:p>
            <a:pPr lvl="0"/>
            <a:r>
              <a:rPr lang="de-DE" dirty="0"/>
              <a:t>Überschrift 1 läuft über gesamte Papierbreite und ist gerne auch mehrzeilig</a:t>
            </a:r>
            <a:endParaRPr lang="en-US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xmlns="" id="{35D55E40-9F4B-425A-950A-0B709EDEFA0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57735" y="8227418"/>
            <a:ext cx="26966234" cy="1079500"/>
          </a:xfrm>
          <a:prstGeom prst="rect">
            <a:avLst/>
          </a:prstGeom>
        </p:spPr>
        <p:txBody>
          <a:bodyPr lIns="0"/>
          <a:lstStyle>
            <a:lvl1pPr>
              <a:defRPr sz="6707"/>
            </a:lvl1pPr>
            <a:lvl5pPr marL="8361214" indent="0">
              <a:buNone/>
              <a:defRPr/>
            </a:lvl5pPr>
          </a:lstStyle>
          <a:p>
            <a:pPr lvl="0"/>
            <a:r>
              <a:rPr lang="de-DE" dirty="0"/>
              <a:t>Überschrift 2 enthält z.B. den Autor</a:t>
            </a:r>
            <a:endParaRPr lang="en-US" dirty="0"/>
          </a:p>
        </p:txBody>
      </p:sp>
      <p:sp>
        <p:nvSpPr>
          <p:cNvPr id="22" name="Textplatzhalter 13">
            <a:extLst>
              <a:ext uri="{FF2B5EF4-FFF2-40B4-BE49-F238E27FC236}">
                <a16:creationId xmlns:a16="http://schemas.microsoft.com/office/drawing/2014/main" xmlns="" id="{9804F76F-BD43-4A28-ACD0-81A4B2A686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76246" y="9767818"/>
            <a:ext cx="26981303" cy="691229"/>
          </a:xfrm>
          <a:prstGeom prst="rect">
            <a:avLst/>
          </a:prstGeom>
        </p:spPr>
        <p:txBody>
          <a:bodyPr lIns="0" tIns="0" rIns="0"/>
          <a:lstStyle>
            <a:lvl1pPr>
              <a:defRPr sz="4404"/>
            </a:lvl1pPr>
            <a:lvl5pPr marL="8361214" indent="0">
              <a:buNone/>
              <a:defRPr/>
            </a:lvl5pPr>
          </a:lstStyle>
          <a:p>
            <a:pPr lvl="0"/>
            <a:r>
              <a:rPr lang="de-DE" dirty="0"/>
              <a:t>Überschrift 3 über gesamte Papierbreite oder gemäß Spaltenbreite</a:t>
            </a:r>
            <a:endParaRPr lang="en-US" dirty="0"/>
          </a:p>
        </p:txBody>
      </p:sp>
      <p:sp>
        <p:nvSpPr>
          <p:cNvPr id="24" name="Textplatzhalter 15">
            <a:extLst>
              <a:ext uri="{FF2B5EF4-FFF2-40B4-BE49-F238E27FC236}">
                <a16:creationId xmlns:a16="http://schemas.microsoft.com/office/drawing/2014/main" xmlns="" id="{A2B2A0E0-7079-491E-BA67-2AE00A778FA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75" y="11344275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 anchor="t" anchorCtr="0">
            <a:noAutofit/>
          </a:bodyPr>
          <a:lstStyle>
            <a:lvl1pPr>
              <a:defRPr sz="4404" b="1" kern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xmlns="" id="{4574CB62-D4CD-495C-A2C6-BF9E4D3FBE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306907" y="28628340"/>
            <a:ext cx="7772602" cy="28003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defRPr sz="2000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de-DE" dirty="0"/>
              <a:t>Bildunterschrift, Autor </a:t>
            </a:r>
            <a:r>
              <a:rPr lang="de-DE" dirty="0" err="1"/>
              <a:t>etc</a:t>
            </a:r>
            <a:endParaRPr lang="en-US" dirty="0"/>
          </a:p>
        </p:txBody>
      </p:sp>
      <p:sp>
        <p:nvSpPr>
          <p:cNvPr id="50" name="Textplatzhalter 49">
            <a:extLst>
              <a:ext uri="{FF2B5EF4-FFF2-40B4-BE49-F238E27FC236}">
                <a16:creationId xmlns:a16="http://schemas.microsoft.com/office/drawing/2014/main" xmlns="" id="{E4E63A18-BA91-4B51-B292-12EC384357F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021419" y="37189566"/>
            <a:ext cx="7817522" cy="31750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2000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de-DE" dirty="0"/>
              <a:t>Bildunterschrift, Autor, etc.</a:t>
            </a:r>
            <a:endParaRPr lang="en-US" dirty="0"/>
          </a:p>
        </p:txBody>
      </p:sp>
      <p:sp>
        <p:nvSpPr>
          <p:cNvPr id="52" name="Bildplatzhalter 51">
            <a:extLst>
              <a:ext uri="{FF2B5EF4-FFF2-40B4-BE49-F238E27FC236}">
                <a16:creationId xmlns:a16="http://schemas.microsoft.com/office/drawing/2014/main" xmlns="" id="{082CFC5F-B249-46A2-BC0B-ACDBA3E17D5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21419" y="32108776"/>
            <a:ext cx="7805976" cy="50514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xmlns="" id="{7B757A85-1537-4D7D-8F21-ABE657BCC716}"/>
              </a:ext>
            </a:extLst>
          </p:cNvPr>
          <p:cNvCxnSpPr>
            <a:cxnSpLocks/>
          </p:cNvCxnSpPr>
          <p:nvPr userDrawn="1"/>
        </p:nvCxnSpPr>
        <p:spPr>
          <a:xfrm>
            <a:off x="1676247" y="38542166"/>
            <a:ext cx="26947722" cy="0"/>
          </a:xfrm>
          <a:prstGeom prst="line">
            <a:avLst/>
          </a:prstGeom>
          <a:ln w="6096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platzhalter 62">
            <a:extLst>
              <a:ext uri="{FF2B5EF4-FFF2-40B4-BE49-F238E27FC236}">
                <a16:creationId xmlns:a16="http://schemas.microsoft.com/office/drawing/2014/main" xmlns="" id="{311E130A-9E77-4FC1-9807-0B1C025B0B7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623989" y="39040594"/>
            <a:ext cx="26999982" cy="2108149"/>
          </a:xfrm>
          <a:prstGeom prst="rect">
            <a:avLst/>
          </a:prstGeom>
          <a:ln w="60960">
            <a:solidFill>
              <a:schemeClr val="bg1">
                <a:lumMod val="65000"/>
              </a:schemeClr>
            </a:solidFill>
          </a:ln>
        </p:spPr>
        <p:txBody>
          <a:bodyPr lIns="396000" tIns="432000" rIns="396000" bIns="432000">
            <a:normAutofit/>
          </a:bodyPr>
          <a:lstStyle>
            <a:lvl1pPr>
              <a:defRPr sz="2000"/>
            </a:lvl1pPr>
            <a:lvl2pPr>
              <a:defRPr sz="1201"/>
            </a:lvl2pPr>
            <a:lvl3pPr>
              <a:defRPr sz="1201"/>
            </a:lvl3pPr>
            <a:lvl4pPr>
              <a:defRPr sz="1201"/>
            </a:lvl4pPr>
            <a:lvl5pPr>
              <a:defRPr sz="1201"/>
            </a:lvl5pPr>
          </a:lstStyle>
          <a:p>
            <a:pPr lvl="0"/>
            <a:r>
              <a:rPr lang="de-DE" dirty="0"/>
              <a:t>*Affiliation (Name des direkten Betreuers und Name der Arbeitsgruppe + Referenzen, Acknowledgements</a:t>
            </a:r>
          </a:p>
          <a:p>
            <a:pPr lvl="0"/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706C9FA-149F-4DAE-AF20-EF8E17C1211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666875" y="12387263"/>
            <a:ext cx="8465344" cy="14308138"/>
          </a:xfrm>
          <a:solidFill>
            <a:schemeClr val="bg1"/>
          </a:solidFill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xmlns="" id="{9370CD26-6711-4F79-98CC-7C1A4D01E5D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0937081" y="29133800"/>
            <a:ext cx="8465344" cy="8868569"/>
          </a:xfrm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xmlns="" id="{B58B67C4-7003-45C2-8808-A0663CE5168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0146192" y="22412374"/>
            <a:ext cx="8477777" cy="6817469"/>
          </a:xfrm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0" name="Textplatzhalter 2">
            <a:extLst>
              <a:ext uri="{FF2B5EF4-FFF2-40B4-BE49-F238E27FC236}">
                <a16:creationId xmlns:a16="http://schemas.microsoft.com/office/drawing/2014/main" xmlns="" id="{FE3A7EEB-9354-490A-95BE-BFC8267441F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0146191" y="12404452"/>
            <a:ext cx="8438334" cy="8310042"/>
          </a:xfrm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1" name="Textplatzhalter 2">
            <a:extLst>
              <a:ext uri="{FF2B5EF4-FFF2-40B4-BE49-F238E27FC236}">
                <a16:creationId xmlns:a16="http://schemas.microsoft.com/office/drawing/2014/main" xmlns="" id="{2CE8C4F2-27C1-4658-9623-DD7687670D7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138231" y="30932438"/>
            <a:ext cx="8453438" cy="7074694"/>
          </a:xfrm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7" name="Textplatzhalter 15">
            <a:extLst>
              <a:ext uri="{FF2B5EF4-FFF2-40B4-BE49-F238E27FC236}">
                <a16:creationId xmlns:a16="http://schemas.microsoft.com/office/drawing/2014/main" xmlns="" id="{3BA6E808-80EA-4335-8446-E8856FB78EA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660381" y="27420778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>
            <a:noAutofit/>
          </a:bodyPr>
          <a:lstStyle>
            <a:lvl1pPr>
              <a:defRPr sz="4404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39" name="Textplatzhalter 2">
            <a:extLst>
              <a:ext uri="{FF2B5EF4-FFF2-40B4-BE49-F238E27FC236}">
                <a16:creationId xmlns:a16="http://schemas.microsoft.com/office/drawing/2014/main" xmlns="" id="{D2D870DD-C02B-41C5-9BDB-226A0B8E33F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660381" y="28463767"/>
            <a:ext cx="8465344" cy="3615644"/>
          </a:xfrm>
          <a:solidFill>
            <a:schemeClr val="bg1"/>
          </a:solidFill>
        </p:spPr>
        <p:txBody>
          <a:bodyPr lIns="396000" tIns="396000" rIns="396000" bIns="540000">
            <a:normAutofit/>
          </a:bodyPr>
          <a:lstStyle>
            <a:lvl1pPr>
              <a:defRPr sz="3200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43" name="Textplatzhalter 15">
            <a:extLst>
              <a:ext uri="{FF2B5EF4-FFF2-40B4-BE49-F238E27FC236}">
                <a16:creationId xmlns:a16="http://schemas.microsoft.com/office/drawing/2014/main" xmlns="" id="{3BC5CCE8-DC54-48F2-B9A7-A06484DBD52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939488" y="11344275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>
            <a:noAutofit/>
          </a:bodyPr>
          <a:lstStyle>
            <a:lvl1pPr>
              <a:defRPr sz="4404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49" name="Textplatzhalter 15">
            <a:extLst>
              <a:ext uri="{FF2B5EF4-FFF2-40B4-BE49-F238E27FC236}">
                <a16:creationId xmlns:a16="http://schemas.microsoft.com/office/drawing/2014/main" xmlns="" id="{33F9BD31-F856-4F0F-BFB8-6EE0C1C1539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0132675" y="11344275"/>
            <a:ext cx="8465344" cy="1042988"/>
          </a:xfrm>
          <a:prstGeom prst="rect">
            <a:avLst/>
          </a:prstGeom>
          <a:ln w="60960">
            <a:noFill/>
          </a:ln>
        </p:spPr>
        <p:txBody>
          <a:bodyPr lIns="396000" tIns="180000" rIns="396000" bIns="0">
            <a:noAutofit/>
          </a:bodyPr>
          <a:lstStyle>
            <a:lvl1pPr>
              <a:defRPr sz="4404" b="1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9419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7143" userDrawn="1">
          <p15:clr>
            <a:srgbClr val="5ACBF0"/>
          </p15:clr>
        </p15:guide>
        <p15:guide id="2" pos="6387" userDrawn="1">
          <p15:clr>
            <a:srgbClr val="5ACBF0"/>
          </p15:clr>
        </p15:guide>
        <p15:guide id="3" pos="6888" userDrawn="1">
          <p15:clr>
            <a:srgbClr val="5ACBF0"/>
          </p15:clr>
        </p15:guide>
        <p15:guide id="5" pos="12682" userDrawn="1">
          <p15:clr>
            <a:srgbClr val="5ACBF0"/>
          </p15:clr>
        </p15:guide>
        <p15:guide id="6" orient="horz" pos="23942" userDrawn="1">
          <p15:clr>
            <a:srgbClr val="5ACBF0"/>
          </p15:clr>
        </p15:guide>
        <p15:guide id="7" orient="horz" pos="24279" userDrawn="1">
          <p15:clr>
            <a:srgbClr val="9FCC3B"/>
          </p15:clr>
        </p15:guide>
        <p15:guide id="8" orient="horz" pos="6533" userDrawn="1">
          <p15:clr>
            <a:srgbClr val="5ACBF0"/>
          </p15:clr>
        </p15:guide>
        <p15:guide id="12" pos="12223" userDrawn="1">
          <p15:clr>
            <a:srgbClr val="5ACBF0"/>
          </p15:clr>
        </p15:guide>
        <p15:guide id="13" orient="horz" pos="2457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n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774F513A-BFF6-4EFC-A7CC-D2427682B21D}"/>
              </a:ext>
            </a:extLst>
          </p:cNvPr>
          <p:cNvSpPr/>
          <p:nvPr userDrawn="1"/>
        </p:nvSpPr>
        <p:spPr>
          <a:xfrm>
            <a:off x="1630482" y="11309350"/>
            <a:ext cx="8539043" cy="15423504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xmlns="" id="{DDD99A13-DE1F-47DF-8059-993FE5E14983}"/>
              </a:ext>
            </a:extLst>
          </p:cNvPr>
          <p:cNvSpPr/>
          <p:nvPr userDrawn="1"/>
        </p:nvSpPr>
        <p:spPr>
          <a:xfrm>
            <a:off x="10903095" y="11309349"/>
            <a:ext cx="8539043" cy="26728759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xmlns="" id="{5F0047BF-762E-4BB1-B361-F9D46755882E}"/>
              </a:ext>
            </a:extLst>
          </p:cNvPr>
          <p:cNvSpPr/>
          <p:nvPr userDrawn="1"/>
        </p:nvSpPr>
        <p:spPr>
          <a:xfrm>
            <a:off x="1623988" y="27385853"/>
            <a:ext cx="8539043" cy="10652255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xmlns="" id="{AD9447DE-8622-49F9-8BB1-E3327607ED28}"/>
              </a:ext>
            </a:extLst>
          </p:cNvPr>
          <p:cNvSpPr/>
          <p:nvPr userDrawn="1"/>
        </p:nvSpPr>
        <p:spPr>
          <a:xfrm>
            <a:off x="20096282" y="11309350"/>
            <a:ext cx="8539043" cy="9445625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xmlns="" id="{DCA63645-2B1A-4147-AB62-AC8A146358AE}"/>
              </a:ext>
            </a:extLst>
          </p:cNvPr>
          <p:cNvSpPr/>
          <p:nvPr userDrawn="1"/>
        </p:nvSpPr>
        <p:spPr>
          <a:xfrm>
            <a:off x="20118506" y="21336000"/>
            <a:ext cx="8539043" cy="7929711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xmlns="" id="{4CD47678-0EDF-471C-8E09-538CA8E8B9AC}"/>
              </a:ext>
            </a:extLst>
          </p:cNvPr>
          <p:cNvSpPr/>
          <p:nvPr userDrawn="1"/>
        </p:nvSpPr>
        <p:spPr>
          <a:xfrm>
            <a:off x="20096282" y="29864102"/>
            <a:ext cx="8539043" cy="8174006"/>
          </a:xfrm>
          <a:prstGeom prst="rect">
            <a:avLst/>
          </a:prstGeom>
          <a:solidFill>
            <a:schemeClr val="bg1"/>
          </a:solidFill>
          <a:ln w="6096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56" name="Textplatzhalter 15">
            <a:extLst>
              <a:ext uri="{FF2B5EF4-FFF2-40B4-BE49-F238E27FC236}">
                <a16:creationId xmlns:a16="http://schemas.microsoft.com/office/drawing/2014/main" xmlns="" id="{7E24A74D-83A4-44C1-8E2C-F38884A91C8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0132675" y="29892599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53" name="Textplatzhalter 15">
            <a:extLst>
              <a:ext uri="{FF2B5EF4-FFF2-40B4-BE49-F238E27FC236}">
                <a16:creationId xmlns:a16="http://schemas.microsoft.com/office/drawing/2014/main" xmlns="" id="{BD6E2D83-891B-4524-BC12-357D2423B1F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20154899" y="21364497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20" name="Bildplatzhalter 12"/>
          <p:cNvSpPr>
            <a:spLocks noGrp="1"/>
          </p:cNvSpPr>
          <p:nvPr>
            <p:ph type="pic" sz="quarter" idx="18"/>
          </p:nvPr>
        </p:nvSpPr>
        <p:spPr>
          <a:xfrm>
            <a:off x="11306832" y="12999720"/>
            <a:ext cx="7772677" cy="15605342"/>
          </a:xfrm>
          <a:prstGeom prst="rect">
            <a:avLst/>
          </a:prstGeom>
        </p:spPr>
        <p:txBody>
          <a:bodyPr bIns="46800" anchor="t" anchorCtr="0"/>
          <a:lstStyle/>
          <a:p>
            <a:r>
              <a:rPr lang="en-US"/>
              <a:t>Click icon to add picture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02AFC87E-7431-44FD-9168-BDC05B6B046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7735" y="4626400"/>
            <a:ext cx="26966234" cy="3024335"/>
          </a:xfrm>
          <a:prstGeom prst="rect">
            <a:avLst/>
          </a:prstGeom>
        </p:spPr>
        <p:txBody>
          <a:bodyPr lIns="36000"/>
          <a:lstStyle>
            <a:lvl1pPr>
              <a:defRPr sz="9409"/>
            </a:lvl1pPr>
          </a:lstStyle>
          <a:p>
            <a:pPr lvl="0"/>
            <a:r>
              <a:rPr lang="de-DE" dirty="0"/>
              <a:t>Überschrift 1 läuft über gesamte Papierbreite und ist gerne auch mehrzeilig</a:t>
            </a:r>
            <a:endParaRPr lang="en-US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xmlns="" id="{35D55E40-9F4B-425A-950A-0B709EDEFA0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657735" y="8227418"/>
            <a:ext cx="26966234" cy="1079500"/>
          </a:xfrm>
          <a:prstGeom prst="rect">
            <a:avLst/>
          </a:prstGeom>
        </p:spPr>
        <p:txBody>
          <a:bodyPr lIns="0"/>
          <a:lstStyle>
            <a:lvl1pPr>
              <a:defRPr sz="6707"/>
            </a:lvl1pPr>
            <a:lvl5pPr marL="8361214" indent="0">
              <a:buNone/>
              <a:defRPr/>
            </a:lvl5pPr>
          </a:lstStyle>
          <a:p>
            <a:pPr lvl="0"/>
            <a:r>
              <a:rPr lang="de-DE" dirty="0"/>
              <a:t>Überschrift 2 enthält z.B. den Autor</a:t>
            </a:r>
            <a:endParaRPr lang="en-US" dirty="0"/>
          </a:p>
        </p:txBody>
      </p:sp>
      <p:sp>
        <p:nvSpPr>
          <p:cNvPr id="22" name="Textplatzhalter 13">
            <a:extLst>
              <a:ext uri="{FF2B5EF4-FFF2-40B4-BE49-F238E27FC236}">
                <a16:creationId xmlns:a16="http://schemas.microsoft.com/office/drawing/2014/main" xmlns="" id="{9804F76F-BD43-4A28-ACD0-81A4B2A6861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76246" y="9767818"/>
            <a:ext cx="26981303" cy="691229"/>
          </a:xfrm>
          <a:prstGeom prst="rect">
            <a:avLst/>
          </a:prstGeom>
        </p:spPr>
        <p:txBody>
          <a:bodyPr lIns="0" tIns="0" rIns="0"/>
          <a:lstStyle>
            <a:lvl1pPr>
              <a:defRPr sz="4404"/>
            </a:lvl1pPr>
            <a:lvl5pPr marL="8361214" indent="0">
              <a:buNone/>
              <a:defRPr/>
            </a:lvl5pPr>
          </a:lstStyle>
          <a:p>
            <a:pPr lvl="0"/>
            <a:r>
              <a:rPr lang="de-DE" dirty="0"/>
              <a:t>Überschrift 3 über gesamte Papierbreite oder gemäß Spaltenbreite</a:t>
            </a:r>
            <a:endParaRPr lang="en-US" dirty="0"/>
          </a:p>
        </p:txBody>
      </p:sp>
      <p:sp>
        <p:nvSpPr>
          <p:cNvPr id="24" name="Textplatzhalter 15">
            <a:extLst>
              <a:ext uri="{FF2B5EF4-FFF2-40B4-BE49-F238E27FC236}">
                <a16:creationId xmlns:a16="http://schemas.microsoft.com/office/drawing/2014/main" xmlns="" id="{A2B2A0E0-7079-491E-BA67-2AE00A778FA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75" y="11344275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xmlns="" id="{4574CB62-D4CD-495C-A2C6-BF9E4D3FBE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306907" y="28628340"/>
            <a:ext cx="7772602" cy="28003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de-DE" dirty="0"/>
              <a:t>Bildunterschrift, Autor </a:t>
            </a:r>
            <a:r>
              <a:rPr lang="de-DE" dirty="0" err="1"/>
              <a:t>etc</a:t>
            </a:r>
            <a:endParaRPr lang="en-US" dirty="0"/>
          </a:p>
        </p:txBody>
      </p:sp>
      <p:sp>
        <p:nvSpPr>
          <p:cNvPr id="50" name="Textplatzhalter 49">
            <a:extLst>
              <a:ext uri="{FF2B5EF4-FFF2-40B4-BE49-F238E27FC236}">
                <a16:creationId xmlns:a16="http://schemas.microsoft.com/office/drawing/2014/main" xmlns="" id="{E4E63A18-BA91-4B51-B292-12EC384357F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021419" y="37189566"/>
            <a:ext cx="7817522" cy="3175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401"/>
            </a:lvl1pPr>
            <a:lvl2pPr>
              <a:defRPr sz="1401"/>
            </a:lvl2pPr>
            <a:lvl3pPr>
              <a:defRPr sz="1401"/>
            </a:lvl3pPr>
            <a:lvl4pPr>
              <a:defRPr sz="1401"/>
            </a:lvl4pPr>
            <a:lvl5pPr>
              <a:defRPr sz="1401"/>
            </a:lvl5pPr>
          </a:lstStyle>
          <a:p>
            <a:pPr lvl="0"/>
            <a:r>
              <a:rPr lang="de-DE" dirty="0"/>
              <a:t>Bildunterschrift, Autor, etc.</a:t>
            </a:r>
            <a:endParaRPr lang="en-US" dirty="0"/>
          </a:p>
        </p:txBody>
      </p:sp>
      <p:sp>
        <p:nvSpPr>
          <p:cNvPr id="52" name="Bildplatzhalter 51">
            <a:extLst>
              <a:ext uri="{FF2B5EF4-FFF2-40B4-BE49-F238E27FC236}">
                <a16:creationId xmlns:a16="http://schemas.microsoft.com/office/drawing/2014/main" xmlns="" id="{082CFC5F-B249-46A2-BC0B-ACDBA3E17D52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2021419" y="32108776"/>
            <a:ext cx="7805976" cy="50514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xmlns="" id="{7B757A85-1537-4D7D-8F21-ABE657BCC716}"/>
              </a:ext>
            </a:extLst>
          </p:cNvPr>
          <p:cNvCxnSpPr>
            <a:cxnSpLocks/>
          </p:cNvCxnSpPr>
          <p:nvPr userDrawn="1"/>
        </p:nvCxnSpPr>
        <p:spPr>
          <a:xfrm>
            <a:off x="1676247" y="38542166"/>
            <a:ext cx="26947722" cy="0"/>
          </a:xfrm>
          <a:prstGeom prst="line">
            <a:avLst/>
          </a:prstGeom>
          <a:ln w="60960" cap="rnd" cmpd="sng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platzhalter 62">
            <a:extLst>
              <a:ext uri="{FF2B5EF4-FFF2-40B4-BE49-F238E27FC236}">
                <a16:creationId xmlns:a16="http://schemas.microsoft.com/office/drawing/2014/main" xmlns="" id="{311E130A-9E77-4FC1-9807-0B1C025B0B7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676247" y="39040594"/>
            <a:ext cx="26947724" cy="2108149"/>
          </a:xfrm>
          <a:prstGeom prst="rect">
            <a:avLst/>
          </a:prstGeom>
          <a:ln w="60960">
            <a:solidFill>
              <a:schemeClr val="bg1">
                <a:lumMod val="65000"/>
              </a:schemeClr>
            </a:solidFill>
          </a:ln>
        </p:spPr>
        <p:txBody>
          <a:bodyPr lIns="396000" tIns="432000" rIns="396000" bIns="432000">
            <a:normAutofit/>
          </a:bodyPr>
          <a:lstStyle>
            <a:lvl1pPr>
              <a:defRPr sz="2000"/>
            </a:lvl1pPr>
            <a:lvl2pPr>
              <a:defRPr sz="1201"/>
            </a:lvl2pPr>
            <a:lvl3pPr>
              <a:defRPr sz="1201"/>
            </a:lvl3pPr>
            <a:lvl4pPr>
              <a:defRPr sz="1201"/>
            </a:lvl4pPr>
            <a:lvl5pPr>
              <a:defRPr sz="1201"/>
            </a:lvl5pPr>
          </a:lstStyle>
          <a:p>
            <a:pPr lvl="0"/>
            <a:r>
              <a:rPr lang="de-DE" dirty="0"/>
              <a:t>*Affiliation (Name des direkten Betreuers und Name der Arbeitsgruppe + Referenzen, Acknowledgements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706C9FA-149F-4DAE-AF20-EF8E17C1211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666875" y="12387263"/>
            <a:ext cx="8465344" cy="14308138"/>
          </a:xfrm>
          <a:solidFill>
            <a:schemeClr val="bg1"/>
          </a:solidFill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xmlns="" id="{9370CD26-6711-4F79-98CC-7C1A4D01E5D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0937081" y="29133800"/>
            <a:ext cx="8465344" cy="8868569"/>
          </a:xfrm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xmlns="" id="{B58B67C4-7003-45C2-8808-A0663CE5168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0146192" y="22412374"/>
            <a:ext cx="8477777" cy="6817469"/>
          </a:xfrm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0" name="Textplatzhalter 2">
            <a:extLst>
              <a:ext uri="{FF2B5EF4-FFF2-40B4-BE49-F238E27FC236}">
                <a16:creationId xmlns:a16="http://schemas.microsoft.com/office/drawing/2014/main" xmlns="" id="{FE3A7EEB-9354-490A-95BE-BFC8267441F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0146191" y="12404452"/>
            <a:ext cx="8438334" cy="8310042"/>
          </a:xfrm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1" name="Textplatzhalter 2">
            <a:extLst>
              <a:ext uri="{FF2B5EF4-FFF2-40B4-BE49-F238E27FC236}">
                <a16:creationId xmlns:a16="http://schemas.microsoft.com/office/drawing/2014/main" xmlns="" id="{2CE8C4F2-27C1-4658-9623-DD7687670D73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0138231" y="30932438"/>
            <a:ext cx="8453438" cy="7074694"/>
          </a:xfrm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37" name="Textplatzhalter 15">
            <a:extLst>
              <a:ext uri="{FF2B5EF4-FFF2-40B4-BE49-F238E27FC236}">
                <a16:creationId xmlns:a16="http://schemas.microsoft.com/office/drawing/2014/main" xmlns="" id="{3BA6E808-80EA-4335-8446-E8856FB78EA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660381" y="27420778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39" name="Textplatzhalter 2">
            <a:extLst>
              <a:ext uri="{FF2B5EF4-FFF2-40B4-BE49-F238E27FC236}">
                <a16:creationId xmlns:a16="http://schemas.microsoft.com/office/drawing/2014/main" xmlns="" id="{D2D870DD-C02B-41C5-9BDB-226A0B8E33F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660381" y="28463767"/>
            <a:ext cx="8465344" cy="3615644"/>
          </a:xfrm>
          <a:solidFill>
            <a:schemeClr val="bg1"/>
          </a:solidFill>
        </p:spPr>
        <p:txBody>
          <a:bodyPr lIns="396000" tIns="396000" rIns="396000" bIns="540000"/>
          <a:lstStyle>
            <a:lvl1pPr>
              <a:defRPr sz="2503"/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en-US" dirty="0"/>
          </a:p>
        </p:txBody>
      </p:sp>
      <p:sp>
        <p:nvSpPr>
          <p:cNvPr id="43" name="Textplatzhalter 15">
            <a:extLst>
              <a:ext uri="{FF2B5EF4-FFF2-40B4-BE49-F238E27FC236}">
                <a16:creationId xmlns:a16="http://schemas.microsoft.com/office/drawing/2014/main" xmlns="" id="{3BC5CCE8-DC54-48F2-B9A7-A06484DBD52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939488" y="11344275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  <p:sp>
        <p:nvSpPr>
          <p:cNvPr id="49" name="Textplatzhalter 15">
            <a:extLst>
              <a:ext uri="{FF2B5EF4-FFF2-40B4-BE49-F238E27FC236}">
                <a16:creationId xmlns:a16="http://schemas.microsoft.com/office/drawing/2014/main" xmlns="" id="{33F9BD31-F856-4F0F-BFB8-6EE0C1C1539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0132675" y="11344275"/>
            <a:ext cx="8465344" cy="1042988"/>
          </a:xfrm>
          <a:prstGeom prst="rect">
            <a:avLst/>
          </a:prstGeom>
          <a:solidFill>
            <a:schemeClr val="bg2"/>
          </a:solidFill>
          <a:ln w="60960">
            <a:noFill/>
          </a:ln>
        </p:spPr>
        <p:txBody>
          <a:bodyPr lIns="396000" tIns="0" rIns="396000" bIns="0" anchor="ctr" anchorCtr="0">
            <a:noAutofit/>
          </a:bodyPr>
          <a:lstStyle>
            <a:lvl1pPr>
              <a:defRPr sz="4404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Überschrift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28075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7143">
          <p15:clr>
            <a:srgbClr val="5ACBF0"/>
          </p15:clr>
        </p15:guide>
        <p15:guide id="2" pos="6387">
          <p15:clr>
            <a:srgbClr val="5ACBF0"/>
          </p15:clr>
        </p15:guide>
        <p15:guide id="3" pos="6888">
          <p15:clr>
            <a:srgbClr val="5ACBF0"/>
          </p15:clr>
        </p15:guide>
        <p15:guide id="5" pos="12682">
          <p15:clr>
            <a:srgbClr val="5ACBF0"/>
          </p15:clr>
        </p15:guide>
        <p15:guide id="6" orient="horz" pos="23942">
          <p15:clr>
            <a:srgbClr val="5ACBF0"/>
          </p15:clr>
        </p15:guide>
        <p15:guide id="7" orient="horz" pos="24279">
          <p15:clr>
            <a:srgbClr val="9FCC3B"/>
          </p15:clr>
        </p15:guide>
        <p15:guide id="8" orient="horz" pos="6533">
          <p15:clr>
            <a:srgbClr val="5ACBF0"/>
          </p15:clr>
        </p15:guide>
        <p15:guide id="12" pos="12223">
          <p15:clr>
            <a:srgbClr val="5ACBF0"/>
          </p15:clr>
        </p15:guide>
        <p15:guide id="13" orient="horz" pos="2457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073" y="1656000"/>
            <a:ext cx="3144888" cy="16560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7" name="Titelplatzhalter 1">
            <a:extLst>
              <a:ext uri="{FF2B5EF4-FFF2-40B4-BE49-F238E27FC236}">
                <a16:creationId xmlns:a16="http://schemas.microsoft.com/office/drawing/2014/main" xmlns="" id="{B59DA73A-4B0C-4569-BCA8-855153F424CA}"/>
              </a:ext>
            </a:extLst>
          </p:cNvPr>
          <p:cNvSpPr txBox="1">
            <a:spLocks/>
          </p:cNvSpPr>
          <p:nvPr userDrawn="1"/>
        </p:nvSpPr>
        <p:spPr>
          <a:xfrm>
            <a:off x="1632362" y="2809531"/>
            <a:ext cx="22181234" cy="62981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pPr marL="0" marR="0" lvl="0" indent="0" algn="l" defTabSz="4180607" rtl="0" eaLnBrk="1" fontAlgn="auto" latinLnBrk="0" hangingPunct="1">
              <a:lnSpc>
                <a:spcPts val="5005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354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j-ea"/>
                <a:cs typeface="Arial" pitchFamily="34" charset="0"/>
              </a:rPr>
              <a:t>Introduction to the Scientific Community – Inorganic Chemistry</a:t>
            </a:r>
            <a:endParaRPr kumimoji="0" lang="de-DE" sz="4354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5700D273-0B1F-4868-A86A-9B938192B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32362" y="10459047"/>
            <a:ext cx="26144935" cy="2716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E0D7908-AF29-6C4B-BA1B-7EF24293B40B}"/>
              </a:ext>
            </a:extLst>
          </p:cNvPr>
          <p:cNvSpPr txBox="1"/>
          <p:nvPr userDrawn="1"/>
        </p:nvSpPr>
        <p:spPr>
          <a:xfrm>
            <a:off x="25308990" y="3439350"/>
            <a:ext cx="388843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>
                <a:solidFill>
                  <a:srgbClr val="FF2F92"/>
                </a:solidFill>
              </a:rPr>
              <a:t>Einfach machen!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sldNum="0" hdr="0" dt="0"/>
  <p:txStyles>
    <p:titleStyle>
      <a:lvl1pPr algn="l" defTabSz="4180607" rtl="0" eaLnBrk="1" latinLnBrk="0" hangingPunct="1">
        <a:spcBef>
          <a:spcPct val="0"/>
        </a:spcBef>
        <a:buNone/>
        <a:defRPr lang="de-DE" sz="9409" kern="1200" baseline="0" smtClean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4180607" rtl="0" eaLnBrk="1" latinLnBrk="0" hangingPunct="1">
        <a:spcBef>
          <a:spcPct val="20000"/>
        </a:spcBef>
        <a:buFont typeface="Arial" pitchFamily="34" charset="0"/>
        <a:buNone/>
        <a:defRPr sz="540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396743" indent="-1306440" algn="l" defTabSz="4180607" rtl="0" eaLnBrk="1" latinLnBrk="0" hangingPunct="1">
        <a:spcBef>
          <a:spcPct val="20000"/>
        </a:spcBef>
        <a:buFont typeface="Arial" pitchFamily="34" charset="0"/>
        <a:buChar char="–"/>
        <a:defRPr sz="540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225759" indent="-1045152" algn="l" defTabSz="4180607" rtl="0" eaLnBrk="1" latinLnBrk="0" hangingPunct="1">
        <a:spcBef>
          <a:spcPct val="20000"/>
        </a:spcBef>
        <a:buFont typeface="Arial" pitchFamily="34" charset="0"/>
        <a:buChar char="•"/>
        <a:defRPr sz="540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316062" indent="-1045152" algn="l" defTabSz="4180607" rtl="0" eaLnBrk="1" latinLnBrk="0" hangingPunct="1">
        <a:spcBef>
          <a:spcPct val="20000"/>
        </a:spcBef>
        <a:buFont typeface="Arial" pitchFamily="34" charset="0"/>
        <a:buChar char="–"/>
        <a:defRPr sz="540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406366" indent="-1045152" algn="l" defTabSz="4180607" rtl="0" eaLnBrk="1" latinLnBrk="0" hangingPunct="1">
        <a:spcBef>
          <a:spcPct val="20000"/>
        </a:spcBef>
        <a:buFont typeface="Arial" pitchFamily="34" charset="0"/>
        <a:buChar char="»"/>
        <a:defRPr sz="5405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1496669" indent="-1045152" algn="l" defTabSz="4180607" rtl="0" eaLnBrk="1" latinLnBrk="0" hangingPunct="1">
        <a:spcBef>
          <a:spcPct val="20000"/>
        </a:spcBef>
        <a:buFont typeface="Arial" pitchFamily="34" charset="0"/>
        <a:buChar char="•"/>
        <a:defRPr sz="9109" kern="1200">
          <a:solidFill>
            <a:schemeClr val="tx1"/>
          </a:solidFill>
          <a:latin typeface="+mn-lt"/>
          <a:ea typeface="+mn-ea"/>
          <a:cs typeface="+mn-cs"/>
        </a:defRPr>
      </a:lvl6pPr>
      <a:lvl7pPr marL="13586972" indent="-1045152" algn="l" defTabSz="4180607" rtl="0" eaLnBrk="1" latinLnBrk="0" hangingPunct="1">
        <a:spcBef>
          <a:spcPct val="20000"/>
        </a:spcBef>
        <a:buFont typeface="Arial" pitchFamily="34" charset="0"/>
        <a:buChar char="•"/>
        <a:defRPr sz="9109" kern="1200">
          <a:solidFill>
            <a:schemeClr val="tx1"/>
          </a:solidFill>
          <a:latin typeface="+mn-lt"/>
          <a:ea typeface="+mn-ea"/>
          <a:cs typeface="+mn-cs"/>
        </a:defRPr>
      </a:lvl7pPr>
      <a:lvl8pPr marL="15677277" indent="-1045152" algn="l" defTabSz="4180607" rtl="0" eaLnBrk="1" latinLnBrk="0" hangingPunct="1">
        <a:spcBef>
          <a:spcPct val="20000"/>
        </a:spcBef>
        <a:buFont typeface="Arial" pitchFamily="34" charset="0"/>
        <a:buChar char="•"/>
        <a:defRPr sz="9109" kern="1200">
          <a:solidFill>
            <a:schemeClr val="tx1"/>
          </a:solidFill>
          <a:latin typeface="+mn-lt"/>
          <a:ea typeface="+mn-ea"/>
          <a:cs typeface="+mn-cs"/>
        </a:defRPr>
      </a:lvl8pPr>
      <a:lvl9pPr marL="17767580" indent="-1045152" algn="l" defTabSz="4180607" rtl="0" eaLnBrk="1" latinLnBrk="0" hangingPunct="1">
        <a:spcBef>
          <a:spcPct val="20000"/>
        </a:spcBef>
        <a:buFont typeface="Arial" pitchFamily="34" charset="0"/>
        <a:buChar char="•"/>
        <a:defRPr sz="91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1pPr>
      <a:lvl2pPr marL="2090303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2pPr>
      <a:lvl3pPr marL="4180607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3pPr>
      <a:lvl4pPr marL="6270911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4pPr>
      <a:lvl5pPr marL="8361214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5pPr>
      <a:lvl6pPr marL="10451517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6pPr>
      <a:lvl7pPr marL="12541821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7pPr>
      <a:lvl8pPr marL="14632125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8pPr>
      <a:lvl9pPr marL="16722428" algn="l" defTabSz="4180607" rtl="0" eaLnBrk="1" latinLnBrk="0" hangingPunct="1">
        <a:defRPr sz="82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043" userDrawn="1">
          <p15:clr>
            <a:srgbClr val="F26B43"/>
          </p15:clr>
        </p15:guide>
        <p15:guide id="2" orient="horz" pos="2087" userDrawn="1">
          <p15:clr>
            <a:srgbClr val="F26B43"/>
          </p15:clr>
        </p15:guide>
        <p15:guide id="3" pos="1044" userDrawn="1">
          <p15:clr>
            <a:srgbClr val="F26B43"/>
          </p15:clr>
        </p15:guide>
        <p15:guide id="4" orient="horz" pos="2877" userDrawn="1">
          <p15:clr>
            <a:srgbClr val="F26B43"/>
          </p15:clr>
        </p15:guide>
        <p15:guide id="5" pos="18052" userDrawn="1">
          <p15:clr>
            <a:srgbClr val="F26B43"/>
          </p15:clr>
        </p15:guide>
        <p15:guide id="6" orient="horz" pos="25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CAAAB933-5007-430E-A636-60A983B16F5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 tIns="180000"/>
          <a:lstStyle/>
          <a:p>
            <a:pPr fontAlgn="ctr"/>
            <a:r>
              <a:rPr lang="de-DE"/>
              <a:t>Box 6 - Heading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9DD1EF81-B812-4E9E-9C63-8C6B8ADD794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 tIns="180000">
            <a:normAutofit fontScale="92500" lnSpcReduction="20000"/>
          </a:bodyPr>
          <a:lstStyle/>
          <a:p>
            <a:pPr fontAlgn="ctr"/>
            <a:r>
              <a:rPr lang="de-DE"/>
              <a:t>Box 5 - Heading</a:t>
            </a:r>
          </a:p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xmlns="" id="{6ABCB06C-6EFB-43AB-8E50-F0D9EF4A7E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ED810D3D-B1F3-468F-86E1-83A623E27D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/>
            <a:r>
              <a:rPr lang="de-DE">
                <a:solidFill>
                  <a:schemeClr val="accent1"/>
                </a:solidFill>
              </a:rPr>
              <a:t>This Is the Title of your Poster (maximum of two lines!)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D53C45FC-F305-4F69-9E58-494C0CF113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(Only) Your Name*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672A2D5C-0550-44BF-A145-14EFD707440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 tIns="180000"/>
          <a:lstStyle/>
          <a:p>
            <a:pPr fontAlgn="ctr"/>
            <a:r>
              <a:rPr lang="de-DE"/>
              <a:t>Box 1 - Heading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EA7C38D8-094F-4262-BDBB-62420C0AAA2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endParaRPr lang="de-DE" sz="200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xmlns="" id="{3AE489EE-77AF-409C-989D-5CCAC9AFAC5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endParaRPr lang="de-DE" sz="200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xmlns="" id="{3CE7C0CF-54C9-4714-82E2-0EC0D4DD538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xmlns="" id="{930D0274-A81F-4638-BC84-489B554ABC8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657735" y="39040594"/>
            <a:ext cx="26966235" cy="2108149"/>
          </a:xfrm>
        </p:spPr>
        <p:txBody>
          <a:bodyPr>
            <a:normAutofit/>
          </a:bodyPr>
          <a:lstStyle/>
          <a:p>
            <a:endParaRPr lang="de-DE" sz="200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xmlns="" id="{1F3B508D-EB5F-48C7-BABA-FF852B3DB21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xmlns="" id="{00CE084D-E60E-41AD-B0D3-BA79887133B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xmlns="" id="{2C6786FD-F252-44E1-946F-302B455507F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xmlns="" id="{D42DD0B7-7F89-4472-BE8B-3DF7C77A80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xmlns="" id="{8C5F4897-FADD-4F6C-A23F-3B1E4228C17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xmlns="" id="{F85AE98C-54CE-43EA-A83A-8C9CAF60BA9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 tIns="180000"/>
          <a:lstStyle/>
          <a:p>
            <a:pPr fontAlgn="ctr"/>
            <a:r>
              <a:rPr lang="de-DE"/>
              <a:t>Box 2 - Heading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9DA7A690-1DF4-4D67-B8CC-43627A64220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xmlns="" id="{D3951618-83C3-4F31-A45C-99A08E23C2E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 tIns="180000"/>
          <a:lstStyle/>
          <a:p>
            <a:pPr fontAlgn="ctr"/>
            <a:r>
              <a:rPr lang="de-DE"/>
              <a:t>Box 3 - Heading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xmlns="" id="{25213B54-92A8-43D4-8927-FFEEFA4E1BD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 tIns="180000"/>
          <a:lstStyle/>
          <a:p>
            <a:pPr fontAlgn="ctr"/>
            <a:r>
              <a:rPr lang="de-DE"/>
              <a:t>Box 4 - Heading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573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CAAAB933-5007-430E-A636-60A983B16F5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solidFill>
            <a:schemeClr val="bg2"/>
          </a:solidFill>
        </p:spPr>
        <p:txBody>
          <a:bodyPr tIns="180000"/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6 - Heading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9DD1EF81-B812-4E9E-9C63-8C6B8ADD794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20154897" y="21364497"/>
            <a:ext cx="8488800" cy="1042988"/>
          </a:xfrm>
          <a:solidFill>
            <a:schemeClr val="bg2"/>
          </a:solidFill>
        </p:spPr>
        <p:txBody>
          <a:bodyPr tIns="180000">
            <a:noAutofit/>
          </a:bodyPr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5 - Heading</a:t>
            </a:r>
          </a:p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xmlns="" id="{6ABCB06C-6EFB-43AB-8E50-F0D9EF4A7E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ED810D3D-B1F3-468F-86E1-83A623E27D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/>
            <a:r>
              <a:rPr lang="de-DE">
                <a:solidFill>
                  <a:schemeClr val="accent1"/>
                </a:solidFill>
              </a:rPr>
              <a:t>This Is the Title of your Poster (maximum of two lines!)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D53C45FC-F305-4F69-9E58-494C0CF113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(Only) Your Name*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672A2D5C-0550-44BF-A145-14EFD707440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666875" y="11344275"/>
            <a:ext cx="8544770" cy="1042988"/>
          </a:xfrm>
          <a:solidFill>
            <a:schemeClr val="bg2"/>
          </a:solidFill>
        </p:spPr>
        <p:txBody>
          <a:bodyPr tIns="180000"/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1 - Heading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EA7C38D8-094F-4262-BDBB-62420C0AAA2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>
            <a:noAutofit/>
          </a:bodyPr>
          <a:lstStyle/>
          <a:p>
            <a:endParaRPr lang="de-DE" sz="200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xmlns="" id="{3AE489EE-77AF-409C-989D-5CCAC9AFAC5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endParaRPr lang="de-DE" sz="2000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xmlns="" id="{3CE7C0CF-54C9-4714-82E2-0EC0D4DD538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xmlns="" id="{930D0274-A81F-4638-BC84-489B554ABC8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657735" y="39040594"/>
            <a:ext cx="26966235" cy="2108149"/>
          </a:xfrm>
        </p:spPr>
        <p:txBody>
          <a:bodyPr>
            <a:normAutofit/>
          </a:bodyPr>
          <a:lstStyle/>
          <a:p>
            <a:endParaRPr lang="de-DE" sz="200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xmlns="" id="{1F3B508D-EB5F-48C7-BABA-FF852B3DB21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xmlns="" id="{00CE084D-E60E-41AD-B0D3-BA79887133B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xmlns="" id="{2C6786FD-F252-44E1-946F-302B455507F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xmlns="" id="{D42DD0B7-7F89-4472-BE8B-3DF7C77A809E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xmlns="" id="{8C5F4897-FADD-4F6C-A23F-3B1E4228C17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xmlns="" id="{F85AE98C-54CE-43EA-A83A-8C9CAF60BA9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solidFill>
            <a:schemeClr val="bg2"/>
          </a:solidFill>
        </p:spPr>
        <p:txBody>
          <a:bodyPr tIns="180000"/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2 - Heading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xmlns="" id="{9DA7A690-1DF4-4D67-B8CC-43627A642205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>
            <a:normAutofit/>
          </a:bodyPr>
          <a:lstStyle/>
          <a:p>
            <a:endParaRPr lang="de-DE" sz="320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xmlns="" id="{D3951618-83C3-4F31-A45C-99A08E23C2EC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0939488" y="11344275"/>
            <a:ext cx="8462937" cy="1042988"/>
          </a:xfrm>
          <a:solidFill>
            <a:schemeClr val="bg2"/>
          </a:solidFill>
        </p:spPr>
        <p:txBody>
          <a:bodyPr tIns="180000"/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3 - Heading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xmlns="" id="{25213B54-92A8-43D4-8927-FFEEFA4E1BD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20132675" y="11344275"/>
            <a:ext cx="8487568" cy="1042988"/>
          </a:xfrm>
          <a:solidFill>
            <a:schemeClr val="bg2"/>
          </a:solidFill>
        </p:spPr>
        <p:txBody>
          <a:bodyPr tIns="180000"/>
          <a:lstStyle/>
          <a:p>
            <a:pPr fontAlgn="ctr"/>
            <a:r>
              <a:rPr lang="de-DE">
                <a:solidFill>
                  <a:schemeClr val="bg1"/>
                </a:solidFill>
              </a:rPr>
              <a:t>Box 4 - Heading</a:t>
            </a:r>
          </a:p>
          <a:p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896689"/>
      </p:ext>
    </p:extLst>
  </p:cSld>
  <p:clrMapOvr>
    <a:masterClrMapping/>
  </p:clrMapOvr>
</p:sld>
</file>

<file path=ppt/theme/theme1.xml><?xml version="1.0" encoding="utf-8"?>
<a:theme xmlns:a="http://schemas.openxmlformats.org/drawingml/2006/main" name="weißer Hintergrund">
  <a:themeElements>
    <a:clrScheme name="TUM">
      <a:dk1>
        <a:sysClr val="windowText" lastClr="000000"/>
      </a:dk1>
      <a:lt1>
        <a:sysClr val="window" lastClr="FFFFFF"/>
      </a:lt1>
      <a:dk2>
        <a:srgbClr val="003359"/>
      </a:dk2>
      <a:lt2>
        <a:srgbClr val="0065BD"/>
      </a:lt2>
      <a:accent1>
        <a:srgbClr val="005293"/>
      </a:accent1>
      <a:accent2>
        <a:srgbClr val="64A0C8"/>
      </a:accent2>
      <a:accent3>
        <a:srgbClr val="98C6EA"/>
      </a:accent3>
      <a:accent4>
        <a:srgbClr val="A2AD00"/>
      </a:accent4>
      <a:accent5>
        <a:srgbClr val="E37222"/>
      </a:accent5>
      <a:accent6>
        <a:srgbClr val="DAD7CB"/>
      </a:accent6>
      <a:hlink>
        <a:srgbClr val="0000FF"/>
      </a:hlink>
      <a:folHlink>
        <a:srgbClr val="800080"/>
      </a:folHlink>
    </a:clrScheme>
    <a:fontScheme name="T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018-05-14 TUM_Plakat-A0-hoch_p_v1.potx" id="{42320EFE-6B56-48D3-9194-2AD517D01390}" vid="{594943E9-BA32-40E0-BDB5-D862C146C399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weißer Hintergrund</Template>
  <TotalTime>0</TotalTime>
  <Words>86</Words>
  <Application>Microsoft Office PowerPoint</Application>
  <PresentationFormat>Benutzerdefiniert</PresentationFormat>
  <Paragraphs>16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weißer Hintergrund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dc:description>Rechteinhaber: Technische Universität München, https://www.tum.de_x000d_
Gestaltung: ediundsepp Gestaltungsgesellschaft, München, http://www.ediundsepp.de_x000d_
Technische Umsetzung: eWorks GmbH, Frankfurt am Main, http://www.eworks.de</dc:description>
  <cp:lastModifiedBy>claudia otto</cp:lastModifiedBy>
  <cp:revision>10</cp:revision>
  <cp:lastPrinted>2019-05-23T10:39:03Z</cp:lastPrinted>
  <dcterms:created xsi:type="dcterms:W3CDTF">2019-05-17T07:42:13Z</dcterms:created>
  <dcterms:modified xsi:type="dcterms:W3CDTF">2019-06-05T08:59:01Z</dcterms:modified>
</cp:coreProperties>
</file>