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82"/>
    <p:restoredTop sz="94607"/>
  </p:normalViewPr>
  <p:slideViewPr>
    <p:cSldViewPr snapToGrid="0" snapToObjects="1">
      <p:cViewPr varScale="1">
        <p:scale>
          <a:sx n="54" d="100"/>
          <a:sy n="54" d="100"/>
        </p:scale>
        <p:origin x="232" y="1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B5EA1-4DA4-6C42-89D2-85A154BA3B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72F706-6276-EF48-B428-813CCC82C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4BDEF-011E-7443-94EB-C933D56A6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4C8AB-ED9E-754B-8BD8-CBBA591E0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0D3FC-CCEF-BF4F-BCBE-48A0C68A2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1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61EFE-B958-8A4F-91F5-CF87EB97B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A09555-9779-D64B-AEAB-F1118736A4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53331-2985-5441-BACA-B716DAE2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6BF97-32DD-5C45-BE6F-D3B170447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5868F-6D81-1D4F-BA87-BEFF70583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1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4DEE1E-5F4A-FD48-9E05-FEFC430687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1D3E75-2342-AC4D-8BA7-95D1229C62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39D71-605F-BC45-822F-D225A9E3C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848CD-FE14-C040-84E9-E5D54D05F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FEE52-A5DF-1A4B-8691-E43E5B937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1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E8156-C16E-724E-9675-7BF9DBEC5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198B9-87F7-F54D-9A03-B44F56B03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BCE8E-123D-9244-B780-DAB19217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1C378-5927-EA40-AAC7-37C5714CC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7718F-45FA-5347-80BE-F2D7E32A2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73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7F461-B573-D748-B6ED-5D39DA201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049A5-FC8A-264D-847B-465457B57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E5993-2E1B-BF4E-ADC0-317F25C87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9808-2D4F-7D47-8112-58B95C5AF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9F0D3-C846-7E45-BA34-459C187C1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39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1DEAE-C1F3-CF41-A767-7056DB30E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41E37-C65D-2245-A285-EBC7D4E1E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544578-0FDE-8D48-BF19-90D5B7177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D8188-36C7-F04B-907C-BCCDF86FB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7C1AD-C34E-244C-BBDF-773D8740C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1ED580-00C2-EA4C-B5E1-9DB6C9CD8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0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41233-AEE5-7C4D-B214-3ABDF94E8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3DFE50-AD3F-7843-9A0A-EAA95CB26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B3D5CA-5748-5748-8EF4-5B1D258A35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42B22C-95FA-4A4B-BF23-38683A8423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BFC486-902C-C846-855F-18B7C89528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E3EA5B-69F6-9C4D-8300-36F5B2495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562908-4287-5641-8913-434ADD54B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90342B-563C-0E43-A7D5-79CE93FD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0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5F57C-31E5-B64C-B398-1B562CC58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424D76-268C-104D-8875-A90111B58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091E4F-2080-3B46-B803-ACECCC195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23ED4-3DFF-A746-BE9C-A3A8DC5C0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9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F546CD-ACBF-EA43-A7D4-ED352909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92AA98-CD19-B44B-8C61-3C2A99259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DADB1-3ECF-A243-AFD3-6CD4DC139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43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DC777-4B32-4246-BC7A-6141C9DB8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B2134-1C4D-F24A-88F6-71698B397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D218E5-5093-F248-AEAB-BAFA432AF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8ACA33-179A-1044-ADC9-F297D4A68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DC074E-08A4-554C-BEBB-378B32BB4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E7C73E-DDDE-7D47-8698-6A9632DFE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43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00EE8-FCC6-DB49-9D3B-A38520819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4C2DF1-3826-0648-9FD7-32D6DAEC1C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5CAFD0-BC37-954B-BBE5-18FF0FF36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E909C9-63D2-B940-9718-CEE9609D7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BFDA4-6BBC-3D43-8C0C-CF1B36E3B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84E60-8531-B94D-B0BC-862C01A47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4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B9B096-0BC3-6C42-B9CE-F527A18E4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EE591B-C53B-E24D-9441-57B154235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E587E-7241-7C43-BEDE-5CEFFE6F5D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72755-5BB3-684D-9331-71F64638689E}" type="datetimeFigureOut">
              <a:rPr lang="en-US" smtClean="0"/>
              <a:t>8/25/19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D5C49-A84A-D44A-935B-93302EAFED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57049-4906-4546-978B-B4A35DB478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82332-C303-3B44-8FB1-A1EAD16E1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79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64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FA8D27-9735-3645-8E9C-7930112281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003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D12481-8408-E04C-88A5-26C01832F2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866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95D7C4-4C41-FF44-9320-92958442E5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17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C9FF43-B1B3-F34B-90F9-3FA251C635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67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4EFD63-B317-EF49-AFDE-FCAE94C9F8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46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C7F6B1-84E2-9C47-9E69-26B912B163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27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E90D63-058F-CE4B-8A0B-6B00498A9E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572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DDA0BA-EC9E-0844-B4B9-4961315963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23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B33D68-A02B-FF4B-B43D-DC6EEFB6C8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861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A9F4C2-7BB9-7544-9B46-46BD03C9E3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093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64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7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154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0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4F93C1-722A-0642-95AB-5D81C5D094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8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4588C0-74EE-6E46-9FFB-E5161E2473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96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598320-CD12-374B-B1FC-4CC4E6CCB3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5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BFA764-91D6-174C-A704-B0636E4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FDBCFAB-A736-C045-B6A0-DAD260F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0C7FC-F35A-374D-B590-6767DD558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11D98A-96AB-C44E-A117-31A53DBD0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D165B-7134-F744-96C1-684BB94F45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8598DC-5713-1347-81F6-AE3EE9D028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404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2019-08-25T11:20:16Z</dcterms:created>
  <dcterms:modified xsi:type="dcterms:W3CDTF">2019-08-25T11:23:31Z</dcterms:modified>
</cp:coreProperties>
</file>