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40"/>
  </p:normalViewPr>
  <p:slideViewPr>
    <p:cSldViewPr snapToGrid="0" snapToObjects="1">
      <p:cViewPr varScale="1">
        <p:scale>
          <a:sx n="54" d="100"/>
          <a:sy n="54" d="100"/>
        </p:scale>
        <p:origin x="232" y="1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F7FEF-8E8E-DA4F-AD59-BE3A9B26C6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298AF1-4B73-CA4D-90D8-B154DE252A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34DFD-51AD-8040-BD70-B6E95E73D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22506-E67C-7040-9BCC-18E628F67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E9279-FF60-AE47-B4E3-1B0384A58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25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F40A1-0D59-A24C-B73B-8AB7397F7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73467-5A16-B649-8660-E3FBCD25A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2FA70-81C0-F540-8FF7-BBB95C568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8B338-BB9B-9B41-A932-23356C8DA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A11DE-8B5C-ED41-94F1-DA40AA912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1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7E5B69-CF8B-B447-8665-DF8ED69EE8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0BEF49-9CDD-D342-B1F5-3891E7B46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7E4AA-BEBA-8747-ABB0-C31E25692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BAC00-0677-564B-830F-F1039AAC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F85F3-DF54-9D43-8FBB-AC9EA4651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6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C3AE3-7831-9348-AE45-F262A8FC4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1E12A-210B-3841-A89B-E17162352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AB8A2-6ADE-ED44-B8CF-C0388D392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C2896-D625-9643-A4AC-26ED7405C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CF0608-60FD-7344-B684-42641F174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94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666BC-8C80-D843-BF1A-B33D45CEB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7F861-B1EE-A54C-B26E-6FE0B1E6A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8BD5B-19B5-2741-A366-F206CC6AB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FB97-6667-FF42-A0E9-A29276D7F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D441E-8320-7042-8E29-E51C36F9E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5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3094E-8CEB-9142-8C22-6E0032E9F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B856F-AE30-0D44-A701-AD094D76F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CE9E1F-2E8D-0D44-B597-5F39C4B627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4F17A1-0B83-3B4B-A349-B88F789CE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1A8E4-969B-7043-882B-E5D44E6F1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4051FA-553D-5546-A982-FECFE16BE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85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E2411-923C-F942-9F69-6C96F3DAE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1DE7F-7731-B846-92D1-2BF41CC474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BAAA49-66AF-BE42-A207-61FFA95C39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E1937E-7C21-014A-AAC4-FD4613D4DE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6CC4D8-7B2E-1A43-BF79-E38C762FC8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B97446-3555-FF40-ABAE-EC0AAA8EF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2BC795-25E5-2942-95B1-A8FAC1B7E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EE2505-F21F-644A-904C-A914048E5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1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9F7CE-C9D0-324A-AA21-42A5C3EE6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93BD41-AF28-124B-9F01-9C110B5EF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9D9C0F-6801-8F47-A8B7-55C238D37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F491EF-F1BE-E842-A0AE-3FED01D50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9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CC5C1C-EDA0-EF4F-8CD1-D5FFD0017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5C73C7-A708-D740-98DC-421C9D611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27E58-385E-1947-A2A1-EB0359425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4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F7A81-6CDF-7C4E-853E-D3C899DF7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0E2E59-91DA-B44C-BD51-B52DA3271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FC04B-9C3F-7A4D-894B-B4669F4F8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F0F1C-6DEC-7C4E-8C4F-1D46B7F19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CE0603-697C-514F-95BF-853021027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E8B4F2-F284-7D45-89D5-3EFFE4F4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4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00725-756C-6444-A4AD-6901D3515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A83903-1A4E-F94E-9227-65D42515ED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5834F2-D8BD-434A-A2EF-64924E036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28B11C-28CF-E540-B4C8-245AB4F6F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08FDE8-F125-2F40-9BB3-E7A19CECA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AF96CF-50A4-AF4A-A79A-CE64FA564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73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6D2E60-1B84-B54B-9E2C-C03A28F74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B6912-11C1-DD47-8196-D54EB1C52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6BF90-651C-4147-A291-457C09CA06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ED334-23C8-0242-88F7-5435EB44F625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3C4EF-8794-ED4F-8098-CDE76C635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564B9-F538-624C-8EE8-52547B1C59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2D149-755E-9C4A-82CC-DFF35EBC6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5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78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09CC45-8202-0B4F-B099-FA23C129CF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93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089A44-E25D-AB4B-9823-69FA1BBAB3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505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EC0AF8-34F2-C843-890F-88B0C60655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194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9B5C3F-626F-E74F-BEAE-FF1D790975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849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A8582E-467A-9B44-8FB9-654247182D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952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993AA0-0A08-5A4E-A306-3D7F32D355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560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63FEA4-5C32-9649-A360-917B0599E9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545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C9DD2E-7A0B-2F47-B5DA-8AA73E155F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19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91ADF0-3ABD-E945-9947-49F53EFA82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959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A9BE52-BA4D-9F42-AA4E-4D76E660C7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6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209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77C51F-8C26-6B44-B48C-023C3E8730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57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39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8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B0FDD6-A819-5D4E-8551-B9E3B8F609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245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78663C-B6E7-5848-8F2F-091C8933E5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861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19E540-1BE3-A044-8282-B5EE0D1D7F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615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919371-1A2C-E74C-92F7-070DD55098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788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4C7BDE-C1A7-864D-A6A0-A0B0408E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D20A90-A3EC-5347-89DC-C9B70768D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582FF7-C046-7F48-92A0-317F2BC13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C1EB9-E162-954B-97B6-901A4705B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053E22-8679-2641-A2A7-2D4BD8DBA2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63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2019-08-25T10:26:38Z</dcterms:created>
  <dcterms:modified xsi:type="dcterms:W3CDTF">2019-08-25T10:30:18Z</dcterms:modified>
</cp:coreProperties>
</file>