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5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6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7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8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9.xml" ContentType="application/vnd.openxmlformats-officedocument.theme+xml"/>
  <Override PartName="/ppt/slideLayouts/slideLayout61.xml" ContentType="application/vnd.openxmlformats-officedocument.presentationml.slideLayout+xml"/>
  <Override PartName="/ppt/theme/theme10.xml" ContentType="application/vnd.openxmlformats-officedocument.theme+xml"/>
  <Override PartName="/ppt/slideLayouts/slideLayout62.xml" ContentType="application/vnd.openxmlformats-officedocument.presentationml.slideLayout+xml"/>
  <Override PartName="/ppt/theme/theme11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6" r:id="rId2"/>
    <p:sldMasterId id="2147483669" r:id="rId3"/>
    <p:sldMasterId id="2147483671" r:id="rId4"/>
    <p:sldMasterId id="2147483680" r:id="rId5"/>
    <p:sldMasterId id="2147483690" r:id="rId6"/>
    <p:sldMasterId id="2147483700" r:id="rId7"/>
    <p:sldMasterId id="2147483710" r:id="rId8"/>
    <p:sldMasterId id="2147483720" r:id="rId9"/>
    <p:sldMasterId id="2147483730" r:id="rId10"/>
    <p:sldMasterId id="2147483732" r:id="rId11"/>
  </p:sldMasterIdLst>
  <p:sldIdLst>
    <p:sldId id="260" r:id="rId12"/>
    <p:sldId id="271" r:id="rId13"/>
    <p:sldId id="261" r:id="rId14"/>
    <p:sldId id="265" r:id="rId15"/>
    <p:sldId id="266" r:id="rId16"/>
    <p:sldId id="268" r:id="rId17"/>
    <p:sldId id="267" r:id="rId18"/>
    <p:sldId id="269" r:id="rId19"/>
    <p:sldId id="270" r:id="rId20"/>
  </p:sldIdLst>
  <p:sldSz cx="12192000" cy="6858000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2A83BC-3BF3-4F97-9FD7-1FEA54064A78}" type="doc">
      <dgm:prSet loTypeId="urn:microsoft.com/office/officeart/2005/8/layout/orgChart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92D3343E-0FAA-4ABA-93A1-73E3EBAE2343}">
      <dgm:prSet phldrT="[Text]" custT="1"/>
      <dgm:spPr/>
      <dgm:t>
        <a:bodyPr/>
        <a:lstStyle/>
        <a:p>
          <a:r>
            <a:rPr lang="en-US" sz="1000" dirty="0"/>
            <a:t>Mode</a:t>
          </a:r>
        </a:p>
      </dgm:t>
    </dgm:pt>
    <dgm:pt modelId="{0F73C12F-D527-40F2-AD09-21C8653F89C0}" type="parTrans" cxnId="{72599989-D779-4D9D-B158-1787A4A84D4D}">
      <dgm:prSet/>
      <dgm:spPr/>
      <dgm:t>
        <a:bodyPr/>
        <a:lstStyle/>
        <a:p>
          <a:endParaRPr lang="en-US" sz="1000"/>
        </a:p>
      </dgm:t>
    </dgm:pt>
    <dgm:pt modelId="{0482B0C4-6028-4828-97F9-A05566D69E40}" type="sibTrans" cxnId="{72599989-D779-4D9D-B158-1787A4A84D4D}">
      <dgm:prSet/>
      <dgm:spPr/>
      <dgm:t>
        <a:bodyPr/>
        <a:lstStyle/>
        <a:p>
          <a:endParaRPr lang="en-US" sz="1000"/>
        </a:p>
      </dgm:t>
    </dgm:pt>
    <dgm:pt modelId="{4DECD9C9-5755-4755-A5D1-F865307CFEBC}">
      <dgm:prSet phldrT="[Text]" custT="1"/>
      <dgm:spPr/>
      <dgm:t>
        <a:bodyPr/>
        <a:lstStyle/>
        <a:p>
          <a:r>
            <a:rPr lang="en-US" sz="1000" dirty="0" smtClean="0"/>
            <a:t>Car</a:t>
          </a:r>
          <a:endParaRPr lang="en-US" sz="1000" dirty="0"/>
        </a:p>
      </dgm:t>
    </dgm:pt>
    <dgm:pt modelId="{85B42CB2-EA0D-48A8-87C4-23DD4261C8D1}" type="parTrans" cxnId="{CD5A90C6-B5A9-483C-8C1D-0A5C1A4D7EED}">
      <dgm:prSet/>
      <dgm:spPr/>
      <dgm:t>
        <a:bodyPr/>
        <a:lstStyle/>
        <a:p>
          <a:endParaRPr lang="en-US" sz="1000"/>
        </a:p>
      </dgm:t>
    </dgm:pt>
    <dgm:pt modelId="{8C37EB2B-538B-4171-8588-07D243FE9310}" type="sibTrans" cxnId="{CD5A90C6-B5A9-483C-8C1D-0A5C1A4D7EED}">
      <dgm:prSet/>
      <dgm:spPr/>
      <dgm:t>
        <a:bodyPr/>
        <a:lstStyle/>
        <a:p>
          <a:endParaRPr lang="en-US" sz="1000"/>
        </a:p>
      </dgm:t>
    </dgm:pt>
    <dgm:pt modelId="{7B77B8D0-F193-4FC9-9400-26A69BE31370}">
      <dgm:prSet phldrT="[Text]" custT="1"/>
      <dgm:spPr/>
      <dgm:t>
        <a:bodyPr/>
        <a:lstStyle/>
        <a:p>
          <a:r>
            <a:rPr lang="en-US" sz="1000" dirty="0"/>
            <a:t>Transit</a:t>
          </a:r>
        </a:p>
      </dgm:t>
    </dgm:pt>
    <dgm:pt modelId="{868DF081-2C71-4A3C-A944-83616BDB7D66}" type="parTrans" cxnId="{D2EBDBA8-B5A5-46CB-9CEA-7050928F4CFC}">
      <dgm:prSet/>
      <dgm:spPr/>
      <dgm:t>
        <a:bodyPr/>
        <a:lstStyle/>
        <a:p>
          <a:endParaRPr lang="en-US" sz="1000"/>
        </a:p>
      </dgm:t>
    </dgm:pt>
    <dgm:pt modelId="{A2839D40-42AE-47A2-B5F7-2B0FD7721E58}" type="sibTrans" cxnId="{D2EBDBA8-B5A5-46CB-9CEA-7050928F4CFC}">
      <dgm:prSet/>
      <dgm:spPr/>
      <dgm:t>
        <a:bodyPr/>
        <a:lstStyle/>
        <a:p>
          <a:endParaRPr lang="en-US" sz="1000"/>
        </a:p>
      </dgm:t>
    </dgm:pt>
    <dgm:pt modelId="{016D1268-D7B6-4370-BDF3-1A7067DCA5C7}">
      <dgm:prSet phldrT="[Text]" custT="1"/>
      <dgm:spPr/>
      <dgm:t>
        <a:bodyPr/>
        <a:lstStyle/>
        <a:p>
          <a:r>
            <a:rPr lang="en-US" sz="1000" dirty="0" smtClean="0"/>
            <a:t>Car driver</a:t>
          </a:r>
          <a:endParaRPr lang="en-US" sz="1000" dirty="0"/>
        </a:p>
      </dgm:t>
    </dgm:pt>
    <dgm:pt modelId="{3BF15095-841D-46BC-8A8B-155713CB1876}" type="parTrans" cxnId="{2E51BD31-6059-4859-9747-ACD316DCC992}">
      <dgm:prSet/>
      <dgm:spPr/>
      <dgm:t>
        <a:bodyPr/>
        <a:lstStyle/>
        <a:p>
          <a:endParaRPr lang="en-US" sz="1000"/>
        </a:p>
      </dgm:t>
    </dgm:pt>
    <dgm:pt modelId="{455EDC41-D492-404C-B893-7B260069EF43}" type="sibTrans" cxnId="{2E51BD31-6059-4859-9747-ACD316DCC992}">
      <dgm:prSet/>
      <dgm:spPr/>
      <dgm:t>
        <a:bodyPr/>
        <a:lstStyle/>
        <a:p>
          <a:endParaRPr lang="en-US" sz="1000"/>
        </a:p>
      </dgm:t>
    </dgm:pt>
    <dgm:pt modelId="{29A797A8-202D-47D1-A682-4C9BF325FBC5}">
      <dgm:prSet phldrT="[Text]" custT="1"/>
      <dgm:spPr/>
      <dgm:t>
        <a:bodyPr/>
        <a:lstStyle/>
        <a:p>
          <a:r>
            <a:rPr lang="en-US" sz="1000" dirty="0" smtClean="0"/>
            <a:t>Car </a:t>
          </a:r>
          <a:r>
            <a:rPr lang="en-US" sz="1000" dirty="0"/>
            <a:t>passenger</a:t>
          </a:r>
        </a:p>
      </dgm:t>
    </dgm:pt>
    <dgm:pt modelId="{4AC81839-58D4-4E53-AE97-DEDC607D2271}" type="parTrans" cxnId="{86A64DB4-4FE9-47BF-8B86-E6B9C41BD0C6}">
      <dgm:prSet/>
      <dgm:spPr/>
      <dgm:t>
        <a:bodyPr/>
        <a:lstStyle/>
        <a:p>
          <a:endParaRPr lang="en-US" sz="1000"/>
        </a:p>
      </dgm:t>
    </dgm:pt>
    <dgm:pt modelId="{ED2C4CBD-056F-4991-B9C7-AE53EA950463}" type="sibTrans" cxnId="{86A64DB4-4FE9-47BF-8B86-E6B9C41BD0C6}">
      <dgm:prSet/>
      <dgm:spPr/>
      <dgm:t>
        <a:bodyPr/>
        <a:lstStyle/>
        <a:p>
          <a:endParaRPr lang="en-US" sz="1000"/>
        </a:p>
      </dgm:t>
    </dgm:pt>
    <dgm:pt modelId="{75EEB520-1DF6-4E4A-8262-5DA7B0F74605}">
      <dgm:prSet phldrT="[Text]" custT="1"/>
      <dgm:spPr/>
      <dgm:t>
        <a:bodyPr/>
        <a:lstStyle/>
        <a:p>
          <a:r>
            <a:rPr lang="en-US" sz="1000" dirty="0"/>
            <a:t>Bus</a:t>
          </a:r>
        </a:p>
      </dgm:t>
    </dgm:pt>
    <dgm:pt modelId="{E3A9FE2D-C5F0-4674-9EED-F42A8AC0AB6F}" type="parTrans" cxnId="{AC8220B6-0315-448B-836D-39A0A41751C8}">
      <dgm:prSet/>
      <dgm:spPr/>
      <dgm:t>
        <a:bodyPr/>
        <a:lstStyle/>
        <a:p>
          <a:endParaRPr lang="en-US" sz="1000"/>
        </a:p>
      </dgm:t>
    </dgm:pt>
    <dgm:pt modelId="{DA3A4FCC-1AC6-4BEB-86E7-868BC87A38EA}" type="sibTrans" cxnId="{AC8220B6-0315-448B-836D-39A0A41751C8}">
      <dgm:prSet/>
      <dgm:spPr/>
      <dgm:t>
        <a:bodyPr/>
        <a:lstStyle/>
        <a:p>
          <a:endParaRPr lang="en-US" sz="1000"/>
        </a:p>
      </dgm:t>
    </dgm:pt>
    <dgm:pt modelId="{A905C16A-518D-499F-9708-5CA38DD98E1C}">
      <dgm:prSet phldrT="[Text]" custT="1"/>
      <dgm:spPr/>
      <dgm:t>
        <a:bodyPr/>
        <a:lstStyle/>
        <a:p>
          <a:r>
            <a:rPr lang="en-US" sz="1000" dirty="0"/>
            <a:t>Tram / Metro</a:t>
          </a:r>
        </a:p>
      </dgm:t>
    </dgm:pt>
    <dgm:pt modelId="{46A87B60-0F00-45D3-B51F-1E3663148BD2}" type="parTrans" cxnId="{7E8BDBE5-B5B3-4887-999F-74F207552275}">
      <dgm:prSet/>
      <dgm:spPr/>
      <dgm:t>
        <a:bodyPr/>
        <a:lstStyle/>
        <a:p>
          <a:endParaRPr lang="en-US" sz="1000"/>
        </a:p>
      </dgm:t>
    </dgm:pt>
    <dgm:pt modelId="{1932D74C-8E12-4049-B5D3-5B669E55BED4}" type="sibTrans" cxnId="{7E8BDBE5-B5B3-4887-999F-74F207552275}">
      <dgm:prSet/>
      <dgm:spPr/>
      <dgm:t>
        <a:bodyPr/>
        <a:lstStyle/>
        <a:p>
          <a:endParaRPr lang="en-US" sz="1000"/>
        </a:p>
      </dgm:t>
    </dgm:pt>
    <dgm:pt modelId="{692F51E9-3212-49E1-832D-5C4BCBCA2D4A}">
      <dgm:prSet phldrT="[Text]" custT="1"/>
      <dgm:spPr/>
      <dgm:t>
        <a:bodyPr/>
        <a:lstStyle/>
        <a:p>
          <a:r>
            <a:rPr lang="en-US" sz="1000" dirty="0"/>
            <a:t>Train</a:t>
          </a:r>
        </a:p>
      </dgm:t>
    </dgm:pt>
    <dgm:pt modelId="{41D14882-FBB4-4095-A4DA-8A56292A1A25}" type="parTrans" cxnId="{B509F01E-EC43-4FDF-AB36-46D06D86A22B}">
      <dgm:prSet/>
      <dgm:spPr/>
      <dgm:t>
        <a:bodyPr/>
        <a:lstStyle/>
        <a:p>
          <a:endParaRPr lang="en-US" sz="1000"/>
        </a:p>
      </dgm:t>
    </dgm:pt>
    <dgm:pt modelId="{EA63F328-42A5-40FE-84C4-56AB970D7F3F}" type="sibTrans" cxnId="{B509F01E-EC43-4FDF-AB36-46D06D86A22B}">
      <dgm:prSet/>
      <dgm:spPr/>
      <dgm:t>
        <a:bodyPr/>
        <a:lstStyle/>
        <a:p>
          <a:endParaRPr lang="en-US" sz="1000"/>
        </a:p>
      </dgm:t>
    </dgm:pt>
    <dgm:pt modelId="{AFBAFE16-0079-4AF4-BEC7-DF257378A76F}">
      <dgm:prSet phldrT="[Text]" custT="1"/>
      <dgm:spPr/>
      <dgm:t>
        <a:bodyPr/>
        <a:lstStyle/>
        <a:p>
          <a:r>
            <a:rPr lang="en-US" sz="1000" dirty="0" smtClean="0"/>
            <a:t>Cycle</a:t>
          </a:r>
          <a:endParaRPr lang="en-US" sz="1000" dirty="0"/>
        </a:p>
      </dgm:t>
    </dgm:pt>
    <dgm:pt modelId="{AF8D239F-1BD4-4B37-AA2C-3CE34823DE18}" type="parTrans" cxnId="{92E90434-A9D0-4A5A-BCF7-F5A784C5BB34}">
      <dgm:prSet/>
      <dgm:spPr/>
      <dgm:t>
        <a:bodyPr/>
        <a:lstStyle/>
        <a:p>
          <a:endParaRPr lang="en-US" sz="1000"/>
        </a:p>
      </dgm:t>
    </dgm:pt>
    <dgm:pt modelId="{12334441-F925-4AD4-990D-D8C69A2C097E}" type="sibTrans" cxnId="{92E90434-A9D0-4A5A-BCF7-F5A784C5BB34}">
      <dgm:prSet/>
      <dgm:spPr/>
      <dgm:t>
        <a:bodyPr/>
        <a:lstStyle/>
        <a:p>
          <a:endParaRPr lang="en-US" sz="1000"/>
        </a:p>
      </dgm:t>
    </dgm:pt>
    <dgm:pt modelId="{10E5C303-87C7-422D-B165-2F6E9F532923}">
      <dgm:prSet phldrT="[Text]" custT="1"/>
      <dgm:spPr/>
      <dgm:t>
        <a:bodyPr/>
        <a:lstStyle/>
        <a:p>
          <a:r>
            <a:rPr lang="en-US" sz="1000" dirty="0" smtClean="0"/>
            <a:t>Walk</a:t>
          </a:r>
          <a:endParaRPr lang="en-US" sz="1000" dirty="0"/>
        </a:p>
      </dgm:t>
    </dgm:pt>
    <dgm:pt modelId="{EC2CE405-2FF8-4B23-BAC0-E3DF8DCB50FF}" type="parTrans" cxnId="{4DF89E31-C655-476A-B819-28E0D6629314}">
      <dgm:prSet/>
      <dgm:spPr/>
      <dgm:t>
        <a:bodyPr/>
        <a:lstStyle/>
        <a:p>
          <a:endParaRPr lang="en-US"/>
        </a:p>
      </dgm:t>
    </dgm:pt>
    <dgm:pt modelId="{20100C2D-3F08-4960-ABE5-8AACE9387E6C}" type="sibTrans" cxnId="{4DF89E31-C655-476A-B819-28E0D6629314}">
      <dgm:prSet/>
      <dgm:spPr/>
      <dgm:t>
        <a:bodyPr/>
        <a:lstStyle/>
        <a:p>
          <a:endParaRPr lang="en-US"/>
        </a:p>
      </dgm:t>
    </dgm:pt>
    <dgm:pt modelId="{2517D78F-92E4-4A89-B115-FD0A3376551A}" type="pres">
      <dgm:prSet presAssocID="{E62A83BC-3BF3-4F97-9FD7-1FEA54064A7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B4611D0-B8C4-4816-A26F-B2D0E1371F96}" type="pres">
      <dgm:prSet presAssocID="{92D3343E-0FAA-4ABA-93A1-73E3EBAE2343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A657302-8BD7-4735-A646-BEB20DFC94A3}" type="pres">
      <dgm:prSet presAssocID="{92D3343E-0FAA-4ABA-93A1-73E3EBAE2343}" presName="rootComposite1" presStyleCnt="0"/>
      <dgm:spPr/>
      <dgm:t>
        <a:bodyPr/>
        <a:lstStyle/>
        <a:p>
          <a:endParaRPr lang="en-US"/>
        </a:p>
      </dgm:t>
    </dgm:pt>
    <dgm:pt modelId="{DA0FECCA-DB26-425F-A63A-098657979472}" type="pres">
      <dgm:prSet presAssocID="{92D3343E-0FAA-4ABA-93A1-73E3EBAE234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45F002-EE87-4139-AB36-AEA5563A3EE7}" type="pres">
      <dgm:prSet presAssocID="{92D3343E-0FAA-4ABA-93A1-73E3EBAE2343}" presName="rootConnector1" presStyleLbl="node1" presStyleIdx="0" presStyleCnt="0"/>
      <dgm:spPr/>
      <dgm:t>
        <a:bodyPr/>
        <a:lstStyle/>
        <a:p>
          <a:endParaRPr lang="en-US"/>
        </a:p>
      </dgm:t>
    </dgm:pt>
    <dgm:pt modelId="{DDA9ECE7-5F6D-45EA-A6C0-F9E92E7CE5E1}" type="pres">
      <dgm:prSet presAssocID="{92D3343E-0FAA-4ABA-93A1-73E3EBAE2343}" presName="hierChild2" presStyleCnt="0"/>
      <dgm:spPr/>
      <dgm:t>
        <a:bodyPr/>
        <a:lstStyle/>
        <a:p>
          <a:endParaRPr lang="en-US"/>
        </a:p>
      </dgm:t>
    </dgm:pt>
    <dgm:pt modelId="{3C6A8F0F-944B-42A0-B395-EE3FE2A7A3BE}" type="pres">
      <dgm:prSet presAssocID="{85B42CB2-EA0D-48A8-87C4-23DD4261C8D1}" presName="Name37" presStyleLbl="parChTrans1D2" presStyleIdx="0" presStyleCnt="4"/>
      <dgm:spPr/>
      <dgm:t>
        <a:bodyPr/>
        <a:lstStyle/>
        <a:p>
          <a:endParaRPr lang="en-US"/>
        </a:p>
      </dgm:t>
    </dgm:pt>
    <dgm:pt modelId="{A3E41570-4C2A-4FC9-87C6-EC18853EC82E}" type="pres">
      <dgm:prSet presAssocID="{4DECD9C9-5755-4755-A5D1-F865307CFEB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8929B4EA-C4D3-49E5-9E1B-24B8FE347DD1}" type="pres">
      <dgm:prSet presAssocID="{4DECD9C9-5755-4755-A5D1-F865307CFEBC}" presName="rootComposite" presStyleCnt="0"/>
      <dgm:spPr/>
      <dgm:t>
        <a:bodyPr/>
        <a:lstStyle/>
        <a:p>
          <a:endParaRPr lang="en-US"/>
        </a:p>
      </dgm:t>
    </dgm:pt>
    <dgm:pt modelId="{BF313CBC-EDA4-4875-ABF9-2B869C28427C}" type="pres">
      <dgm:prSet presAssocID="{4DECD9C9-5755-4755-A5D1-F865307CFEBC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1B96C04-CCF7-4540-BCE9-D5EFCDC0273D}" type="pres">
      <dgm:prSet presAssocID="{4DECD9C9-5755-4755-A5D1-F865307CFEBC}" presName="rootConnector" presStyleLbl="node2" presStyleIdx="0" presStyleCnt="4"/>
      <dgm:spPr/>
      <dgm:t>
        <a:bodyPr/>
        <a:lstStyle/>
        <a:p>
          <a:endParaRPr lang="en-US"/>
        </a:p>
      </dgm:t>
    </dgm:pt>
    <dgm:pt modelId="{A8B904F9-B971-4AB4-B83F-5AF077B97477}" type="pres">
      <dgm:prSet presAssocID="{4DECD9C9-5755-4755-A5D1-F865307CFEBC}" presName="hierChild4" presStyleCnt="0"/>
      <dgm:spPr/>
      <dgm:t>
        <a:bodyPr/>
        <a:lstStyle/>
        <a:p>
          <a:endParaRPr lang="en-US"/>
        </a:p>
      </dgm:t>
    </dgm:pt>
    <dgm:pt modelId="{791F5045-8EF4-4546-A735-857E05BA8EDA}" type="pres">
      <dgm:prSet presAssocID="{3BF15095-841D-46BC-8A8B-155713CB1876}" presName="Name37" presStyleLbl="parChTrans1D3" presStyleIdx="0" presStyleCnt="5"/>
      <dgm:spPr/>
      <dgm:t>
        <a:bodyPr/>
        <a:lstStyle/>
        <a:p>
          <a:endParaRPr lang="en-US"/>
        </a:p>
      </dgm:t>
    </dgm:pt>
    <dgm:pt modelId="{4726F10B-AEFF-40B1-A5FC-5827BCE25538}" type="pres">
      <dgm:prSet presAssocID="{016D1268-D7B6-4370-BDF3-1A7067DCA5C7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043A153C-27FA-4191-A0EF-53E3046E8434}" type="pres">
      <dgm:prSet presAssocID="{016D1268-D7B6-4370-BDF3-1A7067DCA5C7}" presName="rootComposite" presStyleCnt="0"/>
      <dgm:spPr/>
      <dgm:t>
        <a:bodyPr/>
        <a:lstStyle/>
        <a:p>
          <a:endParaRPr lang="en-US"/>
        </a:p>
      </dgm:t>
    </dgm:pt>
    <dgm:pt modelId="{B76C4F96-6B37-4E57-B8D3-0F4C388FBC49}" type="pres">
      <dgm:prSet presAssocID="{016D1268-D7B6-4370-BDF3-1A7067DCA5C7}" presName="rootText" presStyleLbl="node3" presStyleIdx="0" presStyleCnt="5" custLinFactNeighborX="-1803" custLinFactNeighborY="1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7E3D97A-CA72-42DA-93FB-7F571D06C4B4}" type="pres">
      <dgm:prSet presAssocID="{016D1268-D7B6-4370-BDF3-1A7067DCA5C7}" presName="rootConnector" presStyleLbl="node3" presStyleIdx="0" presStyleCnt="5"/>
      <dgm:spPr/>
      <dgm:t>
        <a:bodyPr/>
        <a:lstStyle/>
        <a:p>
          <a:endParaRPr lang="en-US"/>
        </a:p>
      </dgm:t>
    </dgm:pt>
    <dgm:pt modelId="{68A211BC-7343-4505-9A75-9527307038D9}" type="pres">
      <dgm:prSet presAssocID="{016D1268-D7B6-4370-BDF3-1A7067DCA5C7}" presName="hierChild4" presStyleCnt="0"/>
      <dgm:spPr/>
      <dgm:t>
        <a:bodyPr/>
        <a:lstStyle/>
        <a:p>
          <a:endParaRPr lang="en-US"/>
        </a:p>
      </dgm:t>
    </dgm:pt>
    <dgm:pt modelId="{1A6B48A2-9460-4BF7-A296-328AF7C186E2}" type="pres">
      <dgm:prSet presAssocID="{016D1268-D7B6-4370-BDF3-1A7067DCA5C7}" presName="hierChild5" presStyleCnt="0"/>
      <dgm:spPr/>
      <dgm:t>
        <a:bodyPr/>
        <a:lstStyle/>
        <a:p>
          <a:endParaRPr lang="en-US"/>
        </a:p>
      </dgm:t>
    </dgm:pt>
    <dgm:pt modelId="{BD01E909-BDC5-4E31-B459-7BD71A643FC0}" type="pres">
      <dgm:prSet presAssocID="{4AC81839-58D4-4E53-AE97-DEDC607D2271}" presName="Name37" presStyleLbl="parChTrans1D3" presStyleIdx="1" presStyleCnt="5"/>
      <dgm:spPr/>
      <dgm:t>
        <a:bodyPr/>
        <a:lstStyle/>
        <a:p>
          <a:endParaRPr lang="en-US"/>
        </a:p>
      </dgm:t>
    </dgm:pt>
    <dgm:pt modelId="{77C155FF-2147-434A-AE7D-A5BA33C3E86D}" type="pres">
      <dgm:prSet presAssocID="{29A797A8-202D-47D1-A682-4C9BF325FBC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C5919681-6175-4E3A-BA86-DD1967695C38}" type="pres">
      <dgm:prSet presAssocID="{29A797A8-202D-47D1-A682-4C9BF325FBC5}" presName="rootComposite" presStyleCnt="0"/>
      <dgm:spPr/>
      <dgm:t>
        <a:bodyPr/>
        <a:lstStyle/>
        <a:p>
          <a:endParaRPr lang="en-US"/>
        </a:p>
      </dgm:t>
    </dgm:pt>
    <dgm:pt modelId="{57F62D69-3295-4E69-A1FE-73999F0432D1}" type="pres">
      <dgm:prSet presAssocID="{29A797A8-202D-47D1-A682-4C9BF325FBC5}" presName="rootText" presStyleLbl="node3" presStyleIdx="1" presStyleCnt="5" custScaleX="130267" custLinFactNeighborX="-9019" custLinFactNeighborY="-162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1CE094-D93C-4CE9-B446-5E32C8158683}" type="pres">
      <dgm:prSet presAssocID="{29A797A8-202D-47D1-A682-4C9BF325FBC5}" presName="rootConnector" presStyleLbl="node3" presStyleIdx="1" presStyleCnt="5"/>
      <dgm:spPr/>
      <dgm:t>
        <a:bodyPr/>
        <a:lstStyle/>
        <a:p>
          <a:endParaRPr lang="en-US"/>
        </a:p>
      </dgm:t>
    </dgm:pt>
    <dgm:pt modelId="{90D5287D-8956-478A-9BFF-A1BCB5A47820}" type="pres">
      <dgm:prSet presAssocID="{29A797A8-202D-47D1-A682-4C9BF325FBC5}" presName="hierChild4" presStyleCnt="0"/>
      <dgm:spPr/>
      <dgm:t>
        <a:bodyPr/>
        <a:lstStyle/>
        <a:p>
          <a:endParaRPr lang="en-US"/>
        </a:p>
      </dgm:t>
    </dgm:pt>
    <dgm:pt modelId="{E28B48C1-8B8F-4F3A-BF90-79726D7369F3}" type="pres">
      <dgm:prSet presAssocID="{29A797A8-202D-47D1-A682-4C9BF325FBC5}" presName="hierChild5" presStyleCnt="0"/>
      <dgm:spPr/>
      <dgm:t>
        <a:bodyPr/>
        <a:lstStyle/>
        <a:p>
          <a:endParaRPr lang="en-US"/>
        </a:p>
      </dgm:t>
    </dgm:pt>
    <dgm:pt modelId="{4242BDB7-9279-4879-B846-C8CDDD45AD0A}" type="pres">
      <dgm:prSet presAssocID="{4DECD9C9-5755-4755-A5D1-F865307CFEBC}" presName="hierChild5" presStyleCnt="0"/>
      <dgm:spPr/>
      <dgm:t>
        <a:bodyPr/>
        <a:lstStyle/>
        <a:p>
          <a:endParaRPr lang="en-US"/>
        </a:p>
      </dgm:t>
    </dgm:pt>
    <dgm:pt modelId="{5B4EF478-1318-4E6D-B1E1-CD99AA468596}" type="pres">
      <dgm:prSet presAssocID="{868DF081-2C71-4A3C-A944-83616BDB7D66}" presName="Name37" presStyleLbl="parChTrans1D2" presStyleIdx="1" presStyleCnt="4"/>
      <dgm:spPr/>
      <dgm:t>
        <a:bodyPr/>
        <a:lstStyle/>
        <a:p>
          <a:endParaRPr lang="en-US"/>
        </a:p>
      </dgm:t>
    </dgm:pt>
    <dgm:pt modelId="{9C8565C0-3D91-430B-972E-BA7509FACDC0}" type="pres">
      <dgm:prSet presAssocID="{7B77B8D0-F193-4FC9-9400-26A69BE31370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DF3D535C-08C5-4023-B6DB-DEE345A9ED46}" type="pres">
      <dgm:prSet presAssocID="{7B77B8D0-F193-4FC9-9400-26A69BE31370}" presName="rootComposite" presStyleCnt="0"/>
      <dgm:spPr/>
      <dgm:t>
        <a:bodyPr/>
        <a:lstStyle/>
        <a:p>
          <a:endParaRPr lang="en-US"/>
        </a:p>
      </dgm:t>
    </dgm:pt>
    <dgm:pt modelId="{9B0420CE-1A7A-40BA-A949-82B1E6CA3D00}" type="pres">
      <dgm:prSet presAssocID="{7B77B8D0-F193-4FC9-9400-26A69BE31370}" presName="rootText" presStyleLbl="node2" presStyleIdx="1" presStyleCnt="4" custLinFactNeighborX="-12162" custLinFactNeighborY="405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7F6A44D-88EC-4C3F-ADA7-B668B85213A2}" type="pres">
      <dgm:prSet presAssocID="{7B77B8D0-F193-4FC9-9400-26A69BE31370}" presName="rootConnector" presStyleLbl="node2" presStyleIdx="1" presStyleCnt="4"/>
      <dgm:spPr/>
      <dgm:t>
        <a:bodyPr/>
        <a:lstStyle/>
        <a:p>
          <a:endParaRPr lang="en-US"/>
        </a:p>
      </dgm:t>
    </dgm:pt>
    <dgm:pt modelId="{3015B956-680C-4FA6-83D3-3943363D6412}" type="pres">
      <dgm:prSet presAssocID="{7B77B8D0-F193-4FC9-9400-26A69BE31370}" presName="hierChild4" presStyleCnt="0"/>
      <dgm:spPr/>
      <dgm:t>
        <a:bodyPr/>
        <a:lstStyle/>
        <a:p>
          <a:endParaRPr lang="en-US"/>
        </a:p>
      </dgm:t>
    </dgm:pt>
    <dgm:pt modelId="{EE8836E8-B4F2-479D-ABF1-CCD8F6ABBA42}" type="pres">
      <dgm:prSet presAssocID="{E3A9FE2D-C5F0-4674-9EED-F42A8AC0AB6F}" presName="Name37" presStyleLbl="parChTrans1D3" presStyleIdx="2" presStyleCnt="5"/>
      <dgm:spPr/>
      <dgm:t>
        <a:bodyPr/>
        <a:lstStyle/>
        <a:p>
          <a:endParaRPr lang="en-US"/>
        </a:p>
      </dgm:t>
    </dgm:pt>
    <dgm:pt modelId="{FA6E53C2-113F-4042-89D3-45753D2E3B5F}" type="pres">
      <dgm:prSet presAssocID="{75EEB520-1DF6-4E4A-8262-5DA7B0F7460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E38A727-61B8-4377-801B-6029854FF440}" type="pres">
      <dgm:prSet presAssocID="{75EEB520-1DF6-4E4A-8262-5DA7B0F74605}" presName="rootComposite" presStyleCnt="0"/>
      <dgm:spPr/>
      <dgm:t>
        <a:bodyPr/>
        <a:lstStyle/>
        <a:p>
          <a:endParaRPr lang="en-US"/>
        </a:p>
      </dgm:t>
    </dgm:pt>
    <dgm:pt modelId="{C41E4E19-5E39-4EA2-B8A4-0E1E638E7029}" type="pres">
      <dgm:prSet presAssocID="{75EEB520-1DF6-4E4A-8262-5DA7B0F74605}" presName="rootText" presStyleLbl="node3" presStyleIdx="2" presStyleCnt="5" custLinFactNeighborX="-6221" custLinFactNeighborY="-630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A236D6-176F-4E96-BDAC-FD9240CA8B31}" type="pres">
      <dgm:prSet presAssocID="{75EEB520-1DF6-4E4A-8262-5DA7B0F74605}" presName="rootConnector" presStyleLbl="node3" presStyleIdx="2" presStyleCnt="5"/>
      <dgm:spPr/>
      <dgm:t>
        <a:bodyPr/>
        <a:lstStyle/>
        <a:p>
          <a:endParaRPr lang="en-US"/>
        </a:p>
      </dgm:t>
    </dgm:pt>
    <dgm:pt modelId="{DF58140F-1903-4B9A-AD1A-FBA593754C35}" type="pres">
      <dgm:prSet presAssocID="{75EEB520-1DF6-4E4A-8262-5DA7B0F74605}" presName="hierChild4" presStyleCnt="0"/>
      <dgm:spPr/>
      <dgm:t>
        <a:bodyPr/>
        <a:lstStyle/>
        <a:p>
          <a:endParaRPr lang="en-US"/>
        </a:p>
      </dgm:t>
    </dgm:pt>
    <dgm:pt modelId="{DED91B16-FD9A-43C1-B6CA-38138491FA26}" type="pres">
      <dgm:prSet presAssocID="{75EEB520-1DF6-4E4A-8262-5DA7B0F74605}" presName="hierChild5" presStyleCnt="0"/>
      <dgm:spPr/>
      <dgm:t>
        <a:bodyPr/>
        <a:lstStyle/>
        <a:p>
          <a:endParaRPr lang="en-US"/>
        </a:p>
      </dgm:t>
    </dgm:pt>
    <dgm:pt modelId="{993D8BA6-11B9-4698-9E7B-0F3002F2F713}" type="pres">
      <dgm:prSet presAssocID="{46A87B60-0F00-45D3-B51F-1E3663148BD2}" presName="Name37" presStyleLbl="parChTrans1D3" presStyleIdx="3" presStyleCnt="5"/>
      <dgm:spPr/>
      <dgm:t>
        <a:bodyPr/>
        <a:lstStyle/>
        <a:p>
          <a:endParaRPr lang="en-US"/>
        </a:p>
      </dgm:t>
    </dgm:pt>
    <dgm:pt modelId="{82E01F90-49F3-4E3C-8337-D73A8EF78DD1}" type="pres">
      <dgm:prSet presAssocID="{A905C16A-518D-499F-9708-5CA38DD98E1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DB642182-8F98-4F2D-8A7C-4050278691B2}" type="pres">
      <dgm:prSet presAssocID="{A905C16A-518D-499F-9708-5CA38DD98E1C}" presName="rootComposite" presStyleCnt="0"/>
      <dgm:spPr/>
      <dgm:t>
        <a:bodyPr/>
        <a:lstStyle/>
        <a:p>
          <a:endParaRPr lang="en-US"/>
        </a:p>
      </dgm:t>
    </dgm:pt>
    <dgm:pt modelId="{14E9F6D3-81DC-4622-A4E8-65882D6DFF57}" type="pres">
      <dgm:prSet presAssocID="{A905C16A-518D-499F-9708-5CA38DD98E1C}" presName="rootText" presStyleLbl="node3" presStyleIdx="3" presStyleCnt="5" custScaleX="117098" custLinFactNeighborX="-6332" custLinFactNeighborY="-3467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00E211F-9A67-410B-B6B3-4CD7829A378F}" type="pres">
      <dgm:prSet presAssocID="{A905C16A-518D-499F-9708-5CA38DD98E1C}" presName="rootConnector" presStyleLbl="node3" presStyleIdx="3" presStyleCnt="5"/>
      <dgm:spPr/>
      <dgm:t>
        <a:bodyPr/>
        <a:lstStyle/>
        <a:p>
          <a:endParaRPr lang="en-US"/>
        </a:p>
      </dgm:t>
    </dgm:pt>
    <dgm:pt modelId="{6A0F96EF-C972-46FE-A572-2A7651C4F39C}" type="pres">
      <dgm:prSet presAssocID="{A905C16A-518D-499F-9708-5CA38DD98E1C}" presName="hierChild4" presStyleCnt="0"/>
      <dgm:spPr/>
      <dgm:t>
        <a:bodyPr/>
        <a:lstStyle/>
        <a:p>
          <a:endParaRPr lang="en-US"/>
        </a:p>
      </dgm:t>
    </dgm:pt>
    <dgm:pt modelId="{F796C6EE-139B-4A82-A4C7-0C65E2E53EF9}" type="pres">
      <dgm:prSet presAssocID="{A905C16A-518D-499F-9708-5CA38DD98E1C}" presName="hierChild5" presStyleCnt="0"/>
      <dgm:spPr/>
      <dgm:t>
        <a:bodyPr/>
        <a:lstStyle/>
        <a:p>
          <a:endParaRPr lang="en-US"/>
        </a:p>
      </dgm:t>
    </dgm:pt>
    <dgm:pt modelId="{18A1DFC5-F74D-4DAC-BEA9-B9E4E29388EC}" type="pres">
      <dgm:prSet presAssocID="{41D14882-FBB4-4095-A4DA-8A56292A1A25}" presName="Name37" presStyleLbl="parChTrans1D3" presStyleIdx="4" presStyleCnt="5"/>
      <dgm:spPr/>
      <dgm:t>
        <a:bodyPr/>
        <a:lstStyle/>
        <a:p>
          <a:endParaRPr lang="en-US"/>
        </a:p>
      </dgm:t>
    </dgm:pt>
    <dgm:pt modelId="{4FB1C20A-600A-4AA3-B169-64D9C2FD8186}" type="pres">
      <dgm:prSet presAssocID="{692F51E9-3212-49E1-832D-5C4BCBCA2D4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B10DA4B3-38B3-4D67-8C26-2273B7A6BE19}" type="pres">
      <dgm:prSet presAssocID="{692F51E9-3212-49E1-832D-5C4BCBCA2D4A}" presName="rootComposite" presStyleCnt="0"/>
      <dgm:spPr/>
      <dgm:t>
        <a:bodyPr/>
        <a:lstStyle/>
        <a:p>
          <a:endParaRPr lang="en-US"/>
        </a:p>
      </dgm:t>
    </dgm:pt>
    <dgm:pt modelId="{96528803-6343-4975-863F-93CBC64D7D43}" type="pres">
      <dgm:prSet presAssocID="{692F51E9-3212-49E1-832D-5C4BCBCA2D4A}" presName="rootText" presStyleLbl="node3" presStyleIdx="4" presStyleCnt="5" custLinFactNeighborX="-5430" custLinFactNeighborY="-6374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95BB557-5AB5-4AB9-98BB-2775C2876343}" type="pres">
      <dgm:prSet presAssocID="{692F51E9-3212-49E1-832D-5C4BCBCA2D4A}" presName="rootConnector" presStyleLbl="node3" presStyleIdx="4" presStyleCnt="5"/>
      <dgm:spPr/>
      <dgm:t>
        <a:bodyPr/>
        <a:lstStyle/>
        <a:p>
          <a:endParaRPr lang="en-US"/>
        </a:p>
      </dgm:t>
    </dgm:pt>
    <dgm:pt modelId="{B514672C-7772-4377-B33A-EA8A85CF04E3}" type="pres">
      <dgm:prSet presAssocID="{692F51E9-3212-49E1-832D-5C4BCBCA2D4A}" presName="hierChild4" presStyleCnt="0"/>
      <dgm:spPr/>
      <dgm:t>
        <a:bodyPr/>
        <a:lstStyle/>
        <a:p>
          <a:endParaRPr lang="en-US"/>
        </a:p>
      </dgm:t>
    </dgm:pt>
    <dgm:pt modelId="{B4E1090C-F456-413A-96FC-01606C69FBF9}" type="pres">
      <dgm:prSet presAssocID="{692F51E9-3212-49E1-832D-5C4BCBCA2D4A}" presName="hierChild5" presStyleCnt="0"/>
      <dgm:spPr/>
      <dgm:t>
        <a:bodyPr/>
        <a:lstStyle/>
        <a:p>
          <a:endParaRPr lang="en-US"/>
        </a:p>
      </dgm:t>
    </dgm:pt>
    <dgm:pt modelId="{B044DED3-123D-4911-AE1B-4280A82A9185}" type="pres">
      <dgm:prSet presAssocID="{7B77B8D0-F193-4FC9-9400-26A69BE31370}" presName="hierChild5" presStyleCnt="0"/>
      <dgm:spPr/>
      <dgm:t>
        <a:bodyPr/>
        <a:lstStyle/>
        <a:p>
          <a:endParaRPr lang="en-US"/>
        </a:p>
      </dgm:t>
    </dgm:pt>
    <dgm:pt modelId="{2D720DA2-3C9D-4166-B45E-8E91BD1CF678}" type="pres">
      <dgm:prSet presAssocID="{AF8D239F-1BD4-4B37-AA2C-3CE34823DE18}" presName="Name37" presStyleLbl="parChTrans1D2" presStyleIdx="2" presStyleCnt="4"/>
      <dgm:spPr/>
      <dgm:t>
        <a:bodyPr/>
        <a:lstStyle/>
        <a:p>
          <a:endParaRPr lang="en-US"/>
        </a:p>
      </dgm:t>
    </dgm:pt>
    <dgm:pt modelId="{F1C70A5E-2E22-4AAC-870D-2890C4625A1A}" type="pres">
      <dgm:prSet presAssocID="{AFBAFE16-0079-4AF4-BEC7-DF257378A76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1A7AFB8-3756-49ED-B5CD-DFBDD52C2527}" type="pres">
      <dgm:prSet presAssocID="{AFBAFE16-0079-4AF4-BEC7-DF257378A76F}" presName="rootComposite" presStyleCnt="0"/>
      <dgm:spPr/>
      <dgm:t>
        <a:bodyPr/>
        <a:lstStyle/>
        <a:p>
          <a:endParaRPr lang="en-US"/>
        </a:p>
      </dgm:t>
    </dgm:pt>
    <dgm:pt modelId="{E47C6C09-3603-4472-A2E2-BF65FA475953}" type="pres">
      <dgm:prSet presAssocID="{AFBAFE16-0079-4AF4-BEC7-DF257378A76F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843CCC8-1068-4933-AE87-50588B6DB1DF}" type="pres">
      <dgm:prSet presAssocID="{AFBAFE16-0079-4AF4-BEC7-DF257378A76F}" presName="rootConnector" presStyleLbl="node2" presStyleIdx="2" presStyleCnt="4"/>
      <dgm:spPr/>
      <dgm:t>
        <a:bodyPr/>
        <a:lstStyle/>
        <a:p>
          <a:endParaRPr lang="en-US"/>
        </a:p>
      </dgm:t>
    </dgm:pt>
    <dgm:pt modelId="{0EBA5813-7EBD-4570-B7FD-F0D4C0FCFDD2}" type="pres">
      <dgm:prSet presAssocID="{AFBAFE16-0079-4AF4-BEC7-DF257378A76F}" presName="hierChild4" presStyleCnt="0"/>
      <dgm:spPr/>
      <dgm:t>
        <a:bodyPr/>
        <a:lstStyle/>
        <a:p>
          <a:endParaRPr lang="en-US"/>
        </a:p>
      </dgm:t>
    </dgm:pt>
    <dgm:pt modelId="{AE70B43C-E943-4C5F-9440-814D3973A207}" type="pres">
      <dgm:prSet presAssocID="{AFBAFE16-0079-4AF4-BEC7-DF257378A76F}" presName="hierChild5" presStyleCnt="0"/>
      <dgm:spPr/>
      <dgm:t>
        <a:bodyPr/>
        <a:lstStyle/>
        <a:p>
          <a:endParaRPr lang="en-US"/>
        </a:p>
      </dgm:t>
    </dgm:pt>
    <dgm:pt modelId="{9A619788-FCBB-47C1-9DBE-4B73663D7395}" type="pres">
      <dgm:prSet presAssocID="{EC2CE405-2FF8-4B23-BAC0-E3DF8DCB50FF}" presName="Name37" presStyleLbl="parChTrans1D2" presStyleIdx="3" presStyleCnt="4"/>
      <dgm:spPr/>
      <dgm:t>
        <a:bodyPr/>
        <a:lstStyle/>
        <a:p>
          <a:endParaRPr lang="en-US"/>
        </a:p>
      </dgm:t>
    </dgm:pt>
    <dgm:pt modelId="{8899C972-184F-40E2-A822-37615A41D0FC}" type="pres">
      <dgm:prSet presAssocID="{10E5C303-87C7-422D-B165-2F6E9F532923}" presName="hierRoot2" presStyleCnt="0">
        <dgm:presLayoutVars>
          <dgm:hierBranch val="init"/>
        </dgm:presLayoutVars>
      </dgm:prSet>
      <dgm:spPr/>
    </dgm:pt>
    <dgm:pt modelId="{F2FC98C3-9622-48AD-9C59-4635E2490D14}" type="pres">
      <dgm:prSet presAssocID="{10E5C303-87C7-422D-B165-2F6E9F532923}" presName="rootComposite" presStyleCnt="0"/>
      <dgm:spPr/>
    </dgm:pt>
    <dgm:pt modelId="{0B6F2515-FD7B-4876-A00A-092693C45FBD}" type="pres">
      <dgm:prSet presAssocID="{10E5C303-87C7-422D-B165-2F6E9F53292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6EBF2C7-0D72-4875-81D2-B27740C5ED37}" type="pres">
      <dgm:prSet presAssocID="{10E5C303-87C7-422D-B165-2F6E9F532923}" presName="rootConnector" presStyleLbl="node2" presStyleIdx="3" presStyleCnt="4"/>
      <dgm:spPr/>
      <dgm:t>
        <a:bodyPr/>
        <a:lstStyle/>
        <a:p>
          <a:endParaRPr lang="en-US"/>
        </a:p>
      </dgm:t>
    </dgm:pt>
    <dgm:pt modelId="{8D890770-2C9B-4E5E-AF5E-76874F6ABB2E}" type="pres">
      <dgm:prSet presAssocID="{10E5C303-87C7-422D-B165-2F6E9F532923}" presName="hierChild4" presStyleCnt="0"/>
      <dgm:spPr/>
    </dgm:pt>
    <dgm:pt modelId="{A47F4F7E-C176-47C5-A063-F2A23B4E125C}" type="pres">
      <dgm:prSet presAssocID="{10E5C303-87C7-422D-B165-2F6E9F532923}" presName="hierChild5" presStyleCnt="0"/>
      <dgm:spPr/>
    </dgm:pt>
    <dgm:pt modelId="{91736F33-8BDA-4DCD-A2CA-F8C1FBAA7C2A}" type="pres">
      <dgm:prSet presAssocID="{92D3343E-0FAA-4ABA-93A1-73E3EBAE2343}" presName="hierChild3" presStyleCnt="0"/>
      <dgm:spPr/>
      <dgm:t>
        <a:bodyPr/>
        <a:lstStyle/>
        <a:p>
          <a:endParaRPr lang="en-US"/>
        </a:p>
      </dgm:t>
    </dgm:pt>
  </dgm:ptLst>
  <dgm:cxnLst>
    <dgm:cxn modelId="{882ED772-73D0-4D37-936F-00A50935FFAD}" type="presOf" srcId="{10E5C303-87C7-422D-B165-2F6E9F532923}" destId="{0B6F2515-FD7B-4876-A00A-092693C45FBD}" srcOrd="0" destOrd="0" presId="urn:microsoft.com/office/officeart/2005/8/layout/orgChart1"/>
    <dgm:cxn modelId="{1FCC4B9E-0072-4960-8D53-3D28B50B8B63}" type="presOf" srcId="{AFBAFE16-0079-4AF4-BEC7-DF257378A76F}" destId="{E47C6C09-3603-4472-A2E2-BF65FA475953}" srcOrd="0" destOrd="0" presId="urn:microsoft.com/office/officeart/2005/8/layout/orgChart1"/>
    <dgm:cxn modelId="{72599989-D779-4D9D-B158-1787A4A84D4D}" srcId="{E62A83BC-3BF3-4F97-9FD7-1FEA54064A78}" destId="{92D3343E-0FAA-4ABA-93A1-73E3EBAE2343}" srcOrd="0" destOrd="0" parTransId="{0F73C12F-D527-40F2-AD09-21C8653F89C0}" sibTransId="{0482B0C4-6028-4828-97F9-A05566D69E40}"/>
    <dgm:cxn modelId="{225EBD10-F6C3-490A-8DEC-D7F44848B9B2}" type="presOf" srcId="{46A87B60-0F00-45D3-B51F-1E3663148BD2}" destId="{993D8BA6-11B9-4698-9E7B-0F3002F2F713}" srcOrd="0" destOrd="0" presId="urn:microsoft.com/office/officeart/2005/8/layout/orgChart1"/>
    <dgm:cxn modelId="{BF3015C1-7E71-4033-B23B-14AAB1BE1797}" type="presOf" srcId="{016D1268-D7B6-4370-BDF3-1A7067DCA5C7}" destId="{F7E3D97A-CA72-42DA-93FB-7F571D06C4B4}" srcOrd="1" destOrd="0" presId="urn:microsoft.com/office/officeart/2005/8/layout/orgChart1"/>
    <dgm:cxn modelId="{5434C0B0-FC0D-406E-A81F-43E9086F5575}" type="presOf" srcId="{75EEB520-1DF6-4E4A-8262-5DA7B0F74605}" destId="{C41E4E19-5E39-4EA2-B8A4-0E1E638E7029}" srcOrd="0" destOrd="0" presId="urn:microsoft.com/office/officeart/2005/8/layout/orgChart1"/>
    <dgm:cxn modelId="{80258DF9-ED5D-46FA-B419-3FB509212A19}" type="presOf" srcId="{4AC81839-58D4-4E53-AE97-DEDC607D2271}" destId="{BD01E909-BDC5-4E31-B459-7BD71A643FC0}" srcOrd="0" destOrd="0" presId="urn:microsoft.com/office/officeart/2005/8/layout/orgChart1"/>
    <dgm:cxn modelId="{B25876D9-4EB4-42B3-A12C-B6AF3021C76C}" type="presOf" srcId="{EC2CE405-2FF8-4B23-BAC0-E3DF8DCB50FF}" destId="{9A619788-FCBB-47C1-9DBE-4B73663D7395}" srcOrd="0" destOrd="0" presId="urn:microsoft.com/office/officeart/2005/8/layout/orgChart1"/>
    <dgm:cxn modelId="{6C02182D-C9C2-4DD3-ABF1-7A465878BC6C}" type="presOf" srcId="{85B42CB2-EA0D-48A8-87C4-23DD4261C8D1}" destId="{3C6A8F0F-944B-42A0-B395-EE3FE2A7A3BE}" srcOrd="0" destOrd="0" presId="urn:microsoft.com/office/officeart/2005/8/layout/orgChart1"/>
    <dgm:cxn modelId="{116D7319-17BF-40CE-89D2-4FA4F2F451D3}" type="presOf" srcId="{41D14882-FBB4-4095-A4DA-8A56292A1A25}" destId="{18A1DFC5-F74D-4DAC-BEA9-B9E4E29388EC}" srcOrd="0" destOrd="0" presId="urn:microsoft.com/office/officeart/2005/8/layout/orgChart1"/>
    <dgm:cxn modelId="{EC089498-7562-483A-B656-95B14332ABF4}" type="presOf" srcId="{E62A83BC-3BF3-4F97-9FD7-1FEA54064A78}" destId="{2517D78F-92E4-4A89-B115-FD0A3376551A}" srcOrd="0" destOrd="0" presId="urn:microsoft.com/office/officeart/2005/8/layout/orgChart1"/>
    <dgm:cxn modelId="{92E90434-A9D0-4A5A-BCF7-F5A784C5BB34}" srcId="{92D3343E-0FAA-4ABA-93A1-73E3EBAE2343}" destId="{AFBAFE16-0079-4AF4-BEC7-DF257378A76F}" srcOrd="2" destOrd="0" parTransId="{AF8D239F-1BD4-4B37-AA2C-3CE34823DE18}" sibTransId="{12334441-F925-4AD4-990D-D8C69A2C097E}"/>
    <dgm:cxn modelId="{06FB0641-8804-4326-9189-C8C1EB11B0DD}" type="presOf" srcId="{692F51E9-3212-49E1-832D-5C4BCBCA2D4A}" destId="{96528803-6343-4975-863F-93CBC64D7D43}" srcOrd="0" destOrd="0" presId="urn:microsoft.com/office/officeart/2005/8/layout/orgChart1"/>
    <dgm:cxn modelId="{CDBF9634-22E4-4FC2-87F9-D28E4DB82565}" type="presOf" srcId="{868DF081-2C71-4A3C-A944-83616BDB7D66}" destId="{5B4EF478-1318-4E6D-B1E1-CD99AA468596}" srcOrd="0" destOrd="0" presId="urn:microsoft.com/office/officeart/2005/8/layout/orgChart1"/>
    <dgm:cxn modelId="{2F4AFBD4-2FFD-48B0-85A3-9F4764081B40}" type="presOf" srcId="{4DECD9C9-5755-4755-A5D1-F865307CFEBC}" destId="{BF313CBC-EDA4-4875-ABF9-2B869C28427C}" srcOrd="0" destOrd="0" presId="urn:microsoft.com/office/officeart/2005/8/layout/orgChart1"/>
    <dgm:cxn modelId="{86A64DB4-4FE9-47BF-8B86-E6B9C41BD0C6}" srcId="{4DECD9C9-5755-4755-A5D1-F865307CFEBC}" destId="{29A797A8-202D-47D1-A682-4C9BF325FBC5}" srcOrd="1" destOrd="0" parTransId="{4AC81839-58D4-4E53-AE97-DEDC607D2271}" sibTransId="{ED2C4CBD-056F-4991-B9C7-AE53EA950463}"/>
    <dgm:cxn modelId="{E3E49E6E-355D-4716-8C16-8729FC9DC677}" type="presOf" srcId="{75EEB520-1DF6-4E4A-8262-5DA7B0F74605}" destId="{47A236D6-176F-4E96-BDAC-FD9240CA8B31}" srcOrd="1" destOrd="0" presId="urn:microsoft.com/office/officeart/2005/8/layout/orgChart1"/>
    <dgm:cxn modelId="{44C43CDC-81DF-4711-9EE9-D38E7A3AEFCC}" type="presOf" srcId="{A905C16A-518D-499F-9708-5CA38DD98E1C}" destId="{100E211F-9A67-410B-B6B3-4CD7829A378F}" srcOrd="1" destOrd="0" presId="urn:microsoft.com/office/officeart/2005/8/layout/orgChart1"/>
    <dgm:cxn modelId="{AC8220B6-0315-448B-836D-39A0A41751C8}" srcId="{7B77B8D0-F193-4FC9-9400-26A69BE31370}" destId="{75EEB520-1DF6-4E4A-8262-5DA7B0F74605}" srcOrd="0" destOrd="0" parTransId="{E3A9FE2D-C5F0-4674-9EED-F42A8AC0AB6F}" sibTransId="{DA3A4FCC-1AC6-4BEB-86E7-868BC87A38EA}"/>
    <dgm:cxn modelId="{41800329-D458-4A00-90E5-EF1B33A2A877}" type="presOf" srcId="{92D3343E-0FAA-4ABA-93A1-73E3EBAE2343}" destId="{0A45F002-EE87-4139-AB36-AEA5563A3EE7}" srcOrd="1" destOrd="0" presId="urn:microsoft.com/office/officeart/2005/8/layout/orgChart1"/>
    <dgm:cxn modelId="{1ED9AD5B-F520-412A-B74B-F7B601375611}" type="presOf" srcId="{29A797A8-202D-47D1-A682-4C9BF325FBC5}" destId="{CC1CE094-D93C-4CE9-B446-5E32C8158683}" srcOrd="1" destOrd="0" presId="urn:microsoft.com/office/officeart/2005/8/layout/orgChart1"/>
    <dgm:cxn modelId="{C5385C81-E1EF-4C2A-A0FC-083869CB8BAA}" type="presOf" srcId="{29A797A8-202D-47D1-A682-4C9BF325FBC5}" destId="{57F62D69-3295-4E69-A1FE-73999F0432D1}" srcOrd="0" destOrd="0" presId="urn:microsoft.com/office/officeart/2005/8/layout/orgChart1"/>
    <dgm:cxn modelId="{EED0737F-294A-4D11-B18A-88A036084585}" type="presOf" srcId="{10E5C303-87C7-422D-B165-2F6E9F532923}" destId="{06EBF2C7-0D72-4875-81D2-B27740C5ED37}" srcOrd="1" destOrd="0" presId="urn:microsoft.com/office/officeart/2005/8/layout/orgChart1"/>
    <dgm:cxn modelId="{4E257FC1-007E-47B5-BC1D-64DEA029C3FC}" type="presOf" srcId="{3BF15095-841D-46BC-8A8B-155713CB1876}" destId="{791F5045-8EF4-4546-A735-857E05BA8EDA}" srcOrd="0" destOrd="0" presId="urn:microsoft.com/office/officeart/2005/8/layout/orgChart1"/>
    <dgm:cxn modelId="{D2EBDBA8-B5A5-46CB-9CEA-7050928F4CFC}" srcId="{92D3343E-0FAA-4ABA-93A1-73E3EBAE2343}" destId="{7B77B8D0-F193-4FC9-9400-26A69BE31370}" srcOrd="1" destOrd="0" parTransId="{868DF081-2C71-4A3C-A944-83616BDB7D66}" sibTransId="{A2839D40-42AE-47A2-B5F7-2B0FD7721E58}"/>
    <dgm:cxn modelId="{4DF89E31-C655-476A-B819-28E0D6629314}" srcId="{92D3343E-0FAA-4ABA-93A1-73E3EBAE2343}" destId="{10E5C303-87C7-422D-B165-2F6E9F532923}" srcOrd="3" destOrd="0" parTransId="{EC2CE405-2FF8-4B23-BAC0-E3DF8DCB50FF}" sibTransId="{20100C2D-3F08-4960-ABE5-8AACE9387E6C}"/>
    <dgm:cxn modelId="{BB6F9671-2951-4119-B7A1-3D26E4EA4424}" type="presOf" srcId="{4DECD9C9-5755-4755-A5D1-F865307CFEBC}" destId="{81B96C04-CCF7-4540-BCE9-D5EFCDC0273D}" srcOrd="1" destOrd="0" presId="urn:microsoft.com/office/officeart/2005/8/layout/orgChart1"/>
    <dgm:cxn modelId="{07FF24E2-55B3-42CC-9822-76535AF9A678}" type="presOf" srcId="{692F51E9-3212-49E1-832D-5C4BCBCA2D4A}" destId="{F95BB557-5AB5-4AB9-98BB-2775C2876343}" srcOrd="1" destOrd="0" presId="urn:microsoft.com/office/officeart/2005/8/layout/orgChart1"/>
    <dgm:cxn modelId="{D153DD25-CA9F-48A0-A2DA-8F3EE2BAC626}" type="presOf" srcId="{AFBAFE16-0079-4AF4-BEC7-DF257378A76F}" destId="{F843CCC8-1068-4933-AE87-50588B6DB1DF}" srcOrd="1" destOrd="0" presId="urn:microsoft.com/office/officeart/2005/8/layout/orgChart1"/>
    <dgm:cxn modelId="{CD5A90C6-B5A9-483C-8C1D-0A5C1A4D7EED}" srcId="{92D3343E-0FAA-4ABA-93A1-73E3EBAE2343}" destId="{4DECD9C9-5755-4755-A5D1-F865307CFEBC}" srcOrd="0" destOrd="0" parTransId="{85B42CB2-EA0D-48A8-87C4-23DD4261C8D1}" sibTransId="{8C37EB2B-538B-4171-8588-07D243FE9310}"/>
    <dgm:cxn modelId="{C3208B48-356F-4FAB-B8BC-B716AC4E4A25}" type="presOf" srcId="{E3A9FE2D-C5F0-4674-9EED-F42A8AC0AB6F}" destId="{EE8836E8-B4F2-479D-ABF1-CCD8F6ABBA42}" srcOrd="0" destOrd="0" presId="urn:microsoft.com/office/officeart/2005/8/layout/orgChart1"/>
    <dgm:cxn modelId="{294D0CD4-8CF9-4E2E-8749-6BFDBF2029B2}" type="presOf" srcId="{7B77B8D0-F193-4FC9-9400-26A69BE31370}" destId="{27F6A44D-88EC-4C3F-ADA7-B668B85213A2}" srcOrd="1" destOrd="0" presId="urn:microsoft.com/office/officeart/2005/8/layout/orgChart1"/>
    <dgm:cxn modelId="{EA282803-2561-46BE-BC69-5846A33553F3}" type="presOf" srcId="{A905C16A-518D-499F-9708-5CA38DD98E1C}" destId="{14E9F6D3-81DC-4622-A4E8-65882D6DFF57}" srcOrd="0" destOrd="0" presId="urn:microsoft.com/office/officeart/2005/8/layout/orgChart1"/>
    <dgm:cxn modelId="{2E51BD31-6059-4859-9747-ACD316DCC992}" srcId="{4DECD9C9-5755-4755-A5D1-F865307CFEBC}" destId="{016D1268-D7B6-4370-BDF3-1A7067DCA5C7}" srcOrd="0" destOrd="0" parTransId="{3BF15095-841D-46BC-8A8B-155713CB1876}" sibTransId="{455EDC41-D492-404C-B893-7B260069EF43}"/>
    <dgm:cxn modelId="{4F6A2613-8EA4-456B-8FA0-F547A2B55BFD}" type="presOf" srcId="{016D1268-D7B6-4370-BDF3-1A7067DCA5C7}" destId="{B76C4F96-6B37-4E57-B8D3-0F4C388FBC49}" srcOrd="0" destOrd="0" presId="urn:microsoft.com/office/officeart/2005/8/layout/orgChart1"/>
    <dgm:cxn modelId="{E45CFE8A-76CB-4014-B394-68199AB76CAA}" type="presOf" srcId="{AF8D239F-1BD4-4B37-AA2C-3CE34823DE18}" destId="{2D720DA2-3C9D-4166-B45E-8E91BD1CF678}" srcOrd="0" destOrd="0" presId="urn:microsoft.com/office/officeart/2005/8/layout/orgChart1"/>
    <dgm:cxn modelId="{7E8BDBE5-B5B3-4887-999F-74F207552275}" srcId="{7B77B8D0-F193-4FC9-9400-26A69BE31370}" destId="{A905C16A-518D-499F-9708-5CA38DD98E1C}" srcOrd="1" destOrd="0" parTransId="{46A87B60-0F00-45D3-B51F-1E3663148BD2}" sibTransId="{1932D74C-8E12-4049-B5D3-5B669E55BED4}"/>
    <dgm:cxn modelId="{DE57627F-7EFC-4781-B83E-149818571A67}" type="presOf" srcId="{7B77B8D0-F193-4FC9-9400-26A69BE31370}" destId="{9B0420CE-1A7A-40BA-A949-82B1E6CA3D00}" srcOrd="0" destOrd="0" presId="urn:microsoft.com/office/officeart/2005/8/layout/orgChart1"/>
    <dgm:cxn modelId="{B509F01E-EC43-4FDF-AB36-46D06D86A22B}" srcId="{7B77B8D0-F193-4FC9-9400-26A69BE31370}" destId="{692F51E9-3212-49E1-832D-5C4BCBCA2D4A}" srcOrd="2" destOrd="0" parTransId="{41D14882-FBB4-4095-A4DA-8A56292A1A25}" sibTransId="{EA63F328-42A5-40FE-84C4-56AB970D7F3F}"/>
    <dgm:cxn modelId="{A58E5A00-A24C-4F69-A082-0E80E76B4C93}" type="presOf" srcId="{92D3343E-0FAA-4ABA-93A1-73E3EBAE2343}" destId="{DA0FECCA-DB26-425F-A63A-098657979472}" srcOrd="0" destOrd="0" presId="urn:microsoft.com/office/officeart/2005/8/layout/orgChart1"/>
    <dgm:cxn modelId="{84D85202-E1F8-46AE-987F-78C154A429A5}" type="presParOf" srcId="{2517D78F-92E4-4A89-B115-FD0A3376551A}" destId="{0B4611D0-B8C4-4816-A26F-B2D0E1371F96}" srcOrd="0" destOrd="0" presId="urn:microsoft.com/office/officeart/2005/8/layout/orgChart1"/>
    <dgm:cxn modelId="{08776B65-1D31-4C24-B62F-5FADA38E5F7F}" type="presParOf" srcId="{0B4611D0-B8C4-4816-A26F-B2D0E1371F96}" destId="{3A657302-8BD7-4735-A646-BEB20DFC94A3}" srcOrd="0" destOrd="0" presId="urn:microsoft.com/office/officeart/2005/8/layout/orgChart1"/>
    <dgm:cxn modelId="{CE0603BC-766A-43B7-81AC-B39CF13C9769}" type="presParOf" srcId="{3A657302-8BD7-4735-A646-BEB20DFC94A3}" destId="{DA0FECCA-DB26-425F-A63A-098657979472}" srcOrd="0" destOrd="0" presId="urn:microsoft.com/office/officeart/2005/8/layout/orgChart1"/>
    <dgm:cxn modelId="{1D1DFB81-437A-4A5F-A828-2924FCEC8792}" type="presParOf" srcId="{3A657302-8BD7-4735-A646-BEB20DFC94A3}" destId="{0A45F002-EE87-4139-AB36-AEA5563A3EE7}" srcOrd="1" destOrd="0" presId="urn:microsoft.com/office/officeart/2005/8/layout/orgChart1"/>
    <dgm:cxn modelId="{BB402C52-413B-4C97-97B4-D7F1C738FF9D}" type="presParOf" srcId="{0B4611D0-B8C4-4816-A26F-B2D0E1371F96}" destId="{DDA9ECE7-5F6D-45EA-A6C0-F9E92E7CE5E1}" srcOrd="1" destOrd="0" presId="urn:microsoft.com/office/officeart/2005/8/layout/orgChart1"/>
    <dgm:cxn modelId="{CC15FBC8-4443-45FF-B427-59A72019F62A}" type="presParOf" srcId="{DDA9ECE7-5F6D-45EA-A6C0-F9E92E7CE5E1}" destId="{3C6A8F0F-944B-42A0-B395-EE3FE2A7A3BE}" srcOrd="0" destOrd="0" presId="urn:microsoft.com/office/officeart/2005/8/layout/orgChart1"/>
    <dgm:cxn modelId="{C5898F95-3FA4-42F6-BE3D-4BDCA92B093C}" type="presParOf" srcId="{DDA9ECE7-5F6D-45EA-A6C0-F9E92E7CE5E1}" destId="{A3E41570-4C2A-4FC9-87C6-EC18853EC82E}" srcOrd="1" destOrd="0" presId="urn:microsoft.com/office/officeart/2005/8/layout/orgChart1"/>
    <dgm:cxn modelId="{F037FC3D-0108-48FC-ACD0-12D2A1D39DA1}" type="presParOf" srcId="{A3E41570-4C2A-4FC9-87C6-EC18853EC82E}" destId="{8929B4EA-C4D3-49E5-9E1B-24B8FE347DD1}" srcOrd="0" destOrd="0" presId="urn:microsoft.com/office/officeart/2005/8/layout/orgChart1"/>
    <dgm:cxn modelId="{EEDAA06A-F4A6-48A5-AE56-B3DA202DE4A3}" type="presParOf" srcId="{8929B4EA-C4D3-49E5-9E1B-24B8FE347DD1}" destId="{BF313CBC-EDA4-4875-ABF9-2B869C28427C}" srcOrd="0" destOrd="0" presId="urn:microsoft.com/office/officeart/2005/8/layout/orgChart1"/>
    <dgm:cxn modelId="{9DA8360A-9DA2-41AA-AC31-D6CA3BC6FE66}" type="presParOf" srcId="{8929B4EA-C4D3-49E5-9E1B-24B8FE347DD1}" destId="{81B96C04-CCF7-4540-BCE9-D5EFCDC0273D}" srcOrd="1" destOrd="0" presId="urn:microsoft.com/office/officeart/2005/8/layout/orgChart1"/>
    <dgm:cxn modelId="{DD871E47-0715-416F-8A48-6D46ECB7AE22}" type="presParOf" srcId="{A3E41570-4C2A-4FC9-87C6-EC18853EC82E}" destId="{A8B904F9-B971-4AB4-B83F-5AF077B97477}" srcOrd="1" destOrd="0" presId="urn:microsoft.com/office/officeart/2005/8/layout/orgChart1"/>
    <dgm:cxn modelId="{38BC0294-9766-4C15-A25D-A157D67BF8C5}" type="presParOf" srcId="{A8B904F9-B971-4AB4-B83F-5AF077B97477}" destId="{791F5045-8EF4-4546-A735-857E05BA8EDA}" srcOrd="0" destOrd="0" presId="urn:microsoft.com/office/officeart/2005/8/layout/orgChart1"/>
    <dgm:cxn modelId="{5B8BE18A-9891-42F6-881C-4C96F8EF2F20}" type="presParOf" srcId="{A8B904F9-B971-4AB4-B83F-5AF077B97477}" destId="{4726F10B-AEFF-40B1-A5FC-5827BCE25538}" srcOrd="1" destOrd="0" presId="urn:microsoft.com/office/officeart/2005/8/layout/orgChart1"/>
    <dgm:cxn modelId="{25C4BEBC-F612-4863-89AD-D5EB4453542D}" type="presParOf" srcId="{4726F10B-AEFF-40B1-A5FC-5827BCE25538}" destId="{043A153C-27FA-4191-A0EF-53E3046E8434}" srcOrd="0" destOrd="0" presId="urn:microsoft.com/office/officeart/2005/8/layout/orgChart1"/>
    <dgm:cxn modelId="{3DD64119-19E2-4987-94B5-4FB775ECC598}" type="presParOf" srcId="{043A153C-27FA-4191-A0EF-53E3046E8434}" destId="{B76C4F96-6B37-4E57-B8D3-0F4C388FBC49}" srcOrd="0" destOrd="0" presId="urn:microsoft.com/office/officeart/2005/8/layout/orgChart1"/>
    <dgm:cxn modelId="{B2D4A0E8-A33F-48B5-9672-AA3230CB09E9}" type="presParOf" srcId="{043A153C-27FA-4191-A0EF-53E3046E8434}" destId="{F7E3D97A-CA72-42DA-93FB-7F571D06C4B4}" srcOrd="1" destOrd="0" presId="urn:microsoft.com/office/officeart/2005/8/layout/orgChart1"/>
    <dgm:cxn modelId="{371DCE5B-190E-400F-95FE-A4A6CB201DD1}" type="presParOf" srcId="{4726F10B-AEFF-40B1-A5FC-5827BCE25538}" destId="{68A211BC-7343-4505-9A75-9527307038D9}" srcOrd="1" destOrd="0" presId="urn:microsoft.com/office/officeart/2005/8/layout/orgChart1"/>
    <dgm:cxn modelId="{26678307-C55E-415C-A5DB-00CF18BC745E}" type="presParOf" srcId="{4726F10B-AEFF-40B1-A5FC-5827BCE25538}" destId="{1A6B48A2-9460-4BF7-A296-328AF7C186E2}" srcOrd="2" destOrd="0" presId="urn:microsoft.com/office/officeart/2005/8/layout/orgChart1"/>
    <dgm:cxn modelId="{6E7D0D32-DF42-4BEB-9BE4-E3A8B3FFAE0B}" type="presParOf" srcId="{A8B904F9-B971-4AB4-B83F-5AF077B97477}" destId="{BD01E909-BDC5-4E31-B459-7BD71A643FC0}" srcOrd="2" destOrd="0" presId="urn:microsoft.com/office/officeart/2005/8/layout/orgChart1"/>
    <dgm:cxn modelId="{4C190811-03F3-44A5-844F-C47CAED13FE8}" type="presParOf" srcId="{A8B904F9-B971-4AB4-B83F-5AF077B97477}" destId="{77C155FF-2147-434A-AE7D-A5BA33C3E86D}" srcOrd="3" destOrd="0" presId="urn:microsoft.com/office/officeart/2005/8/layout/orgChart1"/>
    <dgm:cxn modelId="{68DED35C-37CE-4DD1-855B-83B5DEB2B3D8}" type="presParOf" srcId="{77C155FF-2147-434A-AE7D-A5BA33C3E86D}" destId="{C5919681-6175-4E3A-BA86-DD1967695C38}" srcOrd="0" destOrd="0" presId="urn:microsoft.com/office/officeart/2005/8/layout/orgChart1"/>
    <dgm:cxn modelId="{56313712-AB2B-484F-BD76-E7D436A9FDEC}" type="presParOf" srcId="{C5919681-6175-4E3A-BA86-DD1967695C38}" destId="{57F62D69-3295-4E69-A1FE-73999F0432D1}" srcOrd="0" destOrd="0" presId="urn:microsoft.com/office/officeart/2005/8/layout/orgChart1"/>
    <dgm:cxn modelId="{F56EA33B-69E1-453F-9498-925FACD45AE1}" type="presParOf" srcId="{C5919681-6175-4E3A-BA86-DD1967695C38}" destId="{CC1CE094-D93C-4CE9-B446-5E32C8158683}" srcOrd="1" destOrd="0" presId="urn:microsoft.com/office/officeart/2005/8/layout/orgChart1"/>
    <dgm:cxn modelId="{76FA59BC-E3F0-45B9-AD7B-944455E5952D}" type="presParOf" srcId="{77C155FF-2147-434A-AE7D-A5BA33C3E86D}" destId="{90D5287D-8956-478A-9BFF-A1BCB5A47820}" srcOrd="1" destOrd="0" presId="urn:microsoft.com/office/officeart/2005/8/layout/orgChart1"/>
    <dgm:cxn modelId="{8B7B2F71-A7D6-441F-8803-8CB37A6AD155}" type="presParOf" srcId="{77C155FF-2147-434A-AE7D-A5BA33C3E86D}" destId="{E28B48C1-8B8F-4F3A-BF90-79726D7369F3}" srcOrd="2" destOrd="0" presId="urn:microsoft.com/office/officeart/2005/8/layout/orgChart1"/>
    <dgm:cxn modelId="{B99E9251-08DC-4A87-807A-97D914DE6509}" type="presParOf" srcId="{A3E41570-4C2A-4FC9-87C6-EC18853EC82E}" destId="{4242BDB7-9279-4879-B846-C8CDDD45AD0A}" srcOrd="2" destOrd="0" presId="urn:microsoft.com/office/officeart/2005/8/layout/orgChart1"/>
    <dgm:cxn modelId="{9C413013-A2E8-4E81-B794-9E13CF23C696}" type="presParOf" srcId="{DDA9ECE7-5F6D-45EA-A6C0-F9E92E7CE5E1}" destId="{5B4EF478-1318-4E6D-B1E1-CD99AA468596}" srcOrd="2" destOrd="0" presId="urn:microsoft.com/office/officeart/2005/8/layout/orgChart1"/>
    <dgm:cxn modelId="{3BA4D34B-4D5A-4FAB-AD65-48855FA57552}" type="presParOf" srcId="{DDA9ECE7-5F6D-45EA-A6C0-F9E92E7CE5E1}" destId="{9C8565C0-3D91-430B-972E-BA7509FACDC0}" srcOrd="3" destOrd="0" presId="urn:microsoft.com/office/officeart/2005/8/layout/orgChart1"/>
    <dgm:cxn modelId="{568B2CEE-C363-433C-94B6-CB63B0D2F64F}" type="presParOf" srcId="{9C8565C0-3D91-430B-972E-BA7509FACDC0}" destId="{DF3D535C-08C5-4023-B6DB-DEE345A9ED46}" srcOrd="0" destOrd="0" presId="urn:microsoft.com/office/officeart/2005/8/layout/orgChart1"/>
    <dgm:cxn modelId="{B221B2D8-42FC-4AC0-82F4-8304A2D78144}" type="presParOf" srcId="{DF3D535C-08C5-4023-B6DB-DEE345A9ED46}" destId="{9B0420CE-1A7A-40BA-A949-82B1E6CA3D00}" srcOrd="0" destOrd="0" presId="urn:microsoft.com/office/officeart/2005/8/layout/orgChart1"/>
    <dgm:cxn modelId="{A905ADEE-CFD6-4E28-8520-C4B33419E376}" type="presParOf" srcId="{DF3D535C-08C5-4023-B6DB-DEE345A9ED46}" destId="{27F6A44D-88EC-4C3F-ADA7-B668B85213A2}" srcOrd="1" destOrd="0" presId="urn:microsoft.com/office/officeart/2005/8/layout/orgChart1"/>
    <dgm:cxn modelId="{D97D6276-9E32-4530-9D80-51F2B588EF37}" type="presParOf" srcId="{9C8565C0-3D91-430B-972E-BA7509FACDC0}" destId="{3015B956-680C-4FA6-83D3-3943363D6412}" srcOrd="1" destOrd="0" presId="urn:microsoft.com/office/officeart/2005/8/layout/orgChart1"/>
    <dgm:cxn modelId="{6923CB0C-3475-46FE-B2C2-ABCE03731D9F}" type="presParOf" srcId="{3015B956-680C-4FA6-83D3-3943363D6412}" destId="{EE8836E8-B4F2-479D-ABF1-CCD8F6ABBA42}" srcOrd="0" destOrd="0" presId="urn:microsoft.com/office/officeart/2005/8/layout/orgChart1"/>
    <dgm:cxn modelId="{C5132F9F-874E-469F-938B-7FC8BE38300B}" type="presParOf" srcId="{3015B956-680C-4FA6-83D3-3943363D6412}" destId="{FA6E53C2-113F-4042-89D3-45753D2E3B5F}" srcOrd="1" destOrd="0" presId="urn:microsoft.com/office/officeart/2005/8/layout/orgChart1"/>
    <dgm:cxn modelId="{BD3EE537-7392-41AA-BD89-861FCB79EFBF}" type="presParOf" srcId="{FA6E53C2-113F-4042-89D3-45753D2E3B5F}" destId="{FE38A727-61B8-4377-801B-6029854FF440}" srcOrd="0" destOrd="0" presId="urn:microsoft.com/office/officeart/2005/8/layout/orgChart1"/>
    <dgm:cxn modelId="{41C74FE7-80F4-4B18-ABCF-3D45F32E46AB}" type="presParOf" srcId="{FE38A727-61B8-4377-801B-6029854FF440}" destId="{C41E4E19-5E39-4EA2-B8A4-0E1E638E7029}" srcOrd="0" destOrd="0" presId="urn:microsoft.com/office/officeart/2005/8/layout/orgChart1"/>
    <dgm:cxn modelId="{A4C6FD98-6DE2-48EA-8EE9-680A2FDFCCDA}" type="presParOf" srcId="{FE38A727-61B8-4377-801B-6029854FF440}" destId="{47A236D6-176F-4E96-BDAC-FD9240CA8B31}" srcOrd="1" destOrd="0" presId="urn:microsoft.com/office/officeart/2005/8/layout/orgChart1"/>
    <dgm:cxn modelId="{98025FB2-1EA8-4DEF-AED1-5F76D84AB8DE}" type="presParOf" srcId="{FA6E53C2-113F-4042-89D3-45753D2E3B5F}" destId="{DF58140F-1903-4B9A-AD1A-FBA593754C35}" srcOrd="1" destOrd="0" presId="urn:microsoft.com/office/officeart/2005/8/layout/orgChart1"/>
    <dgm:cxn modelId="{96638796-DCB8-40B8-A73B-BA0A294A785F}" type="presParOf" srcId="{FA6E53C2-113F-4042-89D3-45753D2E3B5F}" destId="{DED91B16-FD9A-43C1-B6CA-38138491FA26}" srcOrd="2" destOrd="0" presId="urn:microsoft.com/office/officeart/2005/8/layout/orgChart1"/>
    <dgm:cxn modelId="{2133DBD0-30D3-4AEF-AAED-8F3777AE0835}" type="presParOf" srcId="{3015B956-680C-4FA6-83D3-3943363D6412}" destId="{993D8BA6-11B9-4698-9E7B-0F3002F2F713}" srcOrd="2" destOrd="0" presId="urn:microsoft.com/office/officeart/2005/8/layout/orgChart1"/>
    <dgm:cxn modelId="{B44EAC2D-54E9-413F-95B9-173A9A184C28}" type="presParOf" srcId="{3015B956-680C-4FA6-83D3-3943363D6412}" destId="{82E01F90-49F3-4E3C-8337-D73A8EF78DD1}" srcOrd="3" destOrd="0" presId="urn:microsoft.com/office/officeart/2005/8/layout/orgChart1"/>
    <dgm:cxn modelId="{9D19375B-5827-4307-AF56-0371B4FDD886}" type="presParOf" srcId="{82E01F90-49F3-4E3C-8337-D73A8EF78DD1}" destId="{DB642182-8F98-4F2D-8A7C-4050278691B2}" srcOrd="0" destOrd="0" presId="urn:microsoft.com/office/officeart/2005/8/layout/orgChart1"/>
    <dgm:cxn modelId="{7C0BC64E-3A3E-4959-A1DA-44F4EFE7907F}" type="presParOf" srcId="{DB642182-8F98-4F2D-8A7C-4050278691B2}" destId="{14E9F6D3-81DC-4622-A4E8-65882D6DFF57}" srcOrd="0" destOrd="0" presId="urn:microsoft.com/office/officeart/2005/8/layout/orgChart1"/>
    <dgm:cxn modelId="{674C1618-F7D4-454D-B65B-EF0A1FA1DA95}" type="presParOf" srcId="{DB642182-8F98-4F2D-8A7C-4050278691B2}" destId="{100E211F-9A67-410B-B6B3-4CD7829A378F}" srcOrd="1" destOrd="0" presId="urn:microsoft.com/office/officeart/2005/8/layout/orgChart1"/>
    <dgm:cxn modelId="{78961A80-A14B-4BA6-AD1F-EB7CCE4C66E8}" type="presParOf" srcId="{82E01F90-49F3-4E3C-8337-D73A8EF78DD1}" destId="{6A0F96EF-C972-46FE-A572-2A7651C4F39C}" srcOrd="1" destOrd="0" presId="urn:microsoft.com/office/officeart/2005/8/layout/orgChart1"/>
    <dgm:cxn modelId="{886D260E-3AA2-4970-9CCE-BCD504813482}" type="presParOf" srcId="{82E01F90-49F3-4E3C-8337-D73A8EF78DD1}" destId="{F796C6EE-139B-4A82-A4C7-0C65E2E53EF9}" srcOrd="2" destOrd="0" presId="urn:microsoft.com/office/officeart/2005/8/layout/orgChart1"/>
    <dgm:cxn modelId="{2A01B68D-5993-4520-98FC-B9747FE954D9}" type="presParOf" srcId="{3015B956-680C-4FA6-83D3-3943363D6412}" destId="{18A1DFC5-F74D-4DAC-BEA9-B9E4E29388EC}" srcOrd="4" destOrd="0" presId="urn:microsoft.com/office/officeart/2005/8/layout/orgChart1"/>
    <dgm:cxn modelId="{9BC14F5D-8665-4B60-94BA-B58FA58707E2}" type="presParOf" srcId="{3015B956-680C-4FA6-83D3-3943363D6412}" destId="{4FB1C20A-600A-4AA3-B169-64D9C2FD8186}" srcOrd="5" destOrd="0" presId="urn:microsoft.com/office/officeart/2005/8/layout/orgChart1"/>
    <dgm:cxn modelId="{0A460CEF-FF1F-4A31-9774-C147853694C4}" type="presParOf" srcId="{4FB1C20A-600A-4AA3-B169-64D9C2FD8186}" destId="{B10DA4B3-38B3-4D67-8C26-2273B7A6BE19}" srcOrd="0" destOrd="0" presId="urn:microsoft.com/office/officeart/2005/8/layout/orgChart1"/>
    <dgm:cxn modelId="{C1874FF2-54A4-45A0-B2B6-EF6A543203A4}" type="presParOf" srcId="{B10DA4B3-38B3-4D67-8C26-2273B7A6BE19}" destId="{96528803-6343-4975-863F-93CBC64D7D43}" srcOrd="0" destOrd="0" presId="urn:microsoft.com/office/officeart/2005/8/layout/orgChart1"/>
    <dgm:cxn modelId="{BF1A0A10-F255-4E7D-9E46-2860DA619479}" type="presParOf" srcId="{B10DA4B3-38B3-4D67-8C26-2273B7A6BE19}" destId="{F95BB557-5AB5-4AB9-98BB-2775C2876343}" srcOrd="1" destOrd="0" presId="urn:microsoft.com/office/officeart/2005/8/layout/orgChart1"/>
    <dgm:cxn modelId="{6916ADF6-291A-4274-8B5F-C0E2A19129F9}" type="presParOf" srcId="{4FB1C20A-600A-4AA3-B169-64D9C2FD8186}" destId="{B514672C-7772-4377-B33A-EA8A85CF04E3}" srcOrd="1" destOrd="0" presId="urn:microsoft.com/office/officeart/2005/8/layout/orgChart1"/>
    <dgm:cxn modelId="{CDD55344-1ABD-4FC6-8857-F4778F2353EA}" type="presParOf" srcId="{4FB1C20A-600A-4AA3-B169-64D9C2FD8186}" destId="{B4E1090C-F456-413A-96FC-01606C69FBF9}" srcOrd="2" destOrd="0" presId="urn:microsoft.com/office/officeart/2005/8/layout/orgChart1"/>
    <dgm:cxn modelId="{1B712AA1-ACB7-4723-97BC-6B41D4EE3094}" type="presParOf" srcId="{9C8565C0-3D91-430B-972E-BA7509FACDC0}" destId="{B044DED3-123D-4911-AE1B-4280A82A9185}" srcOrd="2" destOrd="0" presId="urn:microsoft.com/office/officeart/2005/8/layout/orgChart1"/>
    <dgm:cxn modelId="{FF4A4C72-84E5-46AE-8218-1A6F56986F3A}" type="presParOf" srcId="{DDA9ECE7-5F6D-45EA-A6C0-F9E92E7CE5E1}" destId="{2D720DA2-3C9D-4166-B45E-8E91BD1CF678}" srcOrd="4" destOrd="0" presId="urn:microsoft.com/office/officeart/2005/8/layout/orgChart1"/>
    <dgm:cxn modelId="{6D532F26-1AE7-4D5E-98A4-45C93C25E18B}" type="presParOf" srcId="{DDA9ECE7-5F6D-45EA-A6C0-F9E92E7CE5E1}" destId="{F1C70A5E-2E22-4AAC-870D-2890C4625A1A}" srcOrd="5" destOrd="0" presId="urn:microsoft.com/office/officeart/2005/8/layout/orgChart1"/>
    <dgm:cxn modelId="{DEAE16F6-1014-4D77-B621-F6AACD93E110}" type="presParOf" srcId="{F1C70A5E-2E22-4AAC-870D-2890C4625A1A}" destId="{61A7AFB8-3756-49ED-B5CD-DFBDD52C2527}" srcOrd="0" destOrd="0" presId="urn:microsoft.com/office/officeart/2005/8/layout/orgChart1"/>
    <dgm:cxn modelId="{E8321ABA-EA56-4686-8FE4-8B575CB1DE88}" type="presParOf" srcId="{61A7AFB8-3756-49ED-B5CD-DFBDD52C2527}" destId="{E47C6C09-3603-4472-A2E2-BF65FA475953}" srcOrd="0" destOrd="0" presId="urn:microsoft.com/office/officeart/2005/8/layout/orgChart1"/>
    <dgm:cxn modelId="{8FAC113F-B1BB-48BE-B8D2-81E0FC5006E9}" type="presParOf" srcId="{61A7AFB8-3756-49ED-B5CD-DFBDD52C2527}" destId="{F843CCC8-1068-4933-AE87-50588B6DB1DF}" srcOrd="1" destOrd="0" presId="urn:microsoft.com/office/officeart/2005/8/layout/orgChart1"/>
    <dgm:cxn modelId="{6F53D531-9991-4502-AD11-1E3D35BE0150}" type="presParOf" srcId="{F1C70A5E-2E22-4AAC-870D-2890C4625A1A}" destId="{0EBA5813-7EBD-4570-B7FD-F0D4C0FCFDD2}" srcOrd="1" destOrd="0" presId="urn:microsoft.com/office/officeart/2005/8/layout/orgChart1"/>
    <dgm:cxn modelId="{004B2ED9-C5AC-492B-9206-4E3B1FF5703D}" type="presParOf" srcId="{F1C70A5E-2E22-4AAC-870D-2890C4625A1A}" destId="{AE70B43C-E943-4C5F-9440-814D3973A207}" srcOrd="2" destOrd="0" presId="urn:microsoft.com/office/officeart/2005/8/layout/orgChart1"/>
    <dgm:cxn modelId="{CFE6F2FE-8ED1-4B56-A533-8E5746388D4B}" type="presParOf" srcId="{DDA9ECE7-5F6D-45EA-A6C0-F9E92E7CE5E1}" destId="{9A619788-FCBB-47C1-9DBE-4B73663D7395}" srcOrd="6" destOrd="0" presId="urn:microsoft.com/office/officeart/2005/8/layout/orgChart1"/>
    <dgm:cxn modelId="{58000852-AAAA-46DE-A7DC-A80D17E7FFDB}" type="presParOf" srcId="{DDA9ECE7-5F6D-45EA-A6C0-F9E92E7CE5E1}" destId="{8899C972-184F-40E2-A822-37615A41D0FC}" srcOrd="7" destOrd="0" presId="urn:microsoft.com/office/officeart/2005/8/layout/orgChart1"/>
    <dgm:cxn modelId="{3D76E958-3592-4E56-9EFF-2F982BEBDB26}" type="presParOf" srcId="{8899C972-184F-40E2-A822-37615A41D0FC}" destId="{F2FC98C3-9622-48AD-9C59-4635E2490D14}" srcOrd="0" destOrd="0" presId="urn:microsoft.com/office/officeart/2005/8/layout/orgChart1"/>
    <dgm:cxn modelId="{A433769D-1AA0-4462-8DBB-7722F06AE3D6}" type="presParOf" srcId="{F2FC98C3-9622-48AD-9C59-4635E2490D14}" destId="{0B6F2515-FD7B-4876-A00A-092693C45FBD}" srcOrd="0" destOrd="0" presId="urn:microsoft.com/office/officeart/2005/8/layout/orgChart1"/>
    <dgm:cxn modelId="{41706DA5-0D14-4ACE-9863-BEEDC1B7AFE8}" type="presParOf" srcId="{F2FC98C3-9622-48AD-9C59-4635E2490D14}" destId="{06EBF2C7-0D72-4875-81D2-B27740C5ED37}" srcOrd="1" destOrd="0" presId="urn:microsoft.com/office/officeart/2005/8/layout/orgChart1"/>
    <dgm:cxn modelId="{37D99EAD-8929-44BC-8858-124A25F3A6A8}" type="presParOf" srcId="{8899C972-184F-40E2-A822-37615A41D0FC}" destId="{8D890770-2C9B-4E5E-AF5E-76874F6ABB2E}" srcOrd="1" destOrd="0" presId="urn:microsoft.com/office/officeart/2005/8/layout/orgChart1"/>
    <dgm:cxn modelId="{C691BCC9-67A9-4879-BFAB-F08E5A6D8523}" type="presParOf" srcId="{8899C972-184F-40E2-A822-37615A41D0FC}" destId="{A47F4F7E-C176-47C5-A063-F2A23B4E125C}" srcOrd="2" destOrd="0" presId="urn:microsoft.com/office/officeart/2005/8/layout/orgChart1"/>
    <dgm:cxn modelId="{826C2903-5D44-4388-AC2D-A7397738219C}" type="presParOf" srcId="{0B4611D0-B8C4-4816-A26F-B2D0E1371F96}" destId="{91736F33-8BDA-4DCD-A2CA-F8C1FBAA7C2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2A83BC-3BF3-4F97-9FD7-1FEA54064A78}" type="doc">
      <dgm:prSet loTypeId="urn:microsoft.com/office/officeart/2005/8/layout/orgChart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92D3343E-0FAA-4ABA-93A1-73E3EBAE2343}">
      <dgm:prSet phldrT="[Text]" custT="1"/>
      <dgm:spPr/>
      <dgm:t>
        <a:bodyPr/>
        <a:lstStyle/>
        <a:p>
          <a:r>
            <a:rPr lang="en-US" sz="1000" dirty="0"/>
            <a:t>Mode</a:t>
          </a:r>
        </a:p>
      </dgm:t>
    </dgm:pt>
    <dgm:pt modelId="{0F73C12F-D527-40F2-AD09-21C8653F89C0}" type="parTrans" cxnId="{72599989-D779-4D9D-B158-1787A4A84D4D}">
      <dgm:prSet/>
      <dgm:spPr/>
      <dgm:t>
        <a:bodyPr/>
        <a:lstStyle/>
        <a:p>
          <a:endParaRPr lang="en-US" sz="1000"/>
        </a:p>
      </dgm:t>
    </dgm:pt>
    <dgm:pt modelId="{0482B0C4-6028-4828-97F9-A05566D69E40}" type="sibTrans" cxnId="{72599989-D779-4D9D-B158-1787A4A84D4D}">
      <dgm:prSet/>
      <dgm:spPr/>
      <dgm:t>
        <a:bodyPr/>
        <a:lstStyle/>
        <a:p>
          <a:endParaRPr lang="en-US" sz="1000"/>
        </a:p>
      </dgm:t>
    </dgm:pt>
    <dgm:pt modelId="{4DECD9C9-5755-4755-A5D1-F865307CFEBC}">
      <dgm:prSet phldrT="[Text]" custT="1"/>
      <dgm:spPr/>
      <dgm:t>
        <a:bodyPr/>
        <a:lstStyle/>
        <a:p>
          <a:r>
            <a:rPr lang="en-US" sz="1000" dirty="0" smtClean="0"/>
            <a:t>Car</a:t>
          </a:r>
          <a:endParaRPr lang="en-US" sz="1000" dirty="0"/>
        </a:p>
      </dgm:t>
    </dgm:pt>
    <dgm:pt modelId="{85B42CB2-EA0D-48A8-87C4-23DD4261C8D1}" type="parTrans" cxnId="{CD5A90C6-B5A9-483C-8C1D-0A5C1A4D7EED}">
      <dgm:prSet/>
      <dgm:spPr/>
      <dgm:t>
        <a:bodyPr/>
        <a:lstStyle/>
        <a:p>
          <a:endParaRPr lang="en-US" sz="1000"/>
        </a:p>
      </dgm:t>
    </dgm:pt>
    <dgm:pt modelId="{8C37EB2B-538B-4171-8588-07D243FE9310}" type="sibTrans" cxnId="{CD5A90C6-B5A9-483C-8C1D-0A5C1A4D7EED}">
      <dgm:prSet/>
      <dgm:spPr/>
      <dgm:t>
        <a:bodyPr/>
        <a:lstStyle/>
        <a:p>
          <a:endParaRPr lang="en-US" sz="1000"/>
        </a:p>
      </dgm:t>
    </dgm:pt>
    <dgm:pt modelId="{7B77B8D0-F193-4FC9-9400-26A69BE31370}">
      <dgm:prSet phldrT="[Text]" custT="1"/>
      <dgm:spPr/>
      <dgm:t>
        <a:bodyPr/>
        <a:lstStyle/>
        <a:p>
          <a:r>
            <a:rPr lang="en-US" sz="1000" dirty="0"/>
            <a:t>Transit</a:t>
          </a:r>
        </a:p>
      </dgm:t>
    </dgm:pt>
    <dgm:pt modelId="{868DF081-2C71-4A3C-A944-83616BDB7D66}" type="parTrans" cxnId="{D2EBDBA8-B5A5-46CB-9CEA-7050928F4CFC}">
      <dgm:prSet/>
      <dgm:spPr/>
      <dgm:t>
        <a:bodyPr/>
        <a:lstStyle/>
        <a:p>
          <a:endParaRPr lang="en-US" sz="1000"/>
        </a:p>
      </dgm:t>
    </dgm:pt>
    <dgm:pt modelId="{A2839D40-42AE-47A2-B5F7-2B0FD7721E58}" type="sibTrans" cxnId="{D2EBDBA8-B5A5-46CB-9CEA-7050928F4CFC}">
      <dgm:prSet/>
      <dgm:spPr/>
      <dgm:t>
        <a:bodyPr/>
        <a:lstStyle/>
        <a:p>
          <a:endParaRPr lang="en-US" sz="1000"/>
        </a:p>
      </dgm:t>
    </dgm:pt>
    <dgm:pt modelId="{016D1268-D7B6-4370-BDF3-1A7067DCA5C7}">
      <dgm:prSet phldrT="[Text]" custT="1"/>
      <dgm:spPr/>
      <dgm:t>
        <a:bodyPr/>
        <a:lstStyle/>
        <a:p>
          <a:r>
            <a:rPr lang="en-US" sz="1000" dirty="0" smtClean="0"/>
            <a:t>Car driver</a:t>
          </a:r>
          <a:endParaRPr lang="en-US" sz="1000" dirty="0"/>
        </a:p>
      </dgm:t>
    </dgm:pt>
    <dgm:pt modelId="{3BF15095-841D-46BC-8A8B-155713CB1876}" type="parTrans" cxnId="{2E51BD31-6059-4859-9747-ACD316DCC992}">
      <dgm:prSet/>
      <dgm:spPr/>
      <dgm:t>
        <a:bodyPr/>
        <a:lstStyle/>
        <a:p>
          <a:endParaRPr lang="en-US" sz="1000"/>
        </a:p>
      </dgm:t>
    </dgm:pt>
    <dgm:pt modelId="{455EDC41-D492-404C-B893-7B260069EF43}" type="sibTrans" cxnId="{2E51BD31-6059-4859-9747-ACD316DCC992}">
      <dgm:prSet/>
      <dgm:spPr/>
      <dgm:t>
        <a:bodyPr/>
        <a:lstStyle/>
        <a:p>
          <a:endParaRPr lang="en-US" sz="1000"/>
        </a:p>
      </dgm:t>
    </dgm:pt>
    <dgm:pt modelId="{29A797A8-202D-47D1-A682-4C9BF325FBC5}">
      <dgm:prSet phldrT="[Text]" custT="1"/>
      <dgm:spPr/>
      <dgm:t>
        <a:bodyPr/>
        <a:lstStyle/>
        <a:p>
          <a:r>
            <a:rPr lang="en-US" sz="1000" dirty="0" smtClean="0"/>
            <a:t>Car </a:t>
          </a:r>
          <a:r>
            <a:rPr lang="en-US" sz="1000" dirty="0"/>
            <a:t>passenger</a:t>
          </a:r>
        </a:p>
      </dgm:t>
    </dgm:pt>
    <dgm:pt modelId="{4AC81839-58D4-4E53-AE97-DEDC607D2271}" type="parTrans" cxnId="{86A64DB4-4FE9-47BF-8B86-E6B9C41BD0C6}">
      <dgm:prSet/>
      <dgm:spPr/>
      <dgm:t>
        <a:bodyPr/>
        <a:lstStyle/>
        <a:p>
          <a:endParaRPr lang="en-US" sz="1000"/>
        </a:p>
      </dgm:t>
    </dgm:pt>
    <dgm:pt modelId="{ED2C4CBD-056F-4991-B9C7-AE53EA950463}" type="sibTrans" cxnId="{86A64DB4-4FE9-47BF-8B86-E6B9C41BD0C6}">
      <dgm:prSet/>
      <dgm:spPr/>
      <dgm:t>
        <a:bodyPr/>
        <a:lstStyle/>
        <a:p>
          <a:endParaRPr lang="en-US" sz="1000"/>
        </a:p>
      </dgm:t>
    </dgm:pt>
    <dgm:pt modelId="{75EEB520-1DF6-4E4A-8262-5DA7B0F74605}">
      <dgm:prSet phldrT="[Text]" custT="1"/>
      <dgm:spPr/>
      <dgm:t>
        <a:bodyPr/>
        <a:lstStyle/>
        <a:p>
          <a:r>
            <a:rPr lang="en-US" sz="1000" dirty="0"/>
            <a:t>Bus</a:t>
          </a:r>
        </a:p>
      </dgm:t>
    </dgm:pt>
    <dgm:pt modelId="{E3A9FE2D-C5F0-4674-9EED-F42A8AC0AB6F}" type="parTrans" cxnId="{AC8220B6-0315-448B-836D-39A0A41751C8}">
      <dgm:prSet/>
      <dgm:spPr/>
      <dgm:t>
        <a:bodyPr/>
        <a:lstStyle/>
        <a:p>
          <a:endParaRPr lang="en-US" sz="1000"/>
        </a:p>
      </dgm:t>
    </dgm:pt>
    <dgm:pt modelId="{DA3A4FCC-1AC6-4BEB-86E7-868BC87A38EA}" type="sibTrans" cxnId="{AC8220B6-0315-448B-836D-39A0A41751C8}">
      <dgm:prSet/>
      <dgm:spPr/>
      <dgm:t>
        <a:bodyPr/>
        <a:lstStyle/>
        <a:p>
          <a:endParaRPr lang="en-US" sz="1000"/>
        </a:p>
      </dgm:t>
    </dgm:pt>
    <dgm:pt modelId="{A905C16A-518D-499F-9708-5CA38DD98E1C}">
      <dgm:prSet phldrT="[Text]" custT="1"/>
      <dgm:spPr/>
      <dgm:t>
        <a:bodyPr/>
        <a:lstStyle/>
        <a:p>
          <a:r>
            <a:rPr lang="en-US" sz="1000" dirty="0"/>
            <a:t>Tram / Metro</a:t>
          </a:r>
        </a:p>
      </dgm:t>
    </dgm:pt>
    <dgm:pt modelId="{46A87B60-0F00-45D3-B51F-1E3663148BD2}" type="parTrans" cxnId="{7E8BDBE5-B5B3-4887-999F-74F207552275}">
      <dgm:prSet/>
      <dgm:spPr/>
      <dgm:t>
        <a:bodyPr/>
        <a:lstStyle/>
        <a:p>
          <a:endParaRPr lang="en-US" sz="1000"/>
        </a:p>
      </dgm:t>
    </dgm:pt>
    <dgm:pt modelId="{1932D74C-8E12-4049-B5D3-5B669E55BED4}" type="sibTrans" cxnId="{7E8BDBE5-B5B3-4887-999F-74F207552275}">
      <dgm:prSet/>
      <dgm:spPr/>
      <dgm:t>
        <a:bodyPr/>
        <a:lstStyle/>
        <a:p>
          <a:endParaRPr lang="en-US" sz="1000"/>
        </a:p>
      </dgm:t>
    </dgm:pt>
    <dgm:pt modelId="{692F51E9-3212-49E1-832D-5C4BCBCA2D4A}">
      <dgm:prSet phldrT="[Text]" custT="1"/>
      <dgm:spPr/>
      <dgm:t>
        <a:bodyPr/>
        <a:lstStyle/>
        <a:p>
          <a:r>
            <a:rPr lang="en-US" sz="1000" dirty="0"/>
            <a:t>Train</a:t>
          </a:r>
        </a:p>
      </dgm:t>
    </dgm:pt>
    <dgm:pt modelId="{41D14882-FBB4-4095-A4DA-8A56292A1A25}" type="parTrans" cxnId="{B509F01E-EC43-4FDF-AB36-46D06D86A22B}">
      <dgm:prSet/>
      <dgm:spPr/>
      <dgm:t>
        <a:bodyPr/>
        <a:lstStyle/>
        <a:p>
          <a:endParaRPr lang="en-US" sz="1000"/>
        </a:p>
      </dgm:t>
    </dgm:pt>
    <dgm:pt modelId="{EA63F328-42A5-40FE-84C4-56AB970D7F3F}" type="sibTrans" cxnId="{B509F01E-EC43-4FDF-AB36-46D06D86A22B}">
      <dgm:prSet/>
      <dgm:spPr/>
      <dgm:t>
        <a:bodyPr/>
        <a:lstStyle/>
        <a:p>
          <a:endParaRPr lang="en-US" sz="1000"/>
        </a:p>
      </dgm:t>
    </dgm:pt>
    <dgm:pt modelId="{AFBAFE16-0079-4AF4-BEC7-DF257378A76F}">
      <dgm:prSet phldrT="[Text]" custT="1"/>
      <dgm:spPr/>
      <dgm:t>
        <a:bodyPr/>
        <a:lstStyle/>
        <a:p>
          <a:r>
            <a:rPr lang="en-US" sz="1000" dirty="0" smtClean="0"/>
            <a:t>Cycle</a:t>
          </a:r>
          <a:endParaRPr lang="en-US" sz="1000" dirty="0"/>
        </a:p>
      </dgm:t>
    </dgm:pt>
    <dgm:pt modelId="{AF8D239F-1BD4-4B37-AA2C-3CE34823DE18}" type="parTrans" cxnId="{92E90434-A9D0-4A5A-BCF7-F5A784C5BB34}">
      <dgm:prSet/>
      <dgm:spPr/>
      <dgm:t>
        <a:bodyPr/>
        <a:lstStyle/>
        <a:p>
          <a:endParaRPr lang="en-US" sz="1000"/>
        </a:p>
      </dgm:t>
    </dgm:pt>
    <dgm:pt modelId="{12334441-F925-4AD4-990D-D8C69A2C097E}" type="sibTrans" cxnId="{92E90434-A9D0-4A5A-BCF7-F5A784C5BB34}">
      <dgm:prSet/>
      <dgm:spPr/>
      <dgm:t>
        <a:bodyPr/>
        <a:lstStyle/>
        <a:p>
          <a:endParaRPr lang="en-US" sz="1000"/>
        </a:p>
      </dgm:t>
    </dgm:pt>
    <dgm:pt modelId="{10E5C303-87C7-422D-B165-2F6E9F532923}">
      <dgm:prSet phldrT="[Text]" custT="1"/>
      <dgm:spPr/>
      <dgm:t>
        <a:bodyPr/>
        <a:lstStyle/>
        <a:p>
          <a:r>
            <a:rPr lang="en-US" sz="1000" dirty="0" smtClean="0"/>
            <a:t>Walk</a:t>
          </a:r>
          <a:endParaRPr lang="en-US" sz="1000" dirty="0"/>
        </a:p>
      </dgm:t>
    </dgm:pt>
    <dgm:pt modelId="{EC2CE405-2FF8-4B23-BAC0-E3DF8DCB50FF}" type="parTrans" cxnId="{4DF89E31-C655-476A-B819-28E0D6629314}">
      <dgm:prSet/>
      <dgm:spPr/>
      <dgm:t>
        <a:bodyPr/>
        <a:lstStyle/>
        <a:p>
          <a:endParaRPr lang="en-US"/>
        </a:p>
      </dgm:t>
    </dgm:pt>
    <dgm:pt modelId="{20100C2D-3F08-4960-ABE5-8AACE9387E6C}" type="sibTrans" cxnId="{4DF89E31-C655-476A-B819-28E0D6629314}">
      <dgm:prSet/>
      <dgm:spPr/>
      <dgm:t>
        <a:bodyPr/>
        <a:lstStyle/>
        <a:p>
          <a:endParaRPr lang="en-US"/>
        </a:p>
      </dgm:t>
    </dgm:pt>
    <dgm:pt modelId="{2517D78F-92E4-4A89-B115-FD0A3376551A}" type="pres">
      <dgm:prSet presAssocID="{E62A83BC-3BF3-4F97-9FD7-1FEA54064A7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B4611D0-B8C4-4816-A26F-B2D0E1371F96}" type="pres">
      <dgm:prSet presAssocID="{92D3343E-0FAA-4ABA-93A1-73E3EBAE2343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A657302-8BD7-4735-A646-BEB20DFC94A3}" type="pres">
      <dgm:prSet presAssocID="{92D3343E-0FAA-4ABA-93A1-73E3EBAE2343}" presName="rootComposite1" presStyleCnt="0"/>
      <dgm:spPr/>
      <dgm:t>
        <a:bodyPr/>
        <a:lstStyle/>
        <a:p>
          <a:endParaRPr lang="en-US"/>
        </a:p>
      </dgm:t>
    </dgm:pt>
    <dgm:pt modelId="{DA0FECCA-DB26-425F-A63A-098657979472}" type="pres">
      <dgm:prSet presAssocID="{92D3343E-0FAA-4ABA-93A1-73E3EBAE234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45F002-EE87-4139-AB36-AEA5563A3EE7}" type="pres">
      <dgm:prSet presAssocID="{92D3343E-0FAA-4ABA-93A1-73E3EBAE2343}" presName="rootConnector1" presStyleLbl="node1" presStyleIdx="0" presStyleCnt="0"/>
      <dgm:spPr/>
      <dgm:t>
        <a:bodyPr/>
        <a:lstStyle/>
        <a:p>
          <a:endParaRPr lang="en-US"/>
        </a:p>
      </dgm:t>
    </dgm:pt>
    <dgm:pt modelId="{DDA9ECE7-5F6D-45EA-A6C0-F9E92E7CE5E1}" type="pres">
      <dgm:prSet presAssocID="{92D3343E-0FAA-4ABA-93A1-73E3EBAE2343}" presName="hierChild2" presStyleCnt="0"/>
      <dgm:spPr/>
      <dgm:t>
        <a:bodyPr/>
        <a:lstStyle/>
        <a:p>
          <a:endParaRPr lang="en-US"/>
        </a:p>
      </dgm:t>
    </dgm:pt>
    <dgm:pt modelId="{3C6A8F0F-944B-42A0-B395-EE3FE2A7A3BE}" type="pres">
      <dgm:prSet presAssocID="{85B42CB2-EA0D-48A8-87C4-23DD4261C8D1}" presName="Name37" presStyleLbl="parChTrans1D2" presStyleIdx="0" presStyleCnt="4"/>
      <dgm:spPr/>
      <dgm:t>
        <a:bodyPr/>
        <a:lstStyle/>
        <a:p>
          <a:endParaRPr lang="en-US"/>
        </a:p>
      </dgm:t>
    </dgm:pt>
    <dgm:pt modelId="{A3E41570-4C2A-4FC9-87C6-EC18853EC82E}" type="pres">
      <dgm:prSet presAssocID="{4DECD9C9-5755-4755-A5D1-F865307CFEB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8929B4EA-C4D3-49E5-9E1B-24B8FE347DD1}" type="pres">
      <dgm:prSet presAssocID="{4DECD9C9-5755-4755-A5D1-F865307CFEBC}" presName="rootComposite" presStyleCnt="0"/>
      <dgm:spPr/>
      <dgm:t>
        <a:bodyPr/>
        <a:lstStyle/>
        <a:p>
          <a:endParaRPr lang="en-US"/>
        </a:p>
      </dgm:t>
    </dgm:pt>
    <dgm:pt modelId="{BF313CBC-EDA4-4875-ABF9-2B869C28427C}" type="pres">
      <dgm:prSet presAssocID="{4DECD9C9-5755-4755-A5D1-F865307CFEBC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1B96C04-CCF7-4540-BCE9-D5EFCDC0273D}" type="pres">
      <dgm:prSet presAssocID="{4DECD9C9-5755-4755-A5D1-F865307CFEBC}" presName="rootConnector" presStyleLbl="node2" presStyleIdx="0" presStyleCnt="4"/>
      <dgm:spPr/>
      <dgm:t>
        <a:bodyPr/>
        <a:lstStyle/>
        <a:p>
          <a:endParaRPr lang="en-US"/>
        </a:p>
      </dgm:t>
    </dgm:pt>
    <dgm:pt modelId="{A8B904F9-B971-4AB4-B83F-5AF077B97477}" type="pres">
      <dgm:prSet presAssocID="{4DECD9C9-5755-4755-A5D1-F865307CFEBC}" presName="hierChild4" presStyleCnt="0"/>
      <dgm:spPr/>
      <dgm:t>
        <a:bodyPr/>
        <a:lstStyle/>
        <a:p>
          <a:endParaRPr lang="en-US"/>
        </a:p>
      </dgm:t>
    </dgm:pt>
    <dgm:pt modelId="{791F5045-8EF4-4546-A735-857E05BA8EDA}" type="pres">
      <dgm:prSet presAssocID="{3BF15095-841D-46BC-8A8B-155713CB1876}" presName="Name37" presStyleLbl="parChTrans1D3" presStyleIdx="0" presStyleCnt="5"/>
      <dgm:spPr/>
      <dgm:t>
        <a:bodyPr/>
        <a:lstStyle/>
        <a:p>
          <a:endParaRPr lang="en-US"/>
        </a:p>
      </dgm:t>
    </dgm:pt>
    <dgm:pt modelId="{4726F10B-AEFF-40B1-A5FC-5827BCE25538}" type="pres">
      <dgm:prSet presAssocID="{016D1268-D7B6-4370-BDF3-1A7067DCA5C7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043A153C-27FA-4191-A0EF-53E3046E8434}" type="pres">
      <dgm:prSet presAssocID="{016D1268-D7B6-4370-BDF3-1A7067DCA5C7}" presName="rootComposite" presStyleCnt="0"/>
      <dgm:spPr/>
      <dgm:t>
        <a:bodyPr/>
        <a:lstStyle/>
        <a:p>
          <a:endParaRPr lang="en-US"/>
        </a:p>
      </dgm:t>
    </dgm:pt>
    <dgm:pt modelId="{B76C4F96-6B37-4E57-B8D3-0F4C388FBC49}" type="pres">
      <dgm:prSet presAssocID="{016D1268-D7B6-4370-BDF3-1A7067DCA5C7}" presName="rootText" presStyleLbl="node3" presStyleIdx="0" presStyleCnt="5" custLinFactNeighborX="-1803" custLinFactNeighborY="1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7E3D97A-CA72-42DA-93FB-7F571D06C4B4}" type="pres">
      <dgm:prSet presAssocID="{016D1268-D7B6-4370-BDF3-1A7067DCA5C7}" presName="rootConnector" presStyleLbl="node3" presStyleIdx="0" presStyleCnt="5"/>
      <dgm:spPr/>
      <dgm:t>
        <a:bodyPr/>
        <a:lstStyle/>
        <a:p>
          <a:endParaRPr lang="en-US"/>
        </a:p>
      </dgm:t>
    </dgm:pt>
    <dgm:pt modelId="{68A211BC-7343-4505-9A75-9527307038D9}" type="pres">
      <dgm:prSet presAssocID="{016D1268-D7B6-4370-BDF3-1A7067DCA5C7}" presName="hierChild4" presStyleCnt="0"/>
      <dgm:spPr/>
      <dgm:t>
        <a:bodyPr/>
        <a:lstStyle/>
        <a:p>
          <a:endParaRPr lang="en-US"/>
        </a:p>
      </dgm:t>
    </dgm:pt>
    <dgm:pt modelId="{1A6B48A2-9460-4BF7-A296-328AF7C186E2}" type="pres">
      <dgm:prSet presAssocID="{016D1268-D7B6-4370-BDF3-1A7067DCA5C7}" presName="hierChild5" presStyleCnt="0"/>
      <dgm:spPr/>
      <dgm:t>
        <a:bodyPr/>
        <a:lstStyle/>
        <a:p>
          <a:endParaRPr lang="en-US"/>
        </a:p>
      </dgm:t>
    </dgm:pt>
    <dgm:pt modelId="{BD01E909-BDC5-4E31-B459-7BD71A643FC0}" type="pres">
      <dgm:prSet presAssocID="{4AC81839-58D4-4E53-AE97-DEDC607D2271}" presName="Name37" presStyleLbl="parChTrans1D3" presStyleIdx="1" presStyleCnt="5"/>
      <dgm:spPr/>
      <dgm:t>
        <a:bodyPr/>
        <a:lstStyle/>
        <a:p>
          <a:endParaRPr lang="en-US"/>
        </a:p>
      </dgm:t>
    </dgm:pt>
    <dgm:pt modelId="{77C155FF-2147-434A-AE7D-A5BA33C3E86D}" type="pres">
      <dgm:prSet presAssocID="{29A797A8-202D-47D1-A682-4C9BF325FBC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C5919681-6175-4E3A-BA86-DD1967695C38}" type="pres">
      <dgm:prSet presAssocID="{29A797A8-202D-47D1-A682-4C9BF325FBC5}" presName="rootComposite" presStyleCnt="0"/>
      <dgm:spPr/>
      <dgm:t>
        <a:bodyPr/>
        <a:lstStyle/>
        <a:p>
          <a:endParaRPr lang="en-US"/>
        </a:p>
      </dgm:t>
    </dgm:pt>
    <dgm:pt modelId="{57F62D69-3295-4E69-A1FE-73999F0432D1}" type="pres">
      <dgm:prSet presAssocID="{29A797A8-202D-47D1-A682-4C9BF325FBC5}" presName="rootText" presStyleLbl="node3" presStyleIdx="1" presStyleCnt="5" custScaleX="130267" custLinFactNeighborX="-9019" custLinFactNeighborY="-162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1CE094-D93C-4CE9-B446-5E32C8158683}" type="pres">
      <dgm:prSet presAssocID="{29A797A8-202D-47D1-A682-4C9BF325FBC5}" presName="rootConnector" presStyleLbl="node3" presStyleIdx="1" presStyleCnt="5"/>
      <dgm:spPr/>
      <dgm:t>
        <a:bodyPr/>
        <a:lstStyle/>
        <a:p>
          <a:endParaRPr lang="en-US"/>
        </a:p>
      </dgm:t>
    </dgm:pt>
    <dgm:pt modelId="{90D5287D-8956-478A-9BFF-A1BCB5A47820}" type="pres">
      <dgm:prSet presAssocID="{29A797A8-202D-47D1-A682-4C9BF325FBC5}" presName="hierChild4" presStyleCnt="0"/>
      <dgm:spPr/>
      <dgm:t>
        <a:bodyPr/>
        <a:lstStyle/>
        <a:p>
          <a:endParaRPr lang="en-US"/>
        </a:p>
      </dgm:t>
    </dgm:pt>
    <dgm:pt modelId="{E28B48C1-8B8F-4F3A-BF90-79726D7369F3}" type="pres">
      <dgm:prSet presAssocID="{29A797A8-202D-47D1-A682-4C9BF325FBC5}" presName="hierChild5" presStyleCnt="0"/>
      <dgm:spPr/>
      <dgm:t>
        <a:bodyPr/>
        <a:lstStyle/>
        <a:p>
          <a:endParaRPr lang="en-US"/>
        </a:p>
      </dgm:t>
    </dgm:pt>
    <dgm:pt modelId="{4242BDB7-9279-4879-B846-C8CDDD45AD0A}" type="pres">
      <dgm:prSet presAssocID="{4DECD9C9-5755-4755-A5D1-F865307CFEBC}" presName="hierChild5" presStyleCnt="0"/>
      <dgm:spPr/>
      <dgm:t>
        <a:bodyPr/>
        <a:lstStyle/>
        <a:p>
          <a:endParaRPr lang="en-US"/>
        </a:p>
      </dgm:t>
    </dgm:pt>
    <dgm:pt modelId="{5B4EF478-1318-4E6D-B1E1-CD99AA468596}" type="pres">
      <dgm:prSet presAssocID="{868DF081-2C71-4A3C-A944-83616BDB7D66}" presName="Name37" presStyleLbl="parChTrans1D2" presStyleIdx="1" presStyleCnt="4"/>
      <dgm:spPr/>
      <dgm:t>
        <a:bodyPr/>
        <a:lstStyle/>
        <a:p>
          <a:endParaRPr lang="en-US"/>
        </a:p>
      </dgm:t>
    </dgm:pt>
    <dgm:pt modelId="{9C8565C0-3D91-430B-972E-BA7509FACDC0}" type="pres">
      <dgm:prSet presAssocID="{7B77B8D0-F193-4FC9-9400-26A69BE31370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DF3D535C-08C5-4023-B6DB-DEE345A9ED46}" type="pres">
      <dgm:prSet presAssocID="{7B77B8D0-F193-4FC9-9400-26A69BE31370}" presName="rootComposite" presStyleCnt="0"/>
      <dgm:spPr/>
      <dgm:t>
        <a:bodyPr/>
        <a:lstStyle/>
        <a:p>
          <a:endParaRPr lang="en-US"/>
        </a:p>
      </dgm:t>
    </dgm:pt>
    <dgm:pt modelId="{9B0420CE-1A7A-40BA-A949-82B1E6CA3D00}" type="pres">
      <dgm:prSet presAssocID="{7B77B8D0-F193-4FC9-9400-26A69BE31370}" presName="rootText" presStyleLbl="node2" presStyleIdx="1" presStyleCnt="4" custLinFactNeighborX="-12162" custLinFactNeighborY="405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7F6A44D-88EC-4C3F-ADA7-B668B85213A2}" type="pres">
      <dgm:prSet presAssocID="{7B77B8D0-F193-4FC9-9400-26A69BE31370}" presName="rootConnector" presStyleLbl="node2" presStyleIdx="1" presStyleCnt="4"/>
      <dgm:spPr/>
      <dgm:t>
        <a:bodyPr/>
        <a:lstStyle/>
        <a:p>
          <a:endParaRPr lang="en-US"/>
        </a:p>
      </dgm:t>
    </dgm:pt>
    <dgm:pt modelId="{3015B956-680C-4FA6-83D3-3943363D6412}" type="pres">
      <dgm:prSet presAssocID="{7B77B8D0-F193-4FC9-9400-26A69BE31370}" presName="hierChild4" presStyleCnt="0"/>
      <dgm:spPr/>
      <dgm:t>
        <a:bodyPr/>
        <a:lstStyle/>
        <a:p>
          <a:endParaRPr lang="en-US"/>
        </a:p>
      </dgm:t>
    </dgm:pt>
    <dgm:pt modelId="{EE8836E8-B4F2-479D-ABF1-CCD8F6ABBA42}" type="pres">
      <dgm:prSet presAssocID="{E3A9FE2D-C5F0-4674-9EED-F42A8AC0AB6F}" presName="Name37" presStyleLbl="parChTrans1D3" presStyleIdx="2" presStyleCnt="5"/>
      <dgm:spPr/>
      <dgm:t>
        <a:bodyPr/>
        <a:lstStyle/>
        <a:p>
          <a:endParaRPr lang="en-US"/>
        </a:p>
      </dgm:t>
    </dgm:pt>
    <dgm:pt modelId="{FA6E53C2-113F-4042-89D3-45753D2E3B5F}" type="pres">
      <dgm:prSet presAssocID="{75EEB520-1DF6-4E4A-8262-5DA7B0F7460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E38A727-61B8-4377-801B-6029854FF440}" type="pres">
      <dgm:prSet presAssocID="{75EEB520-1DF6-4E4A-8262-5DA7B0F74605}" presName="rootComposite" presStyleCnt="0"/>
      <dgm:spPr/>
      <dgm:t>
        <a:bodyPr/>
        <a:lstStyle/>
        <a:p>
          <a:endParaRPr lang="en-US"/>
        </a:p>
      </dgm:t>
    </dgm:pt>
    <dgm:pt modelId="{C41E4E19-5E39-4EA2-B8A4-0E1E638E7029}" type="pres">
      <dgm:prSet presAssocID="{75EEB520-1DF6-4E4A-8262-5DA7B0F74605}" presName="rootText" presStyleLbl="node3" presStyleIdx="2" presStyleCnt="5" custLinFactNeighborX="-6221" custLinFactNeighborY="-630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A236D6-176F-4E96-BDAC-FD9240CA8B31}" type="pres">
      <dgm:prSet presAssocID="{75EEB520-1DF6-4E4A-8262-5DA7B0F74605}" presName="rootConnector" presStyleLbl="node3" presStyleIdx="2" presStyleCnt="5"/>
      <dgm:spPr/>
      <dgm:t>
        <a:bodyPr/>
        <a:lstStyle/>
        <a:p>
          <a:endParaRPr lang="en-US"/>
        </a:p>
      </dgm:t>
    </dgm:pt>
    <dgm:pt modelId="{DF58140F-1903-4B9A-AD1A-FBA593754C35}" type="pres">
      <dgm:prSet presAssocID="{75EEB520-1DF6-4E4A-8262-5DA7B0F74605}" presName="hierChild4" presStyleCnt="0"/>
      <dgm:spPr/>
      <dgm:t>
        <a:bodyPr/>
        <a:lstStyle/>
        <a:p>
          <a:endParaRPr lang="en-US"/>
        </a:p>
      </dgm:t>
    </dgm:pt>
    <dgm:pt modelId="{DED91B16-FD9A-43C1-B6CA-38138491FA26}" type="pres">
      <dgm:prSet presAssocID="{75EEB520-1DF6-4E4A-8262-5DA7B0F74605}" presName="hierChild5" presStyleCnt="0"/>
      <dgm:spPr/>
      <dgm:t>
        <a:bodyPr/>
        <a:lstStyle/>
        <a:p>
          <a:endParaRPr lang="en-US"/>
        </a:p>
      </dgm:t>
    </dgm:pt>
    <dgm:pt modelId="{993D8BA6-11B9-4698-9E7B-0F3002F2F713}" type="pres">
      <dgm:prSet presAssocID="{46A87B60-0F00-45D3-B51F-1E3663148BD2}" presName="Name37" presStyleLbl="parChTrans1D3" presStyleIdx="3" presStyleCnt="5"/>
      <dgm:spPr/>
      <dgm:t>
        <a:bodyPr/>
        <a:lstStyle/>
        <a:p>
          <a:endParaRPr lang="en-US"/>
        </a:p>
      </dgm:t>
    </dgm:pt>
    <dgm:pt modelId="{82E01F90-49F3-4E3C-8337-D73A8EF78DD1}" type="pres">
      <dgm:prSet presAssocID="{A905C16A-518D-499F-9708-5CA38DD98E1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DB642182-8F98-4F2D-8A7C-4050278691B2}" type="pres">
      <dgm:prSet presAssocID="{A905C16A-518D-499F-9708-5CA38DD98E1C}" presName="rootComposite" presStyleCnt="0"/>
      <dgm:spPr/>
      <dgm:t>
        <a:bodyPr/>
        <a:lstStyle/>
        <a:p>
          <a:endParaRPr lang="en-US"/>
        </a:p>
      </dgm:t>
    </dgm:pt>
    <dgm:pt modelId="{14E9F6D3-81DC-4622-A4E8-65882D6DFF57}" type="pres">
      <dgm:prSet presAssocID="{A905C16A-518D-499F-9708-5CA38DD98E1C}" presName="rootText" presStyleLbl="node3" presStyleIdx="3" presStyleCnt="5" custScaleX="117098" custLinFactNeighborX="-6332" custLinFactNeighborY="-3467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00E211F-9A67-410B-B6B3-4CD7829A378F}" type="pres">
      <dgm:prSet presAssocID="{A905C16A-518D-499F-9708-5CA38DD98E1C}" presName="rootConnector" presStyleLbl="node3" presStyleIdx="3" presStyleCnt="5"/>
      <dgm:spPr/>
      <dgm:t>
        <a:bodyPr/>
        <a:lstStyle/>
        <a:p>
          <a:endParaRPr lang="en-US"/>
        </a:p>
      </dgm:t>
    </dgm:pt>
    <dgm:pt modelId="{6A0F96EF-C972-46FE-A572-2A7651C4F39C}" type="pres">
      <dgm:prSet presAssocID="{A905C16A-518D-499F-9708-5CA38DD98E1C}" presName="hierChild4" presStyleCnt="0"/>
      <dgm:spPr/>
      <dgm:t>
        <a:bodyPr/>
        <a:lstStyle/>
        <a:p>
          <a:endParaRPr lang="en-US"/>
        </a:p>
      </dgm:t>
    </dgm:pt>
    <dgm:pt modelId="{F796C6EE-139B-4A82-A4C7-0C65E2E53EF9}" type="pres">
      <dgm:prSet presAssocID="{A905C16A-518D-499F-9708-5CA38DD98E1C}" presName="hierChild5" presStyleCnt="0"/>
      <dgm:spPr/>
      <dgm:t>
        <a:bodyPr/>
        <a:lstStyle/>
        <a:p>
          <a:endParaRPr lang="en-US"/>
        </a:p>
      </dgm:t>
    </dgm:pt>
    <dgm:pt modelId="{18A1DFC5-F74D-4DAC-BEA9-B9E4E29388EC}" type="pres">
      <dgm:prSet presAssocID="{41D14882-FBB4-4095-A4DA-8A56292A1A25}" presName="Name37" presStyleLbl="parChTrans1D3" presStyleIdx="4" presStyleCnt="5"/>
      <dgm:spPr/>
      <dgm:t>
        <a:bodyPr/>
        <a:lstStyle/>
        <a:p>
          <a:endParaRPr lang="en-US"/>
        </a:p>
      </dgm:t>
    </dgm:pt>
    <dgm:pt modelId="{4FB1C20A-600A-4AA3-B169-64D9C2FD8186}" type="pres">
      <dgm:prSet presAssocID="{692F51E9-3212-49E1-832D-5C4BCBCA2D4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B10DA4B3-38B3-4D67-8C26-2273B7A6BE19}" type="pres">
      <dgm:prSet presAssocID="{692F51E9-3212-49E1-832D-5C4BCBCA2D4A}" presName="rootComposite" presStyleCnt="0"/>
      <dgm:spPr/>
      <dgm:t>
        <a:bodyPr/>
        <a:lstStyle/>
        <a:p>
          <a:endParaRPr lang="en-US"/>
        </a:p>
      </dgm:t>
    </dgm:pt>
    <dgm:pt modelId="{96528803-6343-4975-863F-93CBC64D7D43}" type="pres">
      <dgm:prSet presAssocID="{692F51E9-3212-49E1-832D-5C4BCBCA2D4A}" presName="rootText" presStyleLbl="node3" presStyleIdx="4" presStyleCnt="5" custLinFactNeighborX="-5430" custLinFactNeighborY="-6374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95BB557-5AB5-4AB9-98BB-2775C2876343}" type="pres">
      <dgm:prSet presAssocID="{692F51E9-3212-49E1-832D-5C4BCBCA2D4A}" presName="rootConnector" presStyleLbl="node3" presStyleIdx="4" presStyleCnt="5"/>
      <dgm:spPr/>
      <dgm:t>
        <a:bodyPr/>
        <a:lstStyle/>
        <a:p>
          <a:endParaRPr lang="en-US"/>
        </a:p>
      </dgm:t>
    </dgm:pt>
    <dgm:pt modelId="{B514672C-7772-4377-B33A-EA8A85CF04E3}" type="pres">
      <dgm:prSet presAssocID="{692F51E9-3212-49E1-832D-5C4BCBCA2D4A}" presName="hierChild4" presStyleCnt="0"/>
      <dgm:spPr/>
      <dgm:t>
        <a:bodyPr/>
        <a:lstStyle/>
        <a:p>
          <a:endParaRPr lang="en-US"/>
        </a:p>
      </dgm:t>
    </dgm:pt>
    <dgm:pt modelId="{B4E1090C-F456-413A-96FC-01606C69FBF9}" type="pres">
      <dgm:prSet presAssocID="{692F51E9-3212-49E1-832D-5C4BCBCA2D4A}" presName="hierChild5" presStyleCnt="0"/>
      <dgm:spPr/>
      <dgm:t>
        <a:bodyPr/>
        <a:lstStyle/>
        <a:p>
          <a:endParaRPr lang="en-US"/>
        </a:p>
      </dgm:t>
    </dgm:pt>
    <dgm:pt modelId="{B044DED3-123D-4911-AE1B-4280A82A9185}" type="pres">
      <dgm:prSet presAssocID="{7B77B8D0-F193-4FC9-9400-26A69BE31370}" presName="hierChild5" presStyleCnt="0"/>
      <dgm:spPr/>
      <dgm:t>
        <a:bodyPr/>
        <a:lstStyle/>
        <a:p>
          <a:endParaRPr lang="en-US"/>
        </a:p>
      </dgm:t>
    </dgm:pt>
    <dgm:pt modelId="{2D720DA2-3C9D-4166-B45E-8E91BD1CF678}" type="pres">
      <dgm:prSet presAssocID="{AF8D239F-1BD4-4B37-AA2C-3CE34823DE18}" presName="Name37" presStyleLbl="parChTrans1D2" presStyleIdx="2" presStyleCnt="4"/>
      <dgm:spPr/>
      <dgm:t>
        <a:bodyPr/>
        <a:lstStyle/>
        <a:p>
          <a:endParaRPr lang="en-US"/>
        </a:p>
      </dgm:t>
    </dgm:pt>
    <dgm:pt modelId="{F1C70A5E-2E22-4AAC-870D-2890C4625A1A}" type="pres">
      <dgm:prSet presAssocID="{AFBAFE16-0079-4AF4-BEC7-DF257378A76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1A7AFB8-3756-49ED-B5CD-DFBDD52C2527}" type="pres">
      <dgm:prSet presAssocID="{AFBAFE16-0079-4AF4-BEC7-DF257378A76F}" presName="rootComposite" presStyleCnt="0"/>
      <dgm:spPr/>
      <dgm:t>
        <a:bodyPr/>
        <a:lstStyle/>
        <a:p>
          <a:endParaRPr lang="en-US"/>
        </a:p>
      </dgm:t>
    </dgm:pt>
    <dgm:pt modelId="{E47C6C09-3603-4472-A2E2-BF65FA475953}" type="pres">
      <dgm:prSet presAssocID="{AFBAFE16-0079-4AF4-BEC7-DF257378A76F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843CCC8-1068-4933-AE87-50588B6DB1DF}" type="pres">
      <dgm:prSet presAssocID="{AFBAFE16-0079-4AF4-BEC7-DF257378A76F}" presName="rootConnector" presStyleLbl="node2" presStyleIdx="2" presStyleCnt="4"/>
      <dgm:spPr/>
      <dgm:t>
        <a:bodyPr/>
        <a:lstStyle/>
        <a:p>
          <a:endParaRPr lang="en-US"/>
        </a:p>
      </dgm:t>
    </dgm:pt>
    <dgm:pt modelId="{0EBA5813-7EBD-4570-B7FD-F0D4C0FCFDD2}" type="pres">
      <dgm:prSet presAssocID="{AFBAFE16-0079-4AF4-BEC7-DF257378A76F}" presName="hierChild4" presStyleCnt="0"/>
      <dgm:spPr/>
      <dgm:t>
        <a:bodyPr/>
        <a:lstStyle/>
        <a:p>
          <a:endParaRPr lang="en-US"/>
        </a:p>
      </dgm:t>
    </dgm:pt>
    <dgm:pt modelId="{AE70B43C-E943-4C5F-9440-814D3973A207}" type="pres">
      <dgm:prSet presAssocID="{AFBAFE16-0079-4AF4-BEC7-DF257378A76F}" presName="hierChild5" presStyleCnt="0"/>
      <dgm:spPr/>
      <dgm:t>
        <a:bodyPr/>
        <a:lstStyle/>
        <a:p>
          <a:endParaRPr lang="en-US"/>
        </a:p>
      </dgm:t>
    </dgm:pt>
    <dgm:pt modelId="{9A619788-FCBB-47C1-9DBE-4B73663D7395}" type="pres">
      <dgm:prSet presAssocID="{EC2CE405-2FF8-4B23-BAC0-E3DF8DCB50FF}" presName="Name37" presStyleLbl="parChTrans1D2" presStyleIdx="3" presStyleCnt="4"/>
      <dgm:spPr/>
      <dgm:t>
        <a:bodyPr/>
        <a:lstStyle/>
        <a:p>
          <a:endParaRPr lang="en-US"/>
        </a:p>
      </dgm:t>
    </dgm:pt>
    <dgm:pt modelId="{8899C972-184F-40E2-A822-37615A41D0FC}" type="pres">
      <dgm:prSet presAssocID="{10E5C303-87C7-422D-B165-2F6E9F532923}" presName="hierRoot2" presStyleCnt="0">
        <dgm:presLayoutVars>
          <dgm:hierBranch val="init"/>
        </dgm:presLayoutVars>
      </dgm:prSet>
      <dgm:spPr/>
    </dgm:pt>
    <dgm:pt modelId="{F2FC98C3-9622-48AD-9C59-4635E2490D14}" type="pres">
      <dgm:prSet presAssocID="{10E5C303-87C7-422D-B165-2F6E9F532923}" presName="rootComposite" presStyleCnt="0"/>
      <dgm:spPr/>
    </dgm:pt>
    <dgm:pt modelId="{0B6F2515-FD7B-4876-A00A-092693C45FBD}" type="pres">
      <dgm:prSet presAssocID="{10E5C303-87C7-422D-B165-2F6E9F53292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6EBF2C7-0D72-4875-81D2-B27740C5ED37}" type="pres">
      <dgm:prSet presAssocID="{10E5C303-87C7-422D-B165-2F6E9F532923}" presName="rootConnector" presStyleLbl="node2" presStyleIdx="3" presStyleCnt="4"/>
      <dgm:spPr/>
      <dgm:t>
        <a:bodyPr/>
        <a:lstStyle/>
        <a:p>
          <a:endParaRPr lang="en-US"/>
        </a:p>
      </dgm:t>
    </dgm:pt>
    <dgm:pt modelId="{8D890770-2C9B-4E5E-AF5E-76874F6ABB2E}" type="pres">
      <dgm:prSet presAssocID="{10E5C303-87C7-422D-B165-2F6E9F532923}" presName="hierChild4" presStyleCnt="0"/>
      <dgm:spPr/>
    </dgm:pt>
    <dgm:pt modelId="{A47F4F7E-C176-47C5-A063-F2A23B4E125C}" type="pres">
      <dgm:prSet presAssocID="{10E5C303-87C7-422D-B165-2F6E9F532923}" presName="hierChild5" presStyleCnt="0"/>
      <dgm:spPr/>
    </dgm:pt>
    <dgm:pt modelId="{91736F33-8BDA-4DCD-A2CA-F8C1FBAA7C2A}" type="pres">
      <dgm:prSet presAssocID="{92D3343E-0FAA-4ABA-93A1-73E3EBAE2343}" presName="hierChild3" presStyleCnt="0"/>
      <dgm:spPr/>
      <dgm:t>
        <a:bodyPr/>
        <a:lstStyle/>
        <a:p>
          <a:endParaRPr lang="en-US"/>
        </a:p>
      </dgm:t>
    </dgm:pt>
  </dgm:ptLst>
  <dgm:cxnLst>
    <dgm:cxn modelId="{6C02182D-C9C2-4DD3-ABF1-7A465878BC6C}" type="presOf" srcId="{85B42CB2-EA0D-48A8-87C4-23DD4261C8D1}" destId="{3C6A8F0F-944B-42A0-B395-EE3FE2A7A3BE}" srcOrd="0" destOrd="0" presId="urn:microsoft.com/office/officeart/2005/8/layout/orgChart1"/>
    <dgm:cxn modelId="{882ED772-73D0-4D37-936F-00A50935FFAD}" type="presOf" srcId="{10E5C303-87C7-422D-B165-2F6E9F532923}" destId="{0B6F2515-FD7B-4876-A00A-092693C45FBD}" srcOrd="0" destOrd="0" presId="urn:microsoft.com/office/officeart/2005/8/layout/orgChart1"/>
    <dgm:cxn modelId="{CD5A90C6-B5A9-483C-8C1D-0A5C1A4D7EED}" srcId="{92D3343E-0FAA-4ABA-93A1-73E3EBAE2343}" destId="{4DECD9C9-5755-4755-A5D1-F865307CFEBC}" srcOrd="0" destOrd="0" parTransId="{85B42CB2-EA0D-48A8-87C4-23DD4261C8D1}" sibTransId="{8C37EB2B-538B-4171-8588-07D243FE9310}"/>
    <dgm:cxn modelId="{07FF24E2-55B3-42CC-9822-76535AF9A678}" type="presOf" srcId="{692F51E9-3212-49E1-832D-5C4BCBCA2D4A}" destId="{F95BB557-5AB5-4AB9-98BB-2775C2876343}" srcOrd="1" destOrd="0" presId="urn:microsoft.com/office/officeart/2005/8/layout/orgChart1"/>
    <dgm:cxn modelId="{B25876D9-4EB4-42B3-A12C-B6AF3021C76C}" type="presOf" srcId="{EC2CE405-2FF8-4B23-BAC0-E3DF8DCB50FF}" destId="{9A619788-FCBB-47C1-9DBE-4B73663D7395}" srcOrd="0" destOrd="0" presId="urn:microsoft.com/office/officeart/2005/8/layout/orgChart1"/>
    <dgm:cxn modelId="{D153DD25-CA9F-48A0-A2DA-8F3EE2BAC626}" type="presOf" srcId="{AFBAFE16-0079-4AF4-BEC7-DF257378A76F}" destId="{F843CCC8-1068-4933-AE87-50588B6DB1DF}" srcOrd="1" destOrd="0" presId="urn:microsoft.com/office/officeart/2005/8/layout/orgChart1"/>
    <dgm:cxn modelId="{1FCC4B9E-0072-4960-8D53-3D28B50B8B63}" type="presOf" srcId="{AFBAFE16-0079-4AF4-BEC7-DF257378A76F}" destId="{E47C6C09-3603-4472-A2E2-BF65FA475953}" srcOrd="0" destOrd="0" presId="urn:microsoft.com/office/officeart/2005/8/layout/orgChart1"/>
    <dgm:cxn modelId="{1ED9AD5B-F520-412A-B74B-F7B601375611}" type="presOf" srcId="{29A797A8-202D-47D1-A682-4C9BF325FBC5}" destId="{CC1CE094-D93C-4CE9-B446-5E32C8158683}" srcOrd="1" destOrd="0" presId="urn:microsoft.com/office/officeart/2005/8/layout/orgChart1"/>
    <dgm:cxn modelId="{92E90434-A9D0-4A5A-BCF7-F5A784C5BB34}" srcId="{92D3343E-0FAA-4ABA-93A1-73E3EBAE2343}" destId="{AFBAFE16-0079-4AF4-BEC7-DF257378A76F}" srcOrd="2" destOrd="0" parTransId="{AF8D239F-1BD4-4B37-AA2C-3CE34823DE18}" sibTransId="{12334441-F925-4AD4-990D-D8C69A2C097E}"/>
    <dgm:cxn modelId="{E45CFE8A-76CB-4014-B394-68199AB76CAA}" type="presOf" srcId="{AF8D239F-1BD4-4B37-AA2C-3CE34823DE18}" destId="{2D720DA2-3C9D-4166-B45E-8E91BD1CF678}" srcOrd="0" destOrd="0" presId="urn:microsoft.com/office/officeart/2005/8/layout/orgChart1"/>
    <dgm:cxn modelId="{4E257FC1-007E-47B5-BC1D-64DEA029C3FC}" type="presOf" srcId="{3BF15095-841D-46BC-8A8B-155713CB1876}" destId="{791F5045-8EF4-4546-A735-857E05BA8EDA}" srcOrd="0" destOrd="0" presId="urn:microsoft.com/office/officeart/2005/8/layout/orgChart1"/>
    <dgm:cxn modelId="{D2EBDBA8-B5A5-46CB-9CEA-7050928F4CFC}" srcId="{92D3343E-0FAA-4ABA-93A1-73E3EBAE2343}" destId="{7B77B8D0-F193-4FC9-9400-26A69BE31370}" srcOrd="1" destOrd="0" parTransId="{868DF081-2C71-4A3C-A944-83616BDB7D66}" sibTransId="{A2839D40-42AE-47A2-B5F7-2B0FD7721E58}"/>
    <dgm:cxn modelId="{DE57627F-7EFC-4781-B83E-149818571A67}" type="presOf" srcId="{7B77B8D0-F193-4FC9-9400-26A69BE31370}" destId="{9B0420CE-1A7A-40BA-A949-82B1E6CA3D00}" srcOrd="0" destOrd="0" presId="urn:microsoft.com/office/officeart/2005/8/layout/orgChart1"/>
    <dgm:cxn modelId="{BB6F9671-2951-4119-B7A1-3D26E4EA4424}" type="presOf" srcId="{4DECD9C9-5755-4755-A5D1-F865307CFEBC}" destId="{81B96C04-CCF7-4540-BCE9-D5EFCDC0273D}" srcOrd="1" destOrd="0" presId="urn:microsoft.com/office/officeart/2005/8/layout/orgChart1"/>
    <dgm:cxn modelId="{C3208B48-356F-4FAB-B8BC-B716AC4E4A25}" type="presOf" srcId="{E3A9FE2D-C5F0-4674-9EED-F42A8AC0AB6F}" destId="{EE8836E8-B4F2-479D-ABF1-CCD8F6ABBA42}" srcOrd="0" destOrd="0" presId="urn:microsoft.com/office/officeart/2005/8/layout/orgChart1"/>
    <dgm:cxn modelId="{C5385C81-E1EF-4C2A-A0FC-083869CB8BAA}" type="presOf" srcId="{29A797A8-202D-47D1-A682-4C9BF325FBC5}" destId="{57F62D69-3295-4E69-A1FE-73999F0432D1}" srcOrd="0" destOrd="0" presId="urn:microsoft.com/office/officeart/2005/8/layout/orgChart1"/>
    <dgm:cxn modelId="{80258DF9-ED5D-46FA-B419-3FB509212A19}" type="presOf" srcId="{4AC81839-58D4-4E53-AE97-DEDC607D2271}" destId="{BD01E909-BDC5-4E31-B459-7BD71A643FC0}" srcOrd="0" destOrd="0" presId="urn:microsoft.com/office/officeart/2005/8/layout/orgChart1"/>
    <dgm:cxn modelId="{7E8BDBE5-B5B3-4887-999F-74F207552275}" srcId="{7B77B8D0-F193-4FC9-9400-26A69BE31370}" destId="{A905C16A-518D-499F-9708-5CA38DD98E1C}" srcOrd="1" destOrd="0" parTransId="{46A87B60-0F00-45D3-B51F-1E3663148BD2}" sibTransId="{1932D74C-8E12-4049-B5D3-5B669E55BED4}"/>
    <dgm:cxn modelId="{B509F01E-EC43-4FDF-AB36-46D06D86A22B}" srcId="{7B77B8D0-F193-4FC9-9400-26A69BE31370}" destId="{692F51E9-3212-49E1-832D-5C4BCBCA2D4A}" srcOrd="2" destOrd="0" parTransId="{41D14882-FBB4-4095-A4DA-8A56292A1A25}" sibTransId="{EA63F328-42A5-40FE-84C4-56AB970D7F3F}"/>
    <dgm:cxn modelId="{5434C0B0-FC0D-406E-A81F-43E9086F5575}" type="presOf" srcId="{75EEB520-1DF6-4E4A-8262-5DA7B0F74605}" destId="{C41E4E19-5E39-4EA2-B8A4-0E1E638E7029}" srcOrd="0" destOrd="0" presId="urn:microsoft.com/office/officeart/2005/8/layout/orgChart1"/>
    <dgm:cxn modelId="{EED0737F-294A-4D11-B18A-88A036084585}" type="presOf" srcId="{10E5C303-87C7-422D-B165-2F6E9F532923}" destId="{06EBF2C7-0D72-4875-81D2-B27740C5ED37}" srcOrd="1" destOrd="0" presId="urn:microsoft.com/office/officeart/2005/8/layout/orgChart1"/>
    <dgm:cxn modelId="{41800329-D458-4A00-90E5-EF1B33A2A877}" type="presOf" srcId="{92D3343E-0FAA-4ABA-93A1-73E3EBAE2343}" destId="{0A45F002-EE87-4139-AB36-AEA5563A3EE7}" srcOrd="1" destOrd="0" presId="urn:microsoft.com/office/officeart/2005/8/layout/orgChart1"/>
    <dgm:cxn modelId="{4F6A2613-8EA4-456B-8FA0-F547A2B55BFD}" type="presOf" srcId="{016D1268-D7B6-4370-BDF3-1A7067DCA5C7}" destId="{B76C4F96-6B37-4E57-B8D3-0F4C388FBC49}" srcOrd="0" destOrd="0" presId="urn:microsoft.com/office/officeart/2005/8/layout/orgChart1"/>
    <dgm:cxn modelId="{72599989-D779-4D9D-B158-1787A4A84D4D}" srcId="{E62A83BC-3BF3-4F97-9FD7-1FEA54064A78}" destId="{92D3343E-0FAA-4ABA-93A1-73E3EBAE2343}" srcOrd="0" destOrd="0" parTransId="{0F73C12F-D527-40F2-AD09-21C8653F89C0}" sibTransId="{0482B0C4-6028-4828-97F9-A05566D69E40}"/>
    <dgm:cxn modelId="{A58E5A00-A24C-4F69-A082-0E80E76B4C93}" type="presOf" srcId="{92D3343E-0FAA-4ABA-93A1-73E3EBAE2343}" destId="{DA0FECCA-DB26-425F-A63A-098657979472}" srcOrd="0" destOrd="0" presId="urn:microsoft.com/office/officeart/2005/8/layout/orgChart1"/>
    <dgm:cxn modelId="{44C43CDC-81DF-4711-9EE9-D38E7A3AEFCC}" type="presOf" srcId="{A905C16A-518D-499F-9708-5CA38DD98E1C}" destId="{100E211F-9A67-410B-B6B3-4CD7829A378F}" srcOrd="1" destOrd="0" presId="urn:microsoft.com/office/officeart/2005/8/layout/orgChart1"/>
    <dgm:cxn modelId="{EC089498-7562-483A-B656-95B14332ABF4}" type="presOf" srcId="{E62A83BC-3BF3-4F97-9FD7-1FEA54064A78}" destId="{2517D78F-92E4-4A89-B115-FD0A3376551A}" srcOrd="0" destOrd="0" presId="urn:microsoft.com/office/officeart/2005/8/layout/orgChart1"/>
    <dgm:cxn modelId="{EA282803-2561-46BE-BC69-5846A33553F3}" type="presOf" srcId="{A905C16A-518D-499F-9708-5CA38DD98E1C}" destId="{14E9F6D3-81DC-4622-A4E8-65882D6DFF57}" srcOrd="0" destOrd="0" presId="urn:microsoft.com/office/officeart/2005/8/layout/orgChart1"/>
    <dgm:cxn modelId="{BF3015C1-7E71-4033-B23B-14AAB1BE1797}" type="presOf" srcId="{016D1268-D7B6-4370-BDF3-1A7067DCA5C7}" destId="{F7E3D97A-CA72-42DA-93FB-7F571D06C4B4}" srcOrd="1" destOrd="0" presId="urn:microsoft.com/office/officeart/2005/8/layout/orgChart1"/>
    <dgm:cxn modelId="{E3E49E6E-355D-4716-8C16-8729FC9DC677}" type="presOf" srcId="{75EEB520-1DF6-4E4A-8262-5DA7B0F74605}" destId="{47A236D6-176F-4E96-BDAC-FD9240CA8B31}" srcOrd="1" destOrd="0" presId="urn:microsoft.com/office/officeart/2005/8/layout/orgChart1"/>
    <dgm:cxn modelId="{294D0CD4-8CF9-4E2E-8749-6BFDBF2029B2}" type="presOf" srcId="{7B77B8D0-F193-4FC9-9400-26A69BE31370}" destId="{27F6A44D-88EC-4C3F-ADA7-B668B85213A2}" srcOrd="1" destOrd="0" presId="urn:microsoft.com/office/officeart/2005/8/layout/orgChart1"/>
    <dgm:cxn modelId="{CDBF9634-22E4-4FC2-87F9-D28E4DB82565}" type="presOf" srcId="{868DF081-2C71-4A3C-A944-83616BDB7D66}" destId="{5B4EF478-1318-4E6D-B1E1-CD99AA468596}" srcOrd="0" destOrd="0" presId="urn:microsoft.com/office/officeart/2005/8/layout/orgChart1"/>
    <dgm:cxn modelId="{4DF89E31-C655-476A-B819-28E0D6629314}" srcId="{92D3343E-0FAA-4ABA-93A1-73E3EBAE2343}" destId="{10E5C303-87C7-422D-B165-2F6E9F532923}" srcOrd="3" destOrd="0" parTransId="{EC2CE405-2FF8-4B23-BAC0-E3DF8DCB50FF}" sibTransId="{20100C2D-3F08-4960-ABE5-8AACE9387E6C}"/>
    <dgm:cxn modelId="{116D7319-17BF-40CE-89D2-4FA4F2F451D3}" type="presOf" srcId="{41D14882-FBB4-4095-A4DA-8A56292A1A25}" destId="{18A1DFC5-F74D-4DAC-BEA9-B9E4E29388EC}" srcOrd="0" destOrd="0" presId="urn:microsoft.com/office/officeart/2005/8/layout/orgChart1"/>
    <dgm:cxn modelId="{AC8220B6-0315-448B-836D-39A0A41751C8}" srcId="{7B77B8D0-F193-4FC9-9400-26A69BE31370}" destId="{75EEB520-1DF6-4E4A-8262-5DA7B0F74605}" srcOrd="0" destOrd="0" parTransId="{E3A9FE2D-C5F0-4674-9EED-F42A8AC0AB6F}" sibTransId="{DA3A4FCC-1AC6-4BEB-86E7-868BC87A38EA}"/>
    <dgm:cxn modelId="{86A64DB4-4FE9-47BF-8B86-E6B9C41BD0C6}" srcId="{4DECD9C9-5755-4755-A5D1-F865307CFEBC}" destId="{29A797A8-202D-47D1-A682-4C9BF325FBC5}" srcOrd="1" destOrd="0" parTransId="{4AC81839-58D4-4E53-AE97-DEDC607D2271}" sibTransId="{ED2C4CBD-056F-4991-B9C7-AE53EA950463}"/>
    <dgm:cxn modelId="{225EBD10-F6C3-490A-8DEC-D7F44848B9B2}" type="presOf" srcId="{46A87B60-0F00-45D3-B51F-1E3663148BD2}" destId="{993D8BA6-11B9-4698-9E7B-0F3002F2F713}" srcOrd="0" destOrd="0" presId="urn:microsoft.com/office/officeart/2005/8/layout/orgChart1"/>
    <dgm:cxn modelId="{2E51BD31-6059-4859-9747-ACD316DCC992}" srcId="{4DECD9C9-5755-4755-A5D1-F865307CFEBC}" destId="{016D1268-D7B6-4370-BDF3-1A7067DCA5C7}" srcOrd="0" destOrd="0" parTransId="{3BF15095-841D-46BC-8A8B-155713CB1876}" sibTransId="{455EDC41-D492-404C-B893-7B260069EF43}"/>
    <dgm:cxn modelId="{06FB0641-8804-4326-9189-C8C1EB11B0DD}" type="presOf" srcId="{692F51E9-3212-49E1-832D-5C4BCBCA2D4A}" destId="{96528803-6343-4975-863F-93CBC64D7D43}" srcOrd="0" destOrd="0" presId="urn:microsoft.com/office/officeart/2005/8/layout/orgChart1"/>
    <dgm:cxn modelId="{2F4AFBD4-2FFD-48B0-85A3-9F4764081B40}" type="presOf" srcId="{4DECD9C9-5755-4755-A5D1-F865307CFEBC}" destId="{BF313CBC-EDA4-4875-ABF9-2B869C28427C}" srcOrd="0" destOrd="0" presId="urn:microsoft.com/office/officeart/2005/8/layout/orgChart1"/>
    <dgm:cxn modelId="{84D85202-E1F8-46AE-987F-78C154A429A5}" type="presParOf" srcId="{2517D78F-92E4-4A89-B115-FD0A3376551A}" destId="{0B4611D0-B8C4-4816-A26F-B2D0E1371F96}" srcOrd="0" destOrd="0" presId="urn:microsoft.com/office/officeart/2005/8/layout/orgChart1"/>
    <dgm:cxn modelId="{08776B65-1D31-4C24-B62F-5FADA38E5F7F}" type="presParOf" srcId="{0B4611D0-B8C4-4816-A26F-B2D0E1371F96}" destId="{3A657302-8BD7-4735-A646-BEB20DFC94A3}" srcOrd="0" destOrd="0" presId="urn:microsoft.com/office/officeart/2005/8/layout/orgChart1"/>
    <dgm:cxn modelId="{CE0603BC-766A-43B7-81AC-B39CF13C9769}" type="presParOf" srcId="{3A657302-8BD7-4735-A646-BEB20DFC94A3}" destId="{DA0FECCA-DB26-425F-A63A-098657979472}" srcOrd="0" destOrd="0" presId="urn:microsoft.com/office/officeart/2005/8/layout/orgChart1"/>
    <dgm:cxn modelId="{1D1DFB81-437A-4A5F-A828-2924FCEC8792}" type="presParOf" srcId="{3A657302-8BD7-4735-A646-BEB20DFC94A3}" destId="{0A45F002-EE87-4139-AB36-AEA5563A3EE7}" srcOrd="1" destOrd="0" presId="urn:microsoft.com/office/officeart/2005/8/layout/orgChart1"/>
    <dgm:cxn modelId="{BB402C52-413B-4C97-97B4-D7F1C738FF9D}" type="presParOf" srcId="{0B4611D0-B8C4-4816-A26F-B2D0E1371F96}" destId="{DDA9ECE7-5F6D-45EA-A6C0-F9E92E7CE5E1}" srcOrd="1" destOrd="0" presId="urn:microsoft.com/office/officeart/2005/8/layout/orgChart1"/>
    <dgm:cxn modelId="{CC15FBC8-4443-45FF-B427-59A72019F62A}" type="presParOf" srcId="{DDA9ECE7-5F6D-45EA-A6C0-F9E92E7CE5E1}" destId="{3C6A8F0F-944B-42A0-B395-EE3FE2A7A3BE}" srcOrd="0" destOrd="0" presId="urn:microsoft.com/office/officeart/2005/8/layout/orgChart1"/>
    <dgm:cxn modelId="{C5898F95-3FA4-42F6-BE3D-4BDCA92B093C}" type="presParOf" srcId="{DDA9ECE7-5F6D-45EA-A6C0-F9E92E7CE5E1}" destId="{A3E41570-4C2A-4FC9-87C6-EC18853EC82E}" srcOrd="1" destOrd="0" presId="urn:microsoft.com/office/officeart/2005/8/layout/orgChart1"/>
    <dgm:cxn modelId="{F037FC3D-0108-48FC-ACD0-12D2A1D39DA1}" type="presParOf" srcId="{A3E41570-4C2A-4FC9-87C6-EC18853EC82E}" destId="{8929B4EA-C4D3-49E5-9E1B-24B8FE347DD1}" srcOrd="0" destOrd="0" presId="urn:microsoft.com/office/officeart/2005/8/layout/orgChart1"/>
    <dgm:cxn modelId="{EEDAA06A-F4A6-48A5-AE56-B3DA202DE4A3}" type="presParOf" srcId="{8929B4EA-C4D3-49E5-9E1B-24B8FE347DD1}" destId="{BF313CBC-EDA4-4875-ABF9-2B869C28427C}" srcOrd="0" destOrd="0" presId="urn:microsoft.com/office/officeart/2005/8/layout/orgChart1"/>
    <dgm:cxn modelId="{9DA8360A-9DA2-41AA-AC31-D6CA3BC6FE66}" type="presParOf" srcId="{8929B4EA-C4D3-49E5-9E1B-24B8FE347DD1}" destId="{81B96C04-CCF7-4540-BCE9-D5EFCDC0273D}" srcOrd="1" destOrd="0" presId="urn:microsoft.com/office/officeart/2005/8/layout/orgChart1"/>
    <dgm:cxn modelId="{DD871E47-0715-416F-8A48-6D46ECB7AE22}" type="presParOf" srcId="{A3E41570-4C2A-4FC9-87C6-EC18853EC82E}" destId="{A8B904F9-B971-4AB4-B83F-5AF077B97477}" srcOrd="1" destOrd="0" presId="urn:microsoft.com/office/officeart/2005/8/layout/orgChart1"/>
    <dgm:cxn modelId="{38BC0294-9766-4C15-A25D-A157D67BF8C5}" type="presParOf" srcId="{A8B904F9-B971-4AB4-B83F-5AF077B97477}" destId="{791F5045-8EF4-4546-A735-857E05BA8EDA}" srcOrd="0" destOrd="0" presId="urn:microsoft.com/office/officeart/2005/8/layout/orgChart1"/>
    <dgm:cxn modelId="{5B8BE18A-9891-42F6-881C-4C96F8EF2F20}" type="presParOf" srcId="{A8B904F9-B971-4AB4-B83F-5AF077B97477}" destId="{4726F10B-AEFF-40B1-A5FC-5827BCE25538}" srcOrd="1" destOrd="0" presId="urn:microsoft.com/office/officeart/2005/8/layout/orgChart1"/>
    <dgm:cxn modelId="{25C4BEBC-F612-4863-89AD-D5EB4453542D}" type="presParOf" srcId="{4726F10B-AEFF-40B1-A5FC-5827BCE25538}" destId="{043A153C-27FA-4191-A0EF-53E3046E8434}" srcOrd="0" destOrd="0" presId="urn:microsoft.com/office/officeart/2005/8/layout/orgChart1"/>
    <dgm:cxn modelId="{3DD64119-19E2-4987-94B5-4FB775ECC598}" type="presParOf" srcId="{043A153C-27FA-4191-A0EF-53E3046E8434}" destId="{B76C4F96-6B37-4E57-B8D3-0F4C388FBC49}" srcOrd="0" destOrd="0" presId="urn:microsoft.com/office/officeart/2005/8/layout/orgChart1"/>
    <dgm:cxn modelId="{B2D4A0E8-A33F-48B5-9672-AA3230CB09E9}" type="presParOf" srcId="{043A153C-27FA-4191-A0EF-53E3046E8434}" destId="{F7E3D97A-CA72-42DA-93FB-7F571D06C4B4}" srcOrd="1" destOrd="0" presId="urn:microsoft.com/office/officeart/2005/8/layout/orgChart1"/>
    <dgm:cxn modelId="{371DCE5B-190E-400F-95FE-A4A6CB201DD1}" type="presParOf" srcId="{4726F10B-AEFF-40B1-A5FC-5827BCE25538}" destId="{68A211BC-7343-4505-9A75-9527307038D9}" srcOrd="1" destOrd="0" presId="urn:microsoft.com/office/officeart/2005/8/layout/orgChart1"/>
    <dgm:cxn modelId="{26678307-C55E-415C-A5DB-00CF18BC745E}" type="presParOf" srcId="{4726F10B-AEFF-40B1-A5FC-5827BCE25538}" destId="{1A6B48A2-9460-4BF7-A296-328AF7C186E2}" srcOrd="2" destOrd="0" presId="urn:microsoft.com/office/officeart/2005/8/layout/orgChart1"/>
    <dgm:cxn modelId="{6E7D0D32-DF42-4BEB-9BE4-E3A8B3FFAE0B}" type="presParOf" srcId="{A8B904F9-B971-4AB4-B83F-5AF077B97477}" destId="{BD01E909-BDC5-4E31-B459-7BD71A643FC0}" srcOrd="2" destOrd="0" presId="urn:microsoft.com/office/officeart/2005/8/layout/orgChart1"/>
    <dgm:cxn modelId="{4C190811-03F3-44A5-844F-C47CAED13FE8}" type="presParOf" srcId="{A8B904F9-B971-4AB4-B83F-5AF077B97477}" destId="{77C155FF-2147-434A-AE7D-A5BA33C3E86D}" srcOrd="3" destOrd="0" presId="urn:microsoft.com/office/officeart/2005/8/layout/orgChart1"/>
    <dgm:cxn modelId="{68DED35C-37CE-4DD1-855B-83B5DEB2B3D8}" type="presParOf" srcId="{77C155FF-2147-434A-AE7D-A5BA33C3E86D}" destId="{C5919681-6175-4E3A-BA86-DD1967695C38}" srcOrd="0" destOrd="0" presId="urn:microsoft.com/office/officeart/2005/8/layout/orgChart1"/>
    <dgm:cxn modelId="{56313712-AB2B-484F-BD76-E7D436A9FDEC}" type="presParOf" srcId="{C5919681-6175-4E3A-BA86-DD1967695C38}" destId="{57F62D69-3295-4E69-A1FE-73999F0432D1}" srcOrd="0" destOrd="0" presId="urn:microsoft.com/office/officeart/2005/8/layout/orgChart1"/>
    <dgm:cxn modelId="{F56EA33B-69E1-453F-9498-925FACD45AE1}" type="presParOf" srcId="{C5919681-6175-4E3A-BA86-DD1967695C38}" destId="{CC1CE094-D93C-4CE9-B446-5E32C8158683}" srcOrd="1" destOrd="0" presId="urn:microsoft.com/office/officeart/2005/8/layout/orgChart1"/>
    <dgm:cxn modelId="{76FA59BC-E3F0-45B9-AD7B-944455E5952D}" type="presParOf" srcId="{77C155FF-2147-434A-AE7D-A5BA33C3E86D}" destId="{90D5287D-8956-478A-9BFF-A1BCB5A47820}" srcOrd="1" destOrd="0" presId="urn:microsoft.com/office/officeart/2005/8/layout/orgChart1"/>
    <dgm:cxn modelId="{8B7B2F71-A7D6-441F-8803-8CB37A6AD155}" type="presParOf" srcId="{77C155FF-2147-434A-AE7D-A5BA33C3E86D}" destId="{E28B48C1-8B8F-4F3A-BF90-79726D7369F3}" srcOrd="2" destOrd="0" presId="urn:microsoft.com/office/officeart/2005/8/layout/orgChart1"/>
    <dgm:cxn modelId="{B99E9251-08DC-4A87-807A-97D914DE6509}" type="presParOf" srcId="{A3E41570-4C2A-4FC9-87C6-EC18853EC82E}" destId="{4242BDB7-9279-4879-B846-C8CDDD45AD0A}" srcOrd="2" destOrd="0" presId="urn:microsoft.com/office/officeart/2005/8/layout/orgChart1"/>
    <dgm:cxn modelId="{9C413013-A2E8-4E81-B794-9E13CF23C696}" type="presParOf" srcId="{DDA9ECE7-5F6D-45EA-A6C0-F9E92E7CE5E1}" destId="{5B4EF478-1318-4E6D-B1E1-CD99AA468596}" srcOrd="2" destOrd="0" presId="urn:microsoft.com/office/officeart/2005/8/layout/orgChart1"/>
    <dgm:cxn modelId="{3BA4D34B-4D5A-4FAB-AD65-48855FA57552}" type="presParOf" srcId="{DDA9ECE7-5F6D-45EA-A6C0-F9E92E7CE5E1}" destId="{9C8565C0-3D91-430B-972E-BA7509FACDC0}" srcOrd="3" destOrd="0" presId="urn:microsoft.com/office/officeart/2005/8/layout/orgChart1"/>
    <dgm:cxn modelId="{568B2CEE-C363-433C-94B6-CB63B0D2F64F}" type="presParOf" srcId="{9C8565C0-3D91-430B-972E-BA7509FACDC0}" destId="{DF3D535C-08C5-4023-B6DB-DEE345A9ED46}" srcOrd="0" destOrd="0" presId="urn:microsoft.com/office/officeart/2005/8/layout/orgChart1"/>
    <dgm:cxn modelId="{B221B2D8-42FC-4AC0-82F4-8304A2D78144}" type="presParOf" srcId="{DF3D535C-08C5-4023-B6DB-DEE345A9ED46}" destId="{9B0420CE-1A7A-40BA-A949-82B1E6CA3D00}" srcOrd="0" destOrd="0" presId="urn:microsoft.com/office/officeart/2005/8/layout/orgChart1"/>
    <dgm:cxn modelId="{A905ADEE-CFD6-4E28-8520-C4B33419E376}" type="presParOf" srcId="{DF3D535C-08C5-4023-B6DB-DEE345A9ED46}" destId="{27F6A44D-88EC-4C3F-ADA7-B668B85213A2}" srcOrd="1" destOrd="0" presId="urn:microsoft.com/office/officeart/2005/8/layout/orgChart1"/>
    <dgm:cxn modelId="{D97D6276-9E32-4530-9D80-51F2B588EF37}" type="presParOf" srcId="{9C8565C0-3D91-430B-972E-BA7509FACDC0}" destId="{3015B956-680C-4FA6-83D3-3943363D6412}" srcOrd="1" destOrd="0" presId="urn:microsoft.com/office/officeart/2005/8/layout/orgChart1"/>
    <dgm:cxn modelId="{6923CB0C-3475-46FE-B2C2-ABCE03731D9F}" type="presParOf" srcId="{3015B956-680C-4FA6-83D3-3943363D6412}" destId="{EE8836E8-B4F2-479D-ABF1-CCD8F6ABBA42}" srcOrd="0" destOrd="0" presId="urn:microsoft.com/office/officeart/2005/8/layout/orgChart1"/>
    <dgm:cxn modelId="{C5132F9F-874E-469F-938B-7FC8BE38300B}" type="presParOf" srcId="{3015B956-680C-4FA6-83D3-3943363D6412}" destId="{FA6E53C2-113F-4042-89D3-45753D2E3B5F}" srcOrd="1" destOrd="0" presId="urn:microsoft.com/office/officeart/2005/8/layout/orgChart1"/>
    <dgm:cxn modelId="{BD3EE537-7392-41AA-BD89-861FCB79EFBF}" type="presParOf" srcId="{FA6E53C2-113F-4042-89D3-45753D2E3B5F}" destId="{FE38A727-61B8-4377-801B-6029854FF440}" srcOrd="0" destOrd="0" presId="urn:microsoft.com/office/officeart/2005/8/layout/orgChart1"/>
    <dgm:cxn modelId="{41C74FE7-80F4-4B18-ABCF-3D45F32E46AB}" type="presParOf" srcId="{FE38A727-61B8-4377-801B-6029854FF440}" destId="{C41E4E19-5E39-4EA2-B8A4-0E1E638E7029}" srcOrd="0" destOrd="0" presId="urn:microsoft.com/office/officeart/2005/8/layout/orgChart1"/>
    <dgm:cxn modelId="{A4C6FD98-6DE2-48EA-8EE9-680A2FDFCCDA}" type="presParOf" srcId="{FE38A727-61B8-4377-801B-6029854FF440}" destId="{47A236D6-176F-4E96-BDAC-FD9240CA8B31}" srcOrd="1" destOrd="0" presId="urn:microsoft.com/office/officeart/2005/8/layout/orgChart1"/>
    <dgm:cxn modelId="{98025FB2-1EA8-4DEF-AED1-5F76D84AB8DE}" type="presParOf" srcId="{FA6E53C2-113F-4042-89D3-45753D2E3B5F}" destId="{DF58140F-1903-4B9A-AD1A-FBA593754C35}" srcOrd="1" destOrd="0" presId="urn:microsoft.com/office/officeart/2005/8/layout/orgChart1"/>
    <dgm:cxn modelId="{96638796-DCB8-40B8-A73B-BA0A294A785F}" type="presParOf" srcId="{FA6E53C2-113F-4042-89D3-45753D2E3B5F}" destId="{DED91B16-FD9A-43C1-B6CA-38138491FA26}" srcOrd="2" destOrd="0" presId="urn:microsoft.com/office/officeart/2005/8/layout/orgChart1"/>
    <dgm:cxn modelId="{2133DBD0-30D3-4AEF-AAED-8F3777AE0835}" type="presParOf" srcId="{3015B956-680C-4FA6-83D3-3943363D6412}" destId="{993D8BA6-11B9-4698-9E7B-0F3002F2F713}" srcOrd="2" destOrd="0" presId="urn:microsoft.com/office/officeart/2005/8/layout/orgChart1"/>
    <dgm:cxn modelId="{B44EAC2D-54E9-413F-95B9-173A9A184C28}" type="presParOf" srcId="{3015B956-680C-4FA6-83D3-3943363D6412}" destId="{82E01F90-49F3-4E3C-8337-D73A8EF78DD1}" srcOrd="3" destOrd="0" presId="urn:microsoft.com/office/officeart/2005/8/layout/orgChart1"/>
    <dgm:cxn modelId="{9D19375B-5827-4307-AF56-0371B4FDD886}" type="presParOf" srcId="{82E01F90-49F3-4E3C-8337-D73A8EF78DD1}" destId="{DB642182-8F98-4F2D-8A7C-4050278691B2}" srcOrd="0" destOrd="0" presId="urn:microsoft.com/office/officeart/2005/8/layout/orgChart1"/>
    <dgm:cxn modelId="{7C0BC64E-3A3E-4959-A1DA-44F4EFE7907F}" type="presParOf" srcId="{DB642182-8F98-4F2D-8A7C-4050278691B2}" destId="{14E9F6D3-81DC-4622-A4E8-65882D6DFF57}" srcOrd="0" destOrd="0" presId="urn:microsoft.com/office/officeart/2005/8/layout/orgChart1"/>
    <dgm:cxn modelId="{674C1618-F7D4-454D-B65B-EF0A1FA1DA95}" type="presParOf" srcId="{DB642182-8F98-4F2D-8A7C-4050278691B2}" destId="{100E211F-9A67-410B-B6B3-4CD7829A378F}" srcOrd="1" destOrd="0" presId="urn:microsoft.com/office/officeart/2005/8/layout/orgChart1"/>
    <dgm:cxn modelId="{78961A80-A14B-4BA6-AD1F-EB7CCE4C66E8}" type="presParOf" srcId="{82E01F90-49F3-4E3C-8337-D73A8EF78DD1}" destId="{6A0F96EF-C972-46FE-A572-2A7651C4F39C}" srcOrd="1" destOrd="0" presId="urn:microsoft.com/office/officeart/2005/8/layout/orgChart1"/>
    <dgm:cxn modelId="{886D260E-3AA2-4970-9CCE-BCD504813482}" type="presParOf" srcId="{82E01F90-49F3-4E3C-8337-D73A8EF78DD1}" destId="{F796C6EE-139B-4A82-A4C7-0C65E2E53EF9}" srcOrd="2" destOrd="0" presId="urn:microsoft.com/office/officeart/2005/8/layout/orgChart1"/>
    <dgm:cxn modelId="{2A01B68D-5993-4520-98FC-B9747FE954D9}" type="presParOf" srcId="{3015B956-680C-4FA6-83D3-3943363D6412}" destId="{18A1DFC5-F74D-4DAC-BEA9-B9E4E29388EC}" srcOrd="4" destOrd="0" presId="urn:microsoft.com/office/officeart/2005/8/layout/orgChart1"/>
    <dgm:cxn modelId="{9BC14F5D-8665-4B60-94BA-B58FA58707E2}" type="presParOf" srcId="{3015B956-680C-4FA6-83D3-3943363D6412}" destId="{4FB1C20A-600A-4AA3-B169-64D9C2FD8186}" srcOrd="5" destOrd="0" presId="urn:microsoft.com/office/officeart/2005/8/layout/orgChart1"/>
    <dgm:cxn modelId="{0A460CEF-FF1F-4A31-9774-C147853694C4}" type="presParOf" srcId="{4FB1C20A-600A-4AA3-B169-64D9C2FD8186}" destId="{B10DA4B3-38B3-4D67-8C26-2273B7A6BE19}" srcOrd="0" destOrd="0" presId="urn:microsoft.com/office/officeart/2005/8/layout/orgChart1"/>
    <dgm:cxn modelId="{C1874FF2-54A4-45A0-B2B6-EF6A543203A4}" type="presParOf" srcId="{B10DA4B3-38B3-4D67-8C26-2273B7A6BE19}" destId="{96528803-6343-4975-863F-93CBC64D7D43}" srcOrd="0" destOrd="0" presId="urn:microsoft.com/office/officeart/2005/8/layout/orgChart1"/>
    <dgm:cxn modelId="{BF1A0A10-F255-4E7D-9E46-2860DA619479}" type="presParOf" srcId="{B10DA4B3-38B3-4D67-8C26-2273B7A6BE19}" destId="{F95BB557-5AB5-4AB9-98BB-2775C2876343}" srcOrd="1" destOrd="0" presId="urn:microsoft.com/office/officeart/2005/8/layout/orgChart1"/>
    <dgm:cxn modelId="{6916ADF6-291A-4274-8B5F-C0E2A19129F9}" type="presParOf" srcId="{4FB1C20A-600A-4AA3-B169-64D9C2FD8186}" destId="{B514672C-7772-4377-B33A-EA8A85CF04E3}" srcOrd="1" destOrd="0" presId="urn:microsoft.com/office/officeart/2005/8/layout/orgChart1"/>
    <dgm:cxn modelId="{CDD55344-1ABD-4FC6-8857-F4778F2353EA}" type="presParOf" srcId="{4FB1C20A-600A-4AA3-B169-64D9C2FD8186}" destId="{B4E1090C-F456-413A-96FC-01606C69FBF9}" srcOrd="2" destOrd="0" presId="urn:microsoft.com/office/officeart/2005/8/layout/orgChart1"/>
    <dgm:cxn modelId="{1B712AA1-ACB7-4723-97BC-6B41D4EE3094}" type="presParOf" srcId="{9C8565C0-3D91-430B-972E-BA7509FACDC0}" destId="{B044DED3-123D-4911-AE1B-4280A82A9185}" srcOrd="2" destOrd="0" presId="urn:microsoft.com/office/officeart/2005/8/layout/orgChart1"/>
    <dgm:cxn modelId="{FF4A4C72-84E5-46AE-8218-1A6F56986F3A}" type="presParOf" srcId="{DDA9ECE7-5F6D-45EA-A6C0-F9E92E7CE5E1}" destId="{2D720DA2-3C9D-4166-B45E-8E91BD1CF678}" srcOrd="4" destOrd="0" presId="urn:microsoft.com/office/officeart/2005/8/layout/orgChart1"/>
    <dgm:cxn modelId="{6D532F26-1AE7-4D5E-98A4-45C93C25E18B}" type="presParOf" srcId="{DDA9ECE7-5F6D-45EA-A6C0-F9E92E7CE5E1}" destId="{F1C70A5E-2E22-4AAC-870D-2890C4625A1A}" srcOrd="5" destOrd="0" presId="urn:microsoft.com/office/officeart/2005/8/layout/orgChart1"/>
    <dgm:cxn modelId="{DEAE16F6-1014-4D77-B621-F6AACD93E110}" type="presParOf" srcId="{F1C70A5E-2E22-4AAC-870D-2890C4625A1A}" destId="{61A7AFB8-3756-49ED-B5CD-DFBDD52C2527}" srcOrd="0" destOrd="0" presId="urn:microsoft.com/office/officeart/2005/8/layout/orgChart1"/>
    <dgm:cxn modelId="{E8321ABA-EA56-4686-8FE4-8B575CB1DE88}" type="presParOf" srcId="{61A7AFB8-3756-49ED-B5CD-DFBDD52C2527}" destId="{E47C6C09-3603-4472-A2E2-BF65FA475953}" srcOrd="0" destOrd="0" presId="urn:microsoft.com/office/officeart/2005/8/layout/orgChart1"/>
    <dgm:cxn modelId="{8FAC113F-B1BB-48BE-B8D2-81E0FC5006E9}" type="presParOf" srcId="{61A7AFB8-3756-49ED-B5CD-DFBDD52C2527}" destId="{F843CCC8-1068-4933-AE87-50588B6DB1DF}" srcOrd="1" destOrd="0" presId="urn:microsoft.com/office/officeart/2005/8/layout/orgChart1"/>
    <dgm:cxn modelId="{6F53D531-9991-4502-AD11-1E3D35BE0150}" type="presParOf" srcId="{F1C70A5E-2E22-4AAC-870D-2890C4625A1A}" destId="{0EBA5813-7EBD-4570-B7FD-F0D4C0FCFDD2}" srcOrd="1" destOrd="0" presId="urn:microsoft.com/office/officeart/2005/8/layout/orgChart1"/>
    <dgm:cxn modelId="{004B2ED9-C5AC-492B-9206-4E3B1FF5703D}" type="presParOf" srcId="{F1C70A5E-2E22-4AAC-870D-2890C4625A1A}" destId="{AE70B43C-E943-4C5F-9440-814D3973A207}" srcOrd="2" destOrd="0" presId="urn:microsoft.com/office/officeart/2005/8/layout/orgChart1"/>
    <dgm:cxn modelId="{CFE6F2FE-8ED1-4B56-A533-8E5746388D4B}" type="presParOf" srcId="{DDA9ECE7-5F6D-45EA-A6C0-F9E92E7CE5E1}" destId="{9A619788-FCBB-47C1-9DBE-4B73663D7395}" srcOrd="6" destOrd="0" presId="urn:microsoft.com/office/officeart/2005/8/layout/orgChart1"/>
    <dgm:cxn modelId="{58000852-AAAA-46DE-A7DC-A80D17E7FFDB}" type="presParOf" srcId="{DDA9ECE7-5F6D-45EA-A6C0-F9E92E7CE5E1}" destId="{8899C972-184F-40E2-A822-37615A41D0FC}" srcOrd="7" destOrd="0" presId="urn:microsoft.com/office/officeart/2005/8/layout/orgChart1"/>
    <dgm:cxn modelId="{3D76E958-3592-4E56-9EFF-2F982BEBDB26}" type="presParOf" srcId="{8899C972-184F-40E2-A822-37615A41D0FC}" destId="{F2FC98C3-9622-48AD-9C59-4635E2490D14}" srcOrd="0" destOrd="0" presId="urn:microsoft.com/office/officeart/2005/8/layout/orgChart1"/>
    <dgm:cxn modelId="{A433769D-1AA0-4462-8DBB-7722F06AE3D6}" type="presParOf" srcId="{F2FC98C3-9622-48AD-9C59-4635E2490D14}" destId="{0B6F2515-FD7B-4876-A00A-092693C45FBD}" srcOrd="0" destOrd="0" presId="urn:microsoft.com/office/officeart/2005/8/layout/orgChart1"/>
    <dgm:cxn modelId="{41706DA5-0D14-4ACE-9863-BEEDC1B7AFE8}" type="presParOf" srcId="{F2FC98C3-9622-48AD-9C59-4635E2490D14}" destId="{06EBF2C7-0D72-4875-81D2-B27740C5ED37}" srcOrd="1" destOrd="0" presId="urn:microsoft.com/office/officeart/2005/8/layout/orgChart1"/>
    <dgm:cxn modelId="{37D99EAD-8929-44BC-8858-124A25F3A6A8}" type="presParOf" srcId="{8899C972-184F-40E2-A822-37615A41D0FC}" destId="{8D890770-2C9B-4E5E-AF5E-76874F6ABB2E}" srcOrd="1" destOrd="0" presId="urn:microsoft.com/office/officeart/2005/8/layout/orgChart1"/>
    <dgm:cxn modelId="{C691BCC9-67A9-4879-BFAB-F08E5A6D8523}" type="presParOf" srcId="{8899C972-184F-40E2-A822-37615A41D0FC}" destId="{A47F4F7E-C176-47C5-A063-F2A23B4E125C}" srcOrd="2" destOrd="0" presId="urn:microsoft.com/office/officeart/2005/8/layout/orgChart1"/>
    <dgm:cxn modelId="{826C2903-5D44-4388-AC2D-A7397738219C}" type="presParOf" srcId="{0B4611D0-B8C4-4816-A26F-B2D0E1371F96}" destId="{91736F33-8BDA-4DCD-A2CA-F8C1FBAA7C2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619788-FCBB-47C1-9DBE-4B73663D7395}">
      <dsp:nvSpPr>
        <dsp:cNvPr id="0" name=""/>
        <dsp:cNvSpPr/>
      </dsp:nvSpPr>
      <dsp:spPr>
        <a:xfrm>
          <a:off x="2801819" y="462611"/>
          <a:ext cx="1812451" cy="1935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782"/>
              </a:lnTo>
              <a:lnTo>
                <a:pt x="1812451" y="96782"/>
              </a:lnTo>
              <a:lnTo>
                <a:pt x="1812451" y="19356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720DA2-3C9D-4166-B45E-8E91BD1CF678}">
      <dsp:nvSpPr>
        <dsp:cNvPr id="0" name=""/>
        <dsp:cNvSpPr/>
      </dsp:nvSpPr>
      <dsp:spPr>
        <a:xfrm>
          <a:off x="2801819" y="462611"/>
          <a:ext cx="697145" cy="1935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782"/>
              </a:lnTo>
              <a:lnTo>
                <a:pt x="697145" y="96782"/>
              </a:lnTo>
              <a:lnTo>
                <a:pt x="697145" y="19356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A1DFC5-F74D-4DAC-BEA9-B9E4E29388EC}">
      <dsp:nvSpPr>
        <dsp:cNvPr id="0" name=""/>
        <dsp:cNvSpPr/>
      </dsp:nvSpPr>
      <dsp:spPr>
        <a:xfrm>
          <a:off x="1902859" y="1135726"/>
          <a:ext cx="200312" cy="14204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0416"/>
              </a:lnTo>
              <a:lnTo>
                <a:pt x="200312" y="142041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3D8BA6-11B9-4698-9E7B-0F3002F2F713}">
      <dsp:nvSpPr>
        <dsp:cNvPr id="0" name=""/>
        <dsp:cNvSpPr/>
      </dsp:nvSpPr>
      <dsp:spPr>
        <a:xfrm>
          <a:off x="1902859" y="1135726"/>
          <a:ext cx="191998" cy="8999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9932"/>
              </a:lnTo>
              <a:lnTo>
                <a:pt x="191998" y="89993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8836E8-B4F2-479D-ABF1-CCD8F6ABBA42}">
      <dsp:nvSpPr>
        <dsp:cNvPr id="0" name=""/>
        <dsp:cNvSpPr/>
      </dsp:nvSpPr>
      <dsp:spPr>
        <a:xfrm>
          <a:off x="1902859" y="1135726"/>
          <a:ext cx="193021" cy="3762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6273"/>
              </a:lnTo>
              <a:lnTo>
                <a:pt x="193021" y="37627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4EF478-1318-4E6D-B1E1-CD99AA468596}">
      <dsp:nvSpPr>
        <dsp:cNvPr id="0" name=""/>
        <dsp:cNvSpPr/>
      </dsp:nvSpPr>
      <dsp:spPr>
        <a:xfrm>
          <a:off x="2271555" y="462611"/>
          <a:ext cx="530263" cy="212244"/>
        </a:xfrm>
        <a:custGeom>
          <a:avLst/>
          <a:gdLst/>
          <a:ahLst/>
          <a:cxnLst/>
          <a:rect l="0" t="0" r="0" b="0"/>
          <a:pathLst>
            <a:path>
              <a:moveTo>
                <a:pt x="530263" y="0"/>
              </a:moveTo>
              <a:lnTo>
                <a:pt x="530263" y="115461"/>
              </a:lnTo>
              <a:lnTo>
                <a:pt x="0" y="115461"/>
              </a:lnTo>
              <a:lnTo>
                <a:pt x="0" y="212244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01E909-BDC5-4E31-B459-7BD71A643FC0}">
      <dsp:nvSpPr>
        <dsp:cNvPr id="0" name=""/>
        <dsp:cNvSpPr/>
      </dsp:nvSpPr>
      <dsp:spPr>
        <a:xfrm>
          <a:off x="574951" y="1117047"/>
          <a:ext cx="91440" cy="10036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03624"/>
              </a:lnTo>
              <a:lnTo>
                <a:pt x="100849" y="1003624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1F5045-8EF4-4546-A735-857E05BA8EDA}">
      <dsp:nvSpPr>
        <dsp:cNvPr id="0" name=""/>
        <dsp:cNvSpPr/>
      </dsp:nvSpPr>
      <dsp:spPr>
        <a:xfrm>
          <a:off x="620671" y="1117047"/>
          <a:ext cx="121642" cy="4323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2315"/>
              </a:lnTo>
              <a:lnTo>
                <a:pt x="121642" y="432315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6A8F0F-944B-42A0-B395-EE3FE2A7A3BE}">
      <dsp:nvSpPr>
        <dsp:cNvPr id="0" name=""/>
        <dsp:cNvSpPr/>
      </dsp:nvSpPr>
      <dsp:spPr>
        <a:xfrm>
          <a:off x="989367" y="462611"/>
          <a:ext cx="1812451" cy="193565"/>
        </a:xfrm>
        <a:custGeom>
          <a:avLst/>
          <a:gdLst/>
          <a:ahLst/>
          <a:cxnLst/>
          <a:rect l="0" t="0" r="0" b="0"/>
          <a:pathLst>
            <a:path>
              <a:moveTo>
                <a:pt x="1812451" y="0"/>
              </a:moveTo>
              <a:lnTo>
                <a:pt x="1812451" y="96782"/>
              </a:lnTo>
              <a:lnTo>
                <a:pt x="0" y="96782"/>
              </a:lnTo>
              <a:lnTo>
                <a:pt x="0" y="19356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0FECCA-DB26-425F-A63A-098657979472}">
      <dsp:nvSpPr>
        <dsp:cNvPr id="0" name=""/>
        <dsp:cNvSpPr/>
      </dsp:nvSpPr>
      <dsp:spPr>
        <a:xfrm>
          <a:off x="2340948" y="1740"/>
          <a:ext cx="921741" cy="4608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Mode</a:t>
          </a:r>
        </a:p>
      </dsp:txBody>
      <dsp:txXfrm>
        <a:off x="2340948" y="1740"/>
        <a:ext cx="921741" cy="460870"/>
      </dsp:txXfrm>
    </dsp:sp>
    <dsp:sp modelId="{BF313CBC-EDA4-4875-ABF9-2B869C28427C}">
      <dsp:nvSpPr>
        <dsp:cNvPr id="0" name=""/>
        <dsp:cNvSpPr/>
      </dsp:nvSpPr>
      <dsp:spPr>
        <a:xfrm>
          <a:off x="528497" y="656176"/>
          <a:ext cx="921741" cy="4608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Car</a:t>
          </a:r>
          <a:endParaRPr lang="en-US" sz="1000" kern="1200" dirty="0"/>
        </a:p>
      </dsp:txBody>
      <dsp:txXfrm>
        <a:off x="528497" y="656176"/>
        <a:ext cx="921741" cy="460870"/>
      </dsp:txXfrm>
    </dsp:sp>
    <dsp:sp modelId="{B76C4F96-6B37-4E57-B8D3-0F4C388FBC49}">
      <dsp:nvSpPr>
        <dsp:cNvPr id="0" name=""/>
        <dsp:cNvSpPr/>
      </dsp:nvSpPr>
      <dsp:spPr>
        <a:xfrm>
          <a:off x="742313" y="1318927"/>
          <a:ext cx="921741" cy="4608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Car driver</a:t>
          </a:r>
          <a:endParaRPr lang="en-US" sz="1000" kern="1200" dirty="0"/>
        </a:p>
      </dsp:txBody>
      <dsp:txXfrm>
        <a:off x="742313" y="1318927"/>
        <a:ext cx="921741" cy="460870"/>
      </dsp:txXfrm>
    </dsp:sp>
    <dsp:sp modelId="{57F62D69-3295-4E69-A1FE-73999F0432D1}">
      <dsp:nvSpPr>
        <dsp:cNvPr id="0" name=""/>
        <dsp:cNvSpPr/>
      </dsp:nvSpPr>
      <dsp:spPr>
        <a:xfrm>
          <a:off x="675800" y="1890236"/>
          <a:ext cx="1200724" cy="4608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Car </a:t>
          </a:r>
          <a:r>
            <a:rPr lang="en-US" sz="1000" kern="1200" dirty="0"/>
            <a:t>passenger</a:t>
          </a:r>
        </a:p>
      </dsp:txBody>
      <dsp:txXfrm>
        <a:off x="675800" y="1890236"/>
        <a:ext cx="1200724" cy="460870"/>
      </dsp:txXfrm>
    </dsp:sp>
    <dsp:sp modelId="{9B0420CE-1A7A-40BA-A949-82B1E6CA3D00}">
      <dsp:nvSpPr>
        <dsp:cNvPr id="0" name=""/>
        <dsp:cNvSpPr/>
      </dsp:nvSpPr>
      <dsp:spPr>
        <a:xfrm>
          <a:off x="1810685" y="674856"/>
          <a:ext cx="921741" cy="4608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Transit</a:t>
          </a:r>
        </a:p>
      </dsp:txBody>
      <dsp:txXfrm>
        <a:off x="1810685" y="674856"/>
        <a:ext cx="921741" cy="460870"/>
      </dsp:txXfrm>
    </dsp:sp>
    <dsp:sp modelId="{C41E4E19-5E39-4EA2-B8A4-0E1E638E7029}">
      <dsp:nvSpPr>
        <dsp:cNvPr id="0" name=""/>
        <dsp:cNvSpPr/>
      </dsp:nvSpPr>
      <dsp:spPr>
        <a:xfrm>
          <a:off x="2095880" y="1281564"/>
          <a:ext cx="921741" cy="4608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Bus</a:t>
          </a:r>
        </a:p>
      </dsp:txBody>
      <dsp:txXfrm>
        <a:off x="2095880" y="1281564"/>
        <a:ext cx="921741" cy="460870"/>
      </dsp:txXfrm>
    </dsp:sp>
    <dsp:sp modelId="{14E9F6D3-81DC-4622-A4E8-65882D6DFF57}">
      <dsp:nvSpPr>
        <dsp:cNvPr id="0" name=""/>
        <dsp:cNvSpPr/>
      </dsp:nvSpPr>
      <dsp:spPr>
        <a:xfrm>
          <a:off x="2094857" y="1805224"/>
          <a:ext cx="1079340" cy="4608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Tram / Metro</a:t>
          </a:r>
        </a:p>
      </dsp:txBody>
      <dsp:txXfrm>
        <a:off x="2094857" y="1805224"/>
        <a:ext cx="1079340" cy="460870"/>
      </dsp:txXfrm>
    </dsp:sp>
    <dsp:sp modelId="{96528803-6343-4975-863F-93CBC64D7D43}">
      <dsp:nvSpPr>
        <dsp:cNvPr id="0" name=""/>
        <dsp:cNvSpPr/>
      </dsp:nvSpPr>
      <dsp:spPr>
        <a:xfrm>
          <a:off x="2103171" y="2325708"/>
          <a:ext cx="921741" cy="4608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Train</a:t>
          </a:r>
        </a:p>
      </dsp:txBody>
      <dsp:txXfrm>
        <a:off x="2103171" y="2325708"/>
        <a:ext cx="921741" cy="460870"/>
      </dsp:txXfrm>
    </dsp:sp>
    <dsp:sp modelId="{E47C6C09-3603-4472-A2E2-BF65FA475953}">
      <dsp:nvSpPr>
        <dsp:cNvPr id="0" name=""/>
        <dsp:cNvSpPr/>
      </dsp:nvSpPr>
      <dsp:spPr>
        <a:xfrm>
          <a:off x="3038094" y="656176"/>
          <a:ext cx="921741" cy="4608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Cycle</a:t>
          </a:r>
          <a:endParaRPr lang="en-US" sz="1000" kern="1200" dirty="0"/>
        </a:p>
      </dsp:txBody>
      <dsp:txXfrm>
        <a:off x="3038094" y="656176"/>
        <a:ext cx="921741" cy="460870"/>
      </dsp:txXfrm>
    </dsp:sp>
    <dsp:sp modelId="{0B6F2515-FD7B-4876-A00A-092693C45FBD}">
      <dsp:nvSpPr>
        <dsp:cNvPr id="0" name=""/>
        <dsp:cNvSpPr/>
      </dsp:nvSpPr>
      <dsp:spPr>
        <a:xfrm>
          <a:off x="4153400" y="656176"/>
          <a:ext cx="921741" cy="4608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Walk</a:t>
          </a:r>
          <a:endParaRPr lang="en-US" sz="1000" kern="1200" dirty="0"/>
        </a:p>
      </dsp:txBody>
      <dsp:txXfrm>
        <a:off x="4153400" y="656176"/>
        <a:ext cx="921741" cy="4608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619788-FCBB-47C1-9DBE-4B73663D7395}">
      <dsp:nvSpPr>
        <dsp:cNvPr id="0" name=""/>
        <dsp:cNvSpPr/>
      </dsp:nvSpPr>
      <dsp:spPr>
        <a:xfrm>
          <a:off x="2801819" y="462611"/>
          <a:ext cx="1812451" cy="1935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782"/>
              </a:lnTo>
              <a:lnTo>
                <a:pt x="1812451" y="96782"/>
              </a:lnTo>
              <a:lnTo>
                <a:pt x="1812451" y="19356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720DA2-3C9D-4166-B45E-8E91BD1CF678}">
      <dsp:nvSpPr>
        <dsp:cNvPr id="0" name=""/>
        <dsp:cNvSpPr/>
      </dsp:nvSpPr>
      <dsp:spPr>
        <a:xfrm>
          <a:off x="2801819" y="462611"/>
          <a:ext cx="697145" cy="1935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782"/>
              </a:lnTo>
              <a:lnTo>
                <a:pt x="697145" y="96782"/>
              </a:lnTo>
              <a:lnTo>
                <a:pt x="697145" y="19356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A1DFC5-F74D-4DAC-BEA9-B9E4E29388EC}">
      <dsp:nvSpPr>
        <dsp:cNvPr id="0" name=""/>
        <dsp:cNvSpPr/>
      </dsp:nvSpPr>
      <dsp:spPr>
        <a:xfrm>
          <a:off x="1902859" y="1135726"/>
          <a:ext cx="200312" cy="14204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0416"/>
              </a:lnTo>
              <a:lnTo>
                <a:pt x="200312" y="142041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3D8BA6-11B9-4698-9E7B-0F3002F2F713}">
      <dsp:nvSpPr>
        <dsp:cNvPr id="0" name=""/>
        <dsp:cNvSpPr/>
      </dsp:nvSpPr>
      <dsp:spPr>
        <a:xfrm>
          <a:off x="1902859" y="1135726"/>
          <a:ext cx="191998" cy="8999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9932"/>
              </a:lnTo>
              <a:lnTo>
                <a:pt x="191998" y="89993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8836E8-B4F2-479D-ABF1-CCD8F6ABBA42}">
      <dsp:nvSpPr>
        <dsp:cNvPr id="0" name=""/>
        <dsp:cNvSpPr/>
      </dsp:nvSpPr>
      <dsp:spPr>
        <a:xfrm>
          <a:off x="1902859" y="1135726"/>
          <a:ext cx="193021" cy="3762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6273"/>
              </a:lnTo>
              <a:lnTo>
                <a:pt x="193021" y="37627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4EF478-1318-4E6D-B1E1-CD99AA468596}">
      <dsp:nvSpPr>
        <dsp:cNvPr id="0" name=""/>
        <dsp:cNvSpPr/>
      </dsp:nvSpPr>
      <dsp:spPr>
        <a:xfrm>
          <a:off x="2271555" y="462611"/>
          <a:ext cx="530263" cy="212244"/>
        </a:xfrm>
        <a:custGeom>
          <a:avLst/>
          <a:gdLst/>
          <a:ahLst/>
          <a:cxnLst/>
          <a:rect l="0" t="0" r="0" b="0"/>
          <a:pathLst>
            <a:path>
              <a:moveTo>
                <a:pt x="530263" y="0"/>
              </a:moveTo>
              <a:lnTo>
                <a:pt x="530263" y="115461"/>
              </a:lnTo>
              <a:lnTo>
                <a:pt x="0" y="115461"/>
              </a:lnTo>
              <a:lnTo>
                <a:pt x="0" y="212244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01E909-BDC5-4E31-B459-7BD71A643FC0}">
      <dsp:nvSpPr>
        <dsp:cNvPr id="0" name=""/>
        <dsp:cNvSpPr/>
      </dsp:nvSpPr>
      <dsp:spPr>
        <a:xfrm>
          <a:off x="574951" y="1117047"/>
          <a:ext cx="91440" cy="10036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03624"/>
              </a:lnTo>
              <a:lnTo>
                <a:pt x="100849" y="1003624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1F5045-8EF4-4546-A735-857E05BA8EDA}">
      <dsp:nvSpPr>
        <dsp:cNvPr id="0" name=""/>
        <dsp:cNvSpPr/>
      </dsp:nvSpPr>
      <dsp:spPr>
        <a:xfrm>
          <a:off x="620671" y="1117047"/>
          <a:ext cx="121642" cy="4323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2315"/>
              </a:lnTo>
              <a:lnTo>
                <a:pt x="121642" y="432315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6A8F0F-944B-42A0-B395-EE3FE2A7A3BE}">
      <dsp:nvSpPr>
        <dsp:cNvPr id="0" name=""/>
        <dsp:cNvSpPr/>
      </dsp:nvSpPr>
      <dsp:spPr>
        <a:xfrm>
          <a:off x="989367" y="462611"/>
          <a:ext cx="1812451" cy="193565"/>
        </a:xfrm>
        <a:custGeom>
          <a:avLst/>
          <a:gdLst/>
          <a:ahLst/>
          <a:cxnLst/>
          <a:rect l="0" t="0" r="0" b="0"/>
          <a:pathLst>
            <a:path>
              <a:moveTo>
                <a:pt x="1812451" y="0"/>
              </a:moveTo>
              <a:lnTo>
                <a:pt x="1812451" y="96782"/>
              </a:lnTo>
              <a:lnTo>
                <a:pt x="0" y="96782"/>
              </a:lnTo>
              <a:lnTo>
                <a:pt x="0" y="19356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0FECCA-DB26-425F-A63A-098657979472}">
      <dsp:nvSpPr>
        <dsp:cNvPr id="0" name=""/>
        <dsp:cNvSpPr/>
      </dsp:nvSpPr>
      <dsp:spPr>
        <a:xfrm>
          <a:off x="2340948" y="1740"/>
          <a:ext cx="921741" cy="4608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Mode</a:t>
          </a:r>
        </a:p>
      </dsp:txBody>
      <dsp:txXfrm>
        <a:off x="2340948" y="1740"/>
        <a:ext cx="921741" cy="460870"/>
      </dsp:txXfrm>
    </dsp:sp>
    <dsp:sp modelId="{BF313CBC-EDA4-4875-ABF9-2B869C28427C}">
      <dsp:nvSpPr>
        <dsp:cNvPr id="0" name=""/>
        <dsp:cNvSpPr/>
      </dsp:nvSpPr>
      <dsp:spPr>
        <a:xfrm>
          <a:off x="528497" y="656176"/>
          <a:ext cx="921741" cy="4608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Car</a:t>
          </a:r>
          <a:endParaRPr lang="en-US" sz="1000" kern="1200" dirty="0"/>
        </a:p>
      </dsp:txBody>
      <dsp:txXfrm>
        <a:off x="528497" y="656176"/>
        <a:ext cx="921741" cy="460870"/>
      </dsp:txXfrm>
    </dsp:sp>
    <dsp:sp modelId="{B76C4F96-6B37-4E57-B8D3-0F4C388FBC49}">
      <dsp:nvSpPr>
        <dsp:cNvPr id="0" name=""/>
        <dsp:cNvSpPr/>
      </dsp:nvSpPr>
      <dsp:spPr>
        <a:xfrm>
          <a:off x="742313" y="1318927"/>
          <a:ext cx="921741" cy="4608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Car driver</a:t>
          </a:r>
          <a:endParaRPr lang="en-US" sz="1000" kern="1200" dirty="0"/>
        </a:p>
      </dsp:txBody>
      <dsp:txXfrm>
        <a:off x="742313" y="1318927"/>
        <a:ext cx="921741" cy="460870"/>
      </dsp:txXfrm>
    </dsp:sp>
    <dsp:sp modelId="{57F62D69-3295-4E69-A1FE-73999F0432D1}">
      <dsp:nvSpPr>
        <dsp:cNvPr id="0" name=""/>
        <dsp:cNvSpPr/>
      </dsp:nvSpPr>
      <dsp:spPr>
        <a:xfrm>
          <a:off x="675800" y="1890236"/>
          <a:ext cx="1200724" cy="4608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Car </a:t>
          </a:r>
          <a:r>
            <a:rPr lang="en-US" sz="1000" kern="1200" dirty="0"/>
            <a:t>passenger</a:t>
          </a:r>
        </a:p>
      </dsp:txBody>
      <dsp:txXfrm>
        <a:off x="675800" y="1890236"/>
        <a:ext cx="1200724" cy="460870"/>
      </dsp:txXfrm>
    </dsp:sp>
    <dsp:sp modelId="{9B0420CE-1A7A-40BA-A949-82B1E6CA3D00}">
      <dsp:nvSpPr>
        <dsp:cNvPr id="0" name=""/>
        <dsp:cNvSpPr/>
      </dsp:nvSpPr>
      <dsp:spPr>
        <a:xfrm>
          <a:off x="1810685" y="674856"/>
          <a:ext cx="921741" cy="4608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Transit</a:t>
          </a:r>
        </a:p>
      </dsp:txBody>
      <dsp:txXfrm>
        <a:off x="1810685" y="674856"/>
        <a:ext cx="921741" cy="460870"/>
      </dsp:txXfrm>
    </dsp:sp>
    <dsp:sp modelId="{C41E4E19-5E39-4EA2-B8A4-0E1E638E7029}">
      <dsp:nvSpPr>
        <dsp:cNvPr id="0" name=""/>
        <dsp:cNvSpPr/>
      </dsp:nvSpPr>
      <dsp:spPr>
        <a:xfrm>
          <a:off x="2095880" y="1281564"/>
          <a:ext cx="921741" cy="4608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Bus</a:t>
          </a:r>
        </a:p>
      </dsp:txBody>
      <dsp:txXfrm>
        <a:off x="2095880" y="1281564"/>
        <a:ext cx="921741" cy="460870"/>
      </dsp:txXfrm>
    </dsp:sp>
    <dsp:sp modelId="{14E9F6D3-81DC-4622-A4E8-65882D6DFF57}">
      <dsp:nvSpPr>
        <dsp:cNvPr id="0" name=""/>
        <dsp:cNvSpPr/>
      </dsp:nvSpPr>
      <dsp:spPr>
        <a:xfrm>
          <a:off x="2094857" y="1805224"/>
          <a:ext cx="1079340" cy="4608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Tram / Metro</a:t>
          </a:r>
        </a:p>
      </dsp:txBody>
      <dsp:txXfrm>
        <a:off x="2094857" y="1805224"/>
        <a:ext cx="1079340" cy="460870"/>
      </dsp:txXfrm>
    </dsp:sp>
    <dsp:sp modelId="{96528803-6343-4975-863F-93CBC64D7D43}">
      <dsp:nvSpPr>
        <dsp:cNvPr id="0" name=""/>
        <dsp:cNvSpPr/>
      </dsp:nvSpPr>
      <dsp:spPr>
        <a:xfrm>
          <a:off x="2103171" y="2325708"/>
          <a:ext cx="921741" cy="4608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Train</a:t>
          </a:r>
        </a:p>
      </dsp:txBody>
      <dsp:txXfrm>
        <a:off x="2103171" y="2325708"/>
        <a:ext cx="921741" cy="460870"/>
      </dsp:txXfrm>
    </dsp:sp>
    <dsp:sp modelId="{E47C6C09-3603-4472-A2E2-BF65FA475953}">
      <dsp:nvSpPr>
        <dsp:cNvPr id="0" name=""/>
        <dsp:cNvSpPr/>
      </dsp:nvSpPr>
      <dsp:spPr>
        <a:xfrm>
          <a:off x="3038094" y="656176"/>
          <a:ext cx="921741" cy="4608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Cycle</a:t>
          </a:r>
          <a:endParaRPr lang="en-US" sz="1000" kern="1200" dirty="0"/>
        </a:p>
      </dsp:txBody>
      <dsp:txXfrm>
        <a:off x="3038094" y="656176"/>
        <a:ext cx="921741" cy="460870"/>
      </dsp:txXfrm>
    </dsp:sp>
    <dsp:sp modelId="{0B6F2515-FD7B-4876-A00A-092693C45FBD}">
      <dsp:nvSpPr>
        <dsp:cNvPr id="0" name=""/>
        <dsp:cNvSpPr/>
      </dsp:nvSpPr>
      <dsp:spPr>
        <a:xfrm>
          <a:off x="4153400" y="656176"/>
          <a:ext cx="921741" cy="46087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Walk</a:t>
          </a:r>
          <a:endParaRPr lang="en-US" sz="1000" kern="1200" dirty="0"/>
        </a:p>
      </dsp:txBody>
      <dsp:txXfrm>
        <a:off x="4153400" y="656176"/>
        <a:ext cx="921741" cy="4608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867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/>
        </p:nvSpPr>
        <p:spPr bwMode="auto">
          <a:xfrm>
            <a:off x="11130180" y="6408271"/>
            <a:ext cx="766981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667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C1CE-96E2-4159-9092-9EE39DE856D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Bild 4" descr="TUM_Glockenturm.tif">
            <a:extLst>
              <a:ext uri="{FF2B5EF4-FFF2-40B4-BE49-F238E27FC236}">
                <a16:creationId xmlns:a16="http://schemas.microsoft.com/office/drawing/2014/main" id="{BFED7787-F62C-4C4D-ADF8-834462AD8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4265" y="1978720"/>
            <a:ext cx="5112284" cy="4462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388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857501"/>
            <a:ext cx="11345332" cy="33909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lnSpc>
                <a:spcPct val="114000"/>
              </a:lnSpc>
              <a:buFont typeface="Arial" panose="020B0604020202020204" pitchFamily="34" charset="0"/>
              <a:buChar char="•"/>
              <a:defRPr lang="de-DE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lnSpc>
                <a:spcPct val="114000"/>
              </a:lnSpc>
              <a:defRPr lang="de-DE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de-DE" sz="1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de-DE" noProof="0" dirty="0"/>
              <a:t>Inhalt durch Klicken bearbeiten</a:t>
            </a:r>
          </a:p>
          <a:p>
            <a:pPr marL="700088" lvl="1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de-DE" noProof="0" dirty="0"/>
              <a:t>Zweite Ebene</a:t>
            </a:r>
          </a:p>
          <a:p>
            <a:pPr marL="981075" lvl="2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</a:pPr>
            <a:r>
              <a:rPr lang="de-DE" noProof="0" dirty="0"/>
              <a:t>Dritte Ebene</a:t>
            </a:r>
          </a:p>
        </p:txBody>
      </p:sp>
      <p:sp useBgFill="1"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 useBgFill="1"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 useBgFill="1"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  <p:sp useBgFill="1"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1"/>
            <a:ext cx="11345332" cy="67374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598202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425455" y="2136000"/>
            <a:ext cx="5574547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lnSpc>
                <a:spcPct val="114000"/>
              </a:lnSpc>
              <a:buFont typeface="Arial" panose="020B0604020202020204" pitchFamily="34" charset="0"/>
              <a:buChar char="•"/>
              <a:defRPr lang="de-DE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lnSpc>
                <a:spcPct val="114000"/>
              </a:lnSpc>
              <a:defRPr lang="de-DE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de-DE" sz="1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de-DE" noProof="0" dirty="0"/>
              <a:t>Inhalt durch Klicken bearbeiten</a:t>
            </a:r>
          </a:p>
          <a:p>
            <a:pPr marL="700088" lvl="1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de-DE" noProof="0" dirty="0"/>
              <a:t>Zweite Ebene</a:t>
            </a:r>
          </a:p>
          <a:p>
            <a:pPr marL="981075" lvl="2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</a:pPr>
            <a:r>
              <a:rPr lang="de-DE" noProof="0" dirty="0"/>
              <a:t>Dritte Ebene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6196239" y="2136000"/>
            <a:ext cx="5574547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lnSpc>
                <a:spcPct val="114000"/>
              </a:lnSpc>
              <a:buFont typeface="Arial" panose="020B0604020202020204" pitchFamily="34" charset="0"/>
              <a:buChar char="•"/>
              <a:defRPr lang="de-DE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lnSpc>
                <a:spcPct val="114000"/>
              </a:lnSpc>
              <a:defRPr lang="de-DE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de-DE" sz="1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de-DE" noProof="0" dirty="0"/>
              <a:t>Inhalt durch Klicken bearbeiten</a:t>
            </a:r>
          </a:p>
          <a:p>
            <a:pPr marL="700088" lvl="1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de-DE" noProof="0" dirty="0"/>
              <a:t>Zweite Ebene</a:t>
            </a:r>
          </a:p>
          <a:p>
            <a:pPr marL="981075" lvl="2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</a:pPr>
            <a:r>
              <a:rPr lang="de-DE" noProof="0" dirty="0"/>
              <a:t>Dritte Ebene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baseline="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7740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7" y="2865003"/>
            <a:ext cx="5584444" cy="3396099"/>
          </a:xfrm>
          <a:prstGeom prst="rect">
            <a:avLst/>
          </a:prstGeom>
        </p:spPr>
        <p:txBody>
          <a:bodyPr lIns="0" rIns="0"/>
          <a:lstStyle>
            <a:lvl1pPr marL="285750" indent="-285750">
              <a:buFont typeface="Arial" panose="020B0604020202020204" pitchFamily="34" charset="0"/>
              <a:buChar char="•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Edit Master text styles</a:t>
            </a:r>
          </a:p>
          <a:p>
            <a:pPr marL="276225" lvl="1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Second level</a:t>
            </a:r>
          </a:p>
          <a:p>
            <a:pPr marL="276225" lvl="2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Third level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97600" y="2865121"/>
            <a:ext cx="5573856" cy="339588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6382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 (Hintergr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auto">
          <a:xfrm>
            <a:off x="0" y="2870200"/>
            <a:ext cx="12192000" cy="3987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de-DE" sz="1333">
              <a:latin typeface="Arial" pitchFamily="34" charset="0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6" y="2870200"/>
            <a:ext cx="5597144" cy="3403600"/>
          </a:xfrm>
          <a:prstGeom prst="rect">
            <a:avLst/>
          </a:prstGeom>
        </p:spPr>
        <p:txBody>
          <a:bodyPr lIns="0" rIns="0"/>
          <a:lstStyle>
            <a:lvl1pPr marL="285750" indent="-285750">
              <a:buFont typeface="Arial" panose="020B0604020202020204" pitchFamily="34" charset="0"/>
              <a:buChar char="•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Edit Master text styles</a:t>
            </a:r>
          </a:p>
          <a:p>
            <a:pPr marL="276225" lvl="1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Second level</a:t>
            </a:r>
          </a:p>
          <a:p>
            <a:pPr marL="276225" lvl="2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Third level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97600" y="2857500"/>
            <a:ext cx="5573856" cy="339090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00"/>
            </a:lvl1pPr>
          </a:lstStyle>
          <a:p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71999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7"/>
          </p:nvPr>
        </p:nvSpPr>
        <p:spPr>
          <a:xfrm>
            <a:off x="0" y="2844800"/>
            <a:ext cx="12191999" cy="4013200"/>
          </a:xfrm>
          <a:prstGeom prst="rect">
            <a:avLst/>
          </a:prstGeom>
        </p:spPr>
        <p:txBody>
          <a:bodyPr/>
          <a:lstStyle>
            <a:lvl1pPr>
              <a:defRPr sz="1867"/>
            </a:lvl1pPr>
          </a:lstStyle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9585910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formatfü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2133601"/>
            <a:ext cx="12192000" cy="4724399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67"/>
            </a:lvl1pPr>
          </a:lstStyle>
          <a:p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4995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800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11130180" y="6408271"/>
            <a:ext cx="766981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667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97036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133601"/>
            <a:ext cx="1134533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76225" indent="-276225">
              <a:lnSpc>
                <a:spcPct val="114000"/>
              </a:lnSpc>
              <a:buFont typeface="Courier New" panose="02070309020205020404" pitchFamily="49" charset="0"/>
              <a:buChar char="o"/>
              <a:tabLst/>
              <a:defRPr lang="de-DE" sz="1800" noProof="0" dirty="0" smtClean="0"/>
            </a:lvl1pPr>
            <a:lvl2pPr marL="700088" indent="-342900">
              <a:lnSpc>
                <a:spcPct val="114000"/>
              </a:lnSpc>
              <a:buFont typeface="Arial" panose="020B0604020202020204" pitchFamily="34" charset="0"/>
              <a:buChar char="•"/>
              <a:tabLst/>
              <a:defRPr lang="de-DE" sz="1600" noProof="0" dirty="0" smtClean="0"/>
            </a:lvl2pPr>
            <a:lvl3pPr marL="981075" indent="-266700">
              <a:tabLst/>
              <a:defRPr sz="14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 lIns="0" rIns="0"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880605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857501"/>
            <a:ext cx="11345332" cy="33909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lnSpc>
                <a:spcPct val="114000"/>
              </a:lnSpc>
              <a:buFont typeface="Arial" panose="020B0604020202020204" pitchFamily="34" charset="0"/>
              <a:buChar char="•"/>
              <a:defRPr lang="de-DE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lnSpc>
                <a:spcPct val="114000"/>
              </a:lnSpc>
              <a:defRPr lang="de-DE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de-DE" sz="1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de-DE" noProof="0" dirty="0"/>
              <a:t>Inhalt durch Klicken bearbeiten</a:t>
            </a:r>
          </a:p>
          <a:p>
            <a:pPr marL="700088" lvl="1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de-DE" noProof="0" dirty="0"/>
              <a:t>Zweite Ebene</a:t>
            </a:r>
          </a:p>
          <a:p>
            <a:pPr marL="981075" lvl="2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</a:pPr>
            <a:r>
              <a:rPr lang="de-DE" noProof="0" dirty="0"/>
              <a:t>Dritte Ebene</a:t>
            </a:r>
          </a:p>
        </p:txBody>
      </p:sp>
      <p:sp useBgFill="1"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 useBgFill="1"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 useBgFill="1"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  <p:sp useBgFill="1"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1"/>
            <a:ext cx="11345332" cy="67374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770957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425455" y="2136000"/>
            <a:ext cx="5574547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lnSpc>
                <a:spcPct val="114000"/>
              </a:lnSpc>
              <a:buFont typeface="Arial" panose="020B0604020202020204" pitchFamily="34" charset="0"/>
              <a:buChar char="•"/>
              <a:defRPr lang="de-DE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lnSpc>
                <a:spcPct val="114000"/>
              </a:lnSpc>
              <a:defRPr lang="de-DE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de-DE" sz="1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de-DE" noProof="0" dirty="0"/>
              <a:t>Inhalt durch Klicken bearbeiten</a:t>
            </a:r>
          </a:p>
          <a:p>
            <a:pPr marL="700088" lvl="1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de-DE" noProof="0" dirty="0"/>
              <a:t>Zweite Ebene</a:t>
            </a:r>
          </a:p>
          <a:p>
            <a:pPr marL="981075" lvl="2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</a:pPr>
            <a:r>
              <a:rPr lang="de-DE" noProof="0" dirty="0"/>
              <a:t>Dritte Ebene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6196239" y="2136000"/>
            <a:ext cx="5574547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lnSpc>
                <a:spcPct val="114000"/>
              </a:lnSpc>
              <a:buFont typeface="Arial" panose="020B0604020202020204" pitchFamily="34" charset="0"/>
              <a:buChar char="•"/>
              <a:defRPr lang="de-DE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lnSpc>
                <a:spcPct val="114000"/>
              </a:lnSpc>
              <a:defRPr lang="de-DE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de-DE" sz="1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de-DE" noProof="0" dirty="0"/>
              <a:t>Inhalt durch Klicken bearbeiten</a:t>
            </a:r>
          </a:p>
          <a:p>
            <a:pPr marL="700088" lvl="1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de-DE" noProof="0" dirty="0"/>
              <a:t>Zweite Ebene</a:t>
            </a:r>
          </a:p>
          <a:p>
            <a:pPr marL="981075" lvl="2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</a:pPr>
            <a:r>
              <a:rPr lang="de-DE" noProof="0" dirty="0"/>
              <a:t>Dritte Ebene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baseline="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6350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133601"/>
            <a:ext cx="1134533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76225" indent="-276225">
              <a:lnSpc>
                <a:spcPct val="114000"/>
              </a:lnSpc>
              <a:buFont typeface="Courier New" panose="02070309020205020404" pitchFamily="49" charset="0"/>
              <a:buChar char="o"/>
              <a:tabLst/>
              <a:defRPr lang="de-DE" sz="1800" noProof="0" dirty="0" smtClean="0"/>
            </a:lvl1pPr>
            <a:lvl2pPr marL="700088" indent="-342900">
              <a:lnSpc>
                <a:spcPct val="114000"/>
              </a:lnSpc>
              <a:buFont typeface="Arial" panose="020B0604020202020204" pitchFamily="34" charset="0"/>
              <a:buChar char="•"/>
              <a:tabLst/>
              <a:defRPr lang="de-DE" sz="1600" noProof="0" dirty="0" smtClean="0"/>
            </a:lvl2pPr>
            <a:lvl3pPr marL="981075" indent="-266700">
              <a:tabLst/>
              <a:defRPr sz="14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 lIns="0" rIns="0"/>
          <a:lstStyle/>
          <a:p>
            <a:fld id="{2BC8C1CE-96E2-4159-9092-9EE39DE856D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9101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7" y="2865003"/>
            <a:ext cx="5584444" cy="3396099"/>
          </a:xfrm>
          <a:prstGeom prst="rect">
            <a:avLst/>
          </a:prstGeom>
        </p:spPr>
        <p:txBody>
          <a:bodyPr lIns="0" rIns="0"/>
          <a:lstStyle>
            <a:lvl1pPr marL="285750" indent="-285750">
              <a:buFont typeface="Arial" panose="020B0604020202020204" pitchFamily="34" charset="0"/>
              <a:buChar char="•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Edit Master text styles</a:t>
            </a:r>
          </a:p>
          <a:p>
            <a:pPr marL="276225" lvl="1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Second level</a:t>
            </a:r>
          </a:p>
          <a:p>
            <a:pPr marL="276225" lvl="2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Third level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97600" y="2865121"/>
            <a:ext cx="5573856" cy="339588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8639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7" y="2865003"/>
            <a:ext cx="5584444" cy="3396099"/>
          </a:xfrm>
          <a:prstGeom prst="rect">
            <a:avLst/>
          </a:prstGeom>
        </p:spPr>
        <p:txBody>
          <a:bodyPr lIns="0" rIns="0"/>
          <a:lstStyle>
            <a:lvl1pPr marL="285750" indent="-285750">
              <a:buFont typeface="Arial" panose="020B0604020202020204" pitchFamily="34" charset="0"/>
              <a:buChar char="•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Edit Master text styles</a:t>
            </a:r>
          </a:p>
          <a:p>
            <a:pPr marL="276225" lvl="1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Second level</a:t>
            </a:r>
          </a:p>
          <a:p>
            <a:pPr marL="276225" lvl="2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Third level</a:t>
            </a:r>
          </a:p>
        </p:txBody>
      </p:sp>
      <p:sp>
        <p:nvSpPr>
          <p:cNvPr id="9" name="Inhaltsplatzhalter 9"/>
          <p:cNvSpPr>
            <a:spLocks noGrp="1"/>
          </p:cNvSpPr>
          <p:nvPr>
            <p:ph sz="quarter" idx="19"/>
          </p:nvPr>
        </p:nvSpPr>
        <p:spPr>
          <a:xfrm>
            <a:off x="6184900" y="2865003"/>
            <a:ext cx="5584444" cy="3396099"/>
          </a:xfrm>
          <a:prstGeom prst="rect">
            <a:avLst/>
          </a:prstGeom>
        </p:spPr>
        <p:txBody>
          <a:bodyPr lIns="0" rIns="0"/>
          <a:lstStyle>
            <a:lvl1pPr marL="285750" indent="-285750">
              <a:buFont typeface="Arial" panose="020B0604020202020204" pitchFamily="34" charset="0"/>
              <a:buChar char="•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Edit Master text styles</a:t>
            </a:r>
          </a:p>
          <a:p>
            <a:pPr marL="276225" lvl="1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Second level</a:t>
            </a:r>
          </a:p>
          <a:p>
            <a:pPr marL="276225" lvl="2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5777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 (Hintergr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auto">
          <a:xfrm>
            <a:off x="0" y="2870200"/>
            <a:ext cx="12192000" cy="3987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de-DE" sz="1333">
              <a:latin typeface="Arial" pitchFamily="34" charset="0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6" y="2870200"/>
            <a:ext cx="5597144" cy="3403600"/>
          </a:xfrm>
          <a:prstGeom prst="rect">
            <a:avLst/>
          </a:prstGeom>
        </p:spPr>
        <p:txBody>
          <a:bodyPr lIns="0" rIns="0"/>
          <a:lstStyle>
            <a:lvl1pPr marL="285750" indent="-285750">
              <a:buFont typeface="Arial" panose="020B0604020202020204" pitchFamily="34" charset="0"/>
              <a:buChar char="•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Edit Master text styles</a:t>
            </a:r>
          </a:p>
          <a:p>
            <a:pPr marL="276225" lvl="1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Second level</a:t>
            </a:r>
          </a:p>
          <a:p>
            <a:pPr marL="276225" lvl="2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Third level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97600" y="2857500"/>
            <a:ext cx="5573856" cy="339090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00"/>
            </a:lvl1pPr>
          </a:lstStyle>
          <a:p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2445682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7"/>
          </p:nvPr>
        </p:nvSpPr>
        <p:spPr>
          <a:xfrm>
            <a:off x="0" y="2844800"/>
            <a:ext cx="12191999" cy="4013200"/>
          </a:xfrm>
          <a:prstGeom prst="rect">
            <a:avLst/>
          </a:prstGeom>
        </p:spPr>
        <p:txBody>
          <a:bodyPr/>
          <a:lstStyle>
            <a:lvl1pPr>
              <a:defRPr sz="1867"/>
            </a:lvl1pPr>
          </a:lstStyle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319006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formatfü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2133601"/>
            <a:ext cx="12192000" cy="4724399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67"/>
            </a:lvl1pPr>
          </a:lstStyle>
          <a:p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40498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800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11130180" y="6408271"/>
            <a:ext cx="766981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667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62510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133601"/>
            <a:ext cx="1134533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76225" indent="-276225">
              <a:lnSpc>
                <a:spcPct val="114000"/>
              </a:lnSpc>
              <a:buFont typeface="Courier New" panose="02070309020205020404" pitchFamily="49" charset="0"/>
              <a:buChar char="o"/>
              <a:tabLst/>
              <a:defRPr lang="de-DE" sz="1800" noProof="0" dirty="0" smtClean="0"/>
            </a:lvl1pPr>
            <a:lvl2pPr marL="700088" indent="-342900">
              <a:lnSpc>
                <a:spcPct val="114000"/>
              </a:lnSpc>
              <a:buFont typeface="Arial" panose="020B0604020202020204" pitchFamily="34" charset="0"/>
              <a:buChar char="•"/>
              <a:tabLst/>
              <a:defRPr lang="de-DE" sz="1600" noProof="0" dirty="0" smtClean="0"/>
            </a:lvl2pPr>
            <a:lvl3pPr marL="981075" indent="-266700">
              <a:tabLst/>
              <a:defRPr sz="14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 lIns="0" rIns="0"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6975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857501"/>
            <a:ext cx="11345332" cy="33909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lnSpc>
                <a:spcPct val="114000"/>
              </a:lnSpc>
              <a:buFont typeface="Arial" panose="020B0604020202020204" pitchFamily="34" charset="0"/>
              <a:buChar char="•"/>
              <a:defRPr lang="de-DE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lnSpc>
                <a:spcPct val="114000"/>
              </a:lnSpc>
              <a:defRPr lang="de-DE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de-DE" sz="1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de-DE" noProof="0" dirty="0"/>
              <a:t>Inhalt durch Klicken bearbeiten</a:t>
            </a:r>
          </a:p>
          <a:p>
            <a:pPr marL="700088" lvl="1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de-DE" noProof="0" dirty="0"/>
              <a:t>Zweite Ebene</a:t>
            </a:r>
          </a:p>
          <a:p>
            <a:pPr marL="981075" lvl="2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</a:pPr>
            <a:r>
              <a:rPr lang="de-DE" noProof="0" dirty="0"/>
              <a:t>Dritte Ebene</a:t>
            </a:r>
          </a:p>
        </p:txBody>
      </p:sp>
      <p:sp useBgFill="1"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 useBgFill="1"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 useBgFill="1"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  <p:sp useBgFill="1"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1"/>
            <a:ext cx="11345332" cy="67374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2810870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425455" y="2136000"/>
            <a:ext cx="5574547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lnSpc>
                <a:spcPct val="114000"/>
              </a:lnSpc>
              <a:buFont typeface="Arial" panose="020B0604020202020204" pitchFamily="34" charset="0"/>
              <a:buChar char="•"/>
              <a:defRPr lang="de-DE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lnSpc>
                <a:spcPct val="114000"/>
              </a:lnSpc>
              <a:defRPr lang="de-DE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de-DE" sz="1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de-DE" noProof="0" dirty="0"/>
              <a:t>Inhalt durch Klicken bearbeiten</a:t>
            </a:r>
          </a:p>
          <a:p>
            <a:pPr marL="700088" lvl="1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de-DE" noProof="0" dirty="0"/>
              <a:t>Zweite Ebene</a:t>
            </a:r>
          </a:p>
          <a:p>
            <a:pPr marL="981075" lvl="2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</a:pPr>
            <a:r>
              <a:rPr lang="de-DE" noProof="0" dirty="0"/>
              <a:t>Dritte Ebene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6196239" y="2136000"/>
            <a:ext cx="5574547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lnSpc>
                <a:spcPct val="114000"/>
              </a:lnSpc>
              <a:buFont typeface="Arial" panose="020B0604020202020204" pitchFamily="34" charset="0"/>
              <a:buChar char="•"/>
              <a:defRPr lang="de-DE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lnSpc>
                <a:spcPct val="114000"/>
              </a:lnSpc>
              <a:defRPr lang="de-DE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de-DE" sz="1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de-DE" noProof="0" dirty="0"/>
              <a:t>Inhalt durch Klicken bearbeiten</a:t>
            </a:r>
          </a:p>
          <a:p>
            <a:pPr marL="700088" lvl="1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de-DE" noProof="0" dirty="0"/>
              <a:t>Zweite Ebene</a:t>
            </a:r>
          </a:p>
          <a:p>
            <a:pPr marL="981075" lvl="2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</a:pPr>
            <a:r>
              <a:rPr lang="de-DE" noProof="0" dirty="0"/>
              <a:t>Dritte Ebene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baseline="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9871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7" y="2865003"/>
            <a:ext cx="5584444" cy="3396099"/>
          </a:xfrm>
          <a:prstGeom prst="rect">
            <a:avLst/>
          </a:prstGeom>
        </p:spPr>
        <p:txBody>
          <a:bodyPr lIns="0" rIns="0"/>
          <a:lstStyle>
            <a:lvl1pPr marL="285750" indent="-285750">
              <a:buFont typeface="Arial" panose="020B0604020202020204" pitchFamily="34" charset="0"/>
              <a:buChar char="•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Edit Master text styles</a:t>
            </a:r>
          </a:p>
          <a:p>
            <a:pPr marL="276225" lvl="1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Second level</a:t>
            </a:r>
          </a:p>
          <a:p>
            <a:pPr marL="276225" lvl="2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Third level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97600" y="2865121"/>
            <a:ext cx="5573856" cy="339588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9989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425455" y="2136000"/>
            <a:ext cx="5574547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lnSpc>
                <a:spcPct val="114000"/>
              </a:lnSpc>
              <a:buFont typeface="Arial" panose="020B0604020202020204" pitchFamily="34" charset="0"/>
              <a:buChar char="•"/>
              <a:defRPr lang="de-DE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lnSpc>
                <a:spcPct val="114000"/>
              </a:lnSpc>
              <a:defRPr lang="de-DE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de-DE" sz="1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de-DE" noProof="0" dirty="0"/>
              <a:t>Inhalt durch Klicken bearbeiten</a:t>
            </a:r>
          </a:p>
          <a:p>
            <a:pPr marL="700088" lvl="1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de-DE" noProof="0" dirty="0"/>
              <a:t>Zweite Ebene</a:t>
            </a:r>
          </a:p>
          <a:p>
            <a:pPr marL="981075" lvl="2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</a:pPr>
            <a:r>
              <a:rPr lang="de-DE" noProof="0" dirty="0"/>
              <a:t>Dritte Ebene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6196239" y="2136000"/>
            <a:ext cx="5574547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lnSpc>
                <a:spcPct val="114000"/>
              </a:lnSpc>
              <a:buFont typeface="Arial" panose="020B0604020202020204" pitchFamily="34" charset="0"/>
              <a:buChar char="•"/>
              <a:defRPr lang="de-DE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lnSpc>
                <a:spcPct val="114000"/>
              </a:lnSpc>
              <a:defRPr lang="de-DE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de-DE" sz="1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de-DE" noProof="0" dirty="0"/>
              <a:t>Inhalt durch Klicken bearbeiten</a:t>
            </a:r>
          </a:p>
          <a:p>
            <a:pPr marL="700088" lvl="1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de-DE" noProof="0" dirty="0"/>
              <a:t>Zweite Ebene</a:t>
            </a:r>
          </a:p>
          <a:p>
            <a:pPr marL="981075" lvl="2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</a:pPr>
            <a:r>
              <a:rPr lang="de-DE" noProof="0" dirty="0"/>
              <a:t>Dritte Ebene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baseline="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BC8C1CE-96E2-4159-9092-9EE39DE856D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6361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7" y="2865003"/>
            <a:ext cx="5584444" cy="3396099"/>
          </a:xfrm>
          <a:prstGeom prst="rect">
            <a:avLst/>
          </a:prstGeom>
        </p:spPr>
        <p:txBody>
          <a:bodyPr lIns="0" rIns="0"/>
          <a:lstStyle>
            <a:lvl1pPr marL="285750" indent="-285750">
              <a:buFont typeface="Arial" panose="020B0604020202020204" pitchFamily="34" charset="0"/>
              <a:buChar char="•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Edit Master text styles</a:t>
            </a:r>
          </a:p>
          <a:p>
            <a:pPr marL="276225" lvl="1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Second level</a:t>
            </a:r>
          </a:p>
          <a:p>
            <a:pPr marL="276225" lvl="2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Third level</a:t>
            </a:r>
          </a:p>
        </p:txBody>
      </p:sp>
      <p:sp>
        <p:nvSpPr>
          <p:cNvPr id="9" name="Inhaltsplatzhalter 9"/>
          <p:cNvSpPr>
            <a:spLocks noGrp="1"/>
          </p:cNvSpPr>
          <p:nvPr>
            <p:ph sz="quarter" idx="19"/>
          </p:nvPr>
        </p:nvSpPr>
        <p:spPr>
          <a:xfrm>
            <a:off x="6184900" y="2865002"/>
            <a:ext cx="5584444" cy="3396099"/>
          </a:xfrm>
          <a:prstGeom prst="rect">
            <a:avLst/>
          </a:prstGeom>
        </p:spPr>
        <p:txBody>
          <a:bodyPr lIns="0" rIns="0"/>
          <a:lstStyle>
            <a:lvl1pPr marL="285750" indent="-285750">
              <a:buFont typeface="Arial" panose="020B0604020202020204" pitchFamily="34" charset="0"/>
              <a:buChar char="•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Edit Master text styles</a:t>
            </a:r>
          </a:p>
          <a:p>
            <a:pPr marL="276225" lvl="1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Second level</a:t>
            </a:r>
          </a:p>
          <a:p>
            <a:pPr marL="276225" lvl="2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77906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 (Hintergr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auto">
          <a:xfrm>
            <a:off x="0" y="2870200"/>
            <a:ext cx="12192000" cy="3987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de-DE" sz="1333">
              <a:latin typeface="Arial" pitchFamily="34" charset="0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6" y="2870200"/>
            <a:ext cx="5597144" cy="3403600"/>
          </a:xfrm>
          <a:prstGeom prst="rect">
            <a:avLst/>
          </a:prstGeom>
        </p:spPr>
        <p:txBody>
          <a:bodyPr lIns="0" rIns="0"/>
          <a:lstStyle>
            <a:lvl1pPr marL="285750" indent="-285750">
              <a:buFont typeface="Arial" panose="020B0604020202020204" pitchFamily="34" charset="0"/>
              <a:buChar char="•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Edit Master text styles</a:t>
            </a:r>
          </a:p>
          <a:p>
            <a:pPr marL="276225" lvl="1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Second level</a:t>
            </a:r>
          </a:p>
          <a:p>
            <a:pPr marL="276225" lvl="2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Third level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97600" y="2857500"/>
            <a:ext cx="5573856" cy="339090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00"/>
            </a:lvl1pPr>
          </a:lstStyle>
          <a:p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9778196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7"/>
          </p:nvPr>
        </p:nvSpPr>
        <p:spPr>
          <a:xfrm>
            <a:off x="0" y="2844800"/>
            <a:ext cx="12191999" cy="4013200"/>
          </a:xfrm>
          <a:prstGeom prst="rect">
            <a:avLst/>
          </a:prstGeom>
        </p:spPr>
        <p:txBody>
          <a:bodyPr/>
          <a:lstStyle>
            <a:lvl1pPr>
              <a:defRPr sz="1867"/>
            </a:lvl1pPr>
          </a:lstStyle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2528783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formatfü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2133601"/>
            <a:ext cx="12192000" cy="4724399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67"/>
            </a:lvl1pPr>
          </a:lstStyle>
          <a:p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30843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800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11130180" y="6408271"/>
            <a:ext cx="766981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667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2824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133601"/>
            <a:ext cx="1134533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76225" indent="-276225">
              <a:lnSpc>
                <a:spcPct val="114000"/>
              </a:lnSpc>
              <a:buFont typeface="Courier New" panose="02070309020205020404" pitchFamily="49" charset="0"/>
              <a:buChar char="o"/>
              <a:tabLst/>
              <a:defRPr lang="de-DE" sz="1800" noProof="0" dirty="0" smtClean="0"/>
            </a:lvl1pPr>
            <a:lvl2pPr marL="700088" indent="-342900">
              <a:lnSpc>
                <a:spcPct val="114000"/>
              </a:lnSpc>
              <a:buFont typeface="Arial" panose="020B0604020202020204" pitchFamily="34" charset="0"/>
              <a:buChar char="•"/>
              <a:tabLst/>
              <a:defRPr lang="de-DE" sz="1600" noProof="0" dirty="0" smtClean="0"/>
            </a:lvl2pPr>
            <a:lvl3pPr marL="981075" indent="-266700">
              <a:tabLst/>
              <a:defRPr sz="14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 lIns="0" rIns="0"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77552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857501"/>
            <a:ext cx="11345332" cy="33909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lnSpc>
                <a:spcPct val="114000"/>
              </a:lnSpc>
              <a:buFont typeface="Arial" panose="020B0604020202020204" pitchFamily="34" charset="0"/>
              <a:buChar char="•"/>
              <a:defRPr lang="de-DE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lnSpc>
                <a:spcPct val="114000"/>
              </a:lnSpc>
              <a:defRPr lang="de-DE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de-DE" sz="1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de-DE" noProof="0" dirty="0"/>
              <a:t>Inhalt durch Klicken bearbeiten</a:t>
            </a:r>
          </a:p>
          <a:p>
            <a:pPr marL="700088" lvl="1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de-DE" noProof="0" dirty="0"/>
              <a:t>Zweite Ebene</a:t>
            </a:r>
          </a:p>
          <a:p>
            <a:pPr marL="981075" lvl="2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</a:pPr>
            <a:r>
              <a:rPr lang="de-DE" noProof="0" dirty="0"/>
              <a:t>Dritte Ebene</a:t>
            </a:r>
          </a:p>
        </p:txBody>
      </p:sp>
      <p:sp useBgFill="1"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 useBgFill="1"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 useBgFill="1"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  <p:sp useBgFill="1"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1"/>
            <a:ext cx="11345332" cy="67374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00457182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425455" y="2136000"/>
            <a:ext cx="5574547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lnSpc>
                <a:spcPct val="114000"/>
              </a:lnSpc>
              <a:buFont typeface="Arial" panose="020B0604020202020204" pitchFamily="34" charset="0"/>
              <a:buChar char="•"/>
              <a:defRPr lang="de-DE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lnSpc>
                <a:spcPct val="114000"/>
              </a:lnSpc>
              <a:defRPr lang="de-DE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de-DE" sz="1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de-DE" noProof="0" dirty="0"/>
              <a:t>Inhalt durch Klicken bearbeiten</a:t>
            </a:r>
          </a:p>
          <a:p>
            <a:pPr marL="700088" lvl="1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de-DE" noProof="0" dirty="0"/>
              <a:t>Zweite Ebene</a:t>
            </a:r>
          </a:p>
          <a:p>
            <a:pPr marL="981075" lvl="2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</a:pPr>
            <a:r>
              <a:rPr lang="de-DE" noProof="0" dirty="0"/>
              <a:t>Dritte Ebene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6196239" y="2136000"/>
            <a:ext cx="5574547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lnSpc>
                <a:spcPct val="114000"/>
              </a:lnSpc>
              <a:buFont typeface="Arial" panose="020B0604020202020204" pitchFamily="34" charset="0"/>
              <a:buChar char="•"/>
              <a:defRPr lang="de-DE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lnSpc>
                <a:spcPct val="114000"/>
              </a:lnSpc>
              <a:defRPr lang="de-DE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de-DE" sz="1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de-DE" noProof="0" dirty="0"/>
              <a:t>Inhalt durch Klicken bearbeiten</a:t>
            </a:r>
          </a:p>
          <a:p>
            <a:pPr marL="700088" lvl="1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de-DE" noProof="0" dirty="0"/>
              <a:t>Zweite Ebene</a:t>
            </a:r>
          </a:p>
          <a:p>
            <a:pPr marL="981075" lvl="2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</a:pPr>
            <a:r>
              <a:rPr lang="de-DE" noProof="0" dirty="0"/>
              <a:t>Dritte Ebene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baseline="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01477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7" y="2865003"/>
            <a:ext cx="5584444" cy="3396099"/>
          </a:xfrm>
          <a:prstGeom prst="rect">
            <a:avLst/>
          </a:prstGeom>
        </p:spPr>
        <p:txBody>
          <a:bodyPr lIns="0" rIns="0"/>
          <a:lstStyle>
            <a:lvl1pPr marL="285750" indent="-285750">
              <a:buFont typeface="Arial" panose="020B0604020202020204" pitchFamily="34" charset="0"/>
              <a:buChar char="•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Edit Master text styles</a:t>
            </a:r>
          </a:p>
          <a:p>
            <a:pPr marL="276225" lvl="1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Second level</a:t>
            </a:r>
          </a:p>
          <a:p>
            <a:pPr marL="276225" lvl="2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Third level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97600" y="2865121"/>
            <a:ext cx="5573856" cy="339588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462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7" y="2865003"/>
            <a:ext cx="5584444" cy="3396099"/>
          </a:xfrm>
          <a:prstGeom prst="rect">
            <a:avLst/>
          </a:prstGeom>
        </p:spPr>
        <p:txBody>
          <a:bodyPr lIns="0" rIns="0"/>
          <a:lstStyle>
            <a:lvl1pPr marL="285750" indent="-285750">
              <a:buFont typeface="Arial" panose="020B0604020202020204" pitchFamily="34" charset="0"/>
              <a:buChar char="•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Edit Master text styles</a:t>
            </a:r>
          </a:p>
          <a:p>
            <a:pPr marL="276225" lvl="1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Second level</a:t>
            </a:r>
          </a:p>
          <a:p>
            <a:pPr marL="276225" lvl="2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Third level</a:t>
            </a:r>
          </a:p>
        </p:txBody>
      </p:sp>
      <p:sp>
        <p:nvSpPr>
          <p:cNvPr id="9" name="Inhaltsplatzhalter 9"/>
          <p:cNvSpPr>
            <a:spLocks noGrp="1"/>
          </p:cNvSpPr>
          <p:nvPr>
            <p:ph sz="quarter" idx="19"/>
          </p:nvPr>
        </p:nvSpPr>
        <p:spPr>
          <a:xfrm>
            <a:off x="6184900" y="2865003"/>
            <a:ext cx="5584444" cy="3396099"/>
          </a:xfrm>
          <a:prstGeom prst="rect">
            <a:avLst/>
          </a:prstGeom>
        </p:spPr>
        <p:txBody>
          <a:bodyPr lIns="0" rIns="0"/>
          <a:lstStyle>
            <a:lvl1pPr marL="285750" indent="-285750">
              <a:buFont typeface="Arial" panose="020B0604020202020204" pitchFamily="34" charset="0"/>
              <a:buChar char="•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Edit Master text styles</a:t>
            </a:r>
          </a:p>
          <a:p>
            <a:pPr marL="276225" lvl="1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Second level</a:t>
            </a:r>
          </a:p>
          <a:p>
            <a:pPr marL="276225" lvl="2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75049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036BB-B224-4175-9883-57EE851A1321}" type="datetimeFigureOut">
              <a:rPr lang="en-US" smtClean="0"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C1CE-96E2-4159-9092-9EE39DE85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6445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 (Hintergr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auto">
          <a:xfrm>
            <a:off x="0" y="2870200"/>
            <a:ext cx="12192000" cy="3987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de-DE" sz="1333">
              <a:latin typeface="Arial" pitchFamily="34" charset="0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6" y="2870200"/>
            <a:ext cx="5597144" cy="3403600"/>
          </a:xfrm>
          <a:prstGeom prst="rect">
            <a:avLst/>
          </a:prstGeom>
        </p:spPr>
        <p:txBody>
          <a:bodyPr lIns="0" rIns="0"/>
          <a:lstStyle>
            <a:lvl1pPr marL="285750" indent="-285750">
              <a:buFont typeface="Arial" panose="020B0604020202020204" pitchFamily="34" charset="0"/>
              <a:buChar char="•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Edit Master text styles</a:t>
            </a:r>
          </a:p>
          <a:p>
            <a:pPr marL="276225" lvl="1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Second level</a:t>
            </a:r>
          </a:p>
          <a:p>
            <a:pPr marL="276225" lvl="2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Third level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97600" y="2857500"/>
            <a:ext cx="5573856" cy="339090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00"/>
            </a:lvl1pPr>
          </a:lstStyle>
          <a:p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264913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7"/>
          </p:nvPr>
        </p:nvSpPr>
        <p:spPr>
          <a:xfrm>
            <a:off x="0" y="2844800"/>
            <a:ext cx="12191999" cy="4013200"/>
          </a:xfrm>
          <a:prstGeom prst="rect">
            <a:avLst/>
          </a:prstGeom>
        </p:spPr>
        <p:txBody>
          <a:bodyPr/>
          <a:lstStyle>
            <a:lvl1pPr>
              <a:defRPr sz="1867"/>
            </a:lvl1pPr>
          </a:lstStyle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8483095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formatfü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2133601"/>
            <a:ext cx="12192000" cy="4724399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67"/>
            </a:lvl1pPr>
          </a:lstStyle>
          <a:p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9629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800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11130180" y="6408271"/>
            <a:ext cx="766981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667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311189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133601"/>
            <a:ext cx="1134533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76225" indent="-276225">
              <a:lnSpc>
                <a:spcPct val="114000"/>
              </a:lnSpc>
              <a:buFont typeface="Courier New" panose="02070309020205020404" pitchFamily="49" charset="0"/>
              <a:buChar char="o"/>
              <a:tabLst/>
              <a:defRPr lang="de-DE" sz="1800" noProof="0" dirty="0" smtClean="0"/>
            </a:lvl1pPr>
            <a:lvl2pPr marL="700088" indent="-342900">
              <a:lnSpc>
                <a:spcPct val="114000"/>
              </a:lnSpc>
              <a:buFont typeface="Arial" panose="020B0604020202020204" pitchFamily="34" charset="0"/>
              <a:buChar char="•"/>
              <a:tabLst/>
              <a:defRPr lang="de-DE" sz="1600" noProof="0" dirty="0" smtClean="0"/>
            </a:lvl2pPr>
            <a:lvl3pPr marL="981075" indent="-266700">
              <a:tabLst/>
              <a:defRPr sz="14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 lIns="0" rIns="0"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2597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857501"/>
            <a:ext cx="11345332" cy="33909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lnSpc>
                <a:spcPct val="114000"/>
              </a:lnSpc>
              <a:buFont typeface="Arial" panose="020B0604020202020204" pitchFamily="34" charset="0"/>
              <a:buChar char="•"/>
              <a:defRPr lang="de-DE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lnSpc>
                <a:spcPct val="114000"/>
              </a:lnSpc>
              <a:defRPr lang="de-DE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de-DE" sz="1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de-DE" noProof="0" dirty="0"/>
              <a:t>Inhalt durch Klicken bearbeiten</a:t>
            </a:r>
          </a:p>
          <a:p>
            <a:pPr marL="700088" lvl="1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de-DE" noProof="0" dirty="0"/>
              <a:t>Zweite Ebene</a:t>
            </a:r>
          </a:p>
          <a:p>
            <a:pPr marL="981075" lvl="2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</a:pPr>
            <a:r>
              <a:rPr lang="de-DE" noProof="0" dirty="0"/>
              <a:t>Dritte Ebene</a:t>
            </a:r>
          </a:p>
        </p:txBody>
      </p:sp>
      <p:sp useBgFill="1"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 useBgFill="1"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 useBgFill="1"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  <p:sp useBgFill="1"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1"/>
            <a:ext cx="11345332" cy="67374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0551510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425455" y="2136000"/>
            <a:ext cx="5574547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lnSpc>
                <a:spcPct val="114000"/>
              </a:lnSpc>
              <a:buFont typeface="Arial" panose="020B0604020202020204" pitchFamily="34" charset="0"/>
              <a:buChar char="•"/>
              <a:defRPr lang="de-DE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lnSpc>
                <a:spcPct val="114000"/>
              </a:lnSpc>
              <a:defRPr lang="de-DE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de-DE" sz="1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de-DE" noProof="0" dirty="0"/>
              <a:t>Inhalt durch Klicken bearbeiten</a:t>
            </a:r>
          </a:p>
          <a:p>
            <a:pPr marL="700088" lvl="1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de-DE" noProof="0" dirty="0"/>
              <a:t>Zweite Ebene</a:t>
            </a:r>
          </a:p>
          <a:p>
            <a:pPr marL="981075" lvl="2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</a:pPr>
            <a:r>
              <a:rPr lang="de-DE" noProof="0" dirty="0"/>
              <a:t>Dritte Ebene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6196239" y="2136000"/>
            <a:ext cx="5574547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lnSpc>
                <a:spcPct val="114000"/>
              </a:lnSpc>
              <a:buFont typeface="Arial" panose="020B0604020202020204" pitchFamily="34" charset="0"/>
              <a:buChar char="•"/>
              <a:defRPr lang="de-DE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lnSpc>
                <a:spcPct val="114000"/>
              </a:lnSpc>
              <a:defRPr lang="de-DE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de-DE" sz="1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de-DE" noProof="0" dirty="0"/>
              <a:t>Inhalt durch Klicken bearbeiten</a:t>
            </a:r>
          </a:p>
          <a:p>
            <a:pPr marL="700088" lvl="1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de-DE" noProof="0" dirty="0"/>
              <a:t>Zweite Ebene</a:t>
            </a:r>
          </a:p>
          <a:p>
            <a:pPr marL="981075" lvl="2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</a:pPr>
            <a:r>
              <a:rPr lang="de-DE" noProof="0" dirty="0"/>
              <a:t>Dritte Ebene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baseline="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280639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7" y="2865003"/>
            <a:ext cx="5584444" cy="3396099"/>
          </a:xfrm>
          <a:prstGeom prst="rect">
            <a:avLst/>
          </a:prstGeom>
        </p:spPr>
        <p:txBody>
          <a:bodyPr lIns="0" rIns="0"/>
          <a:lstStyle>
            <a:lvl1pPr marL="285750" indent="-285750">
              <a:buFont typeface="Arial" panose="020B0604020202020204" pitchFamily="34" charset="0"/>
              <a:buChar char="•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Edit Master text styles</a:t>
            </a:r>
          </a:p>
          <a:p>
            <a:pPr marL="276225" lvl="1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Second level</a:t>
            </a:r>
          </a:p>
          <a:p>
            <a:pPr marL="276225" lvl="2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Third level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97600" y="2865121"/>
            <a:ext cx="5573856" cy="339588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0127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7" y="2865003"/>
            <a:ext cx="5584444" cy="3396099"/>
          </a:xfrm>
          <a:prstGeom prst="rect">
            <a:avLst/>
          </a:prstGeom>
        </p:spPr>
        <p:txBody>
          <a:bodyPr lIns="0" rIns="0"/>
          <a:lstStyle>
            <a:lvl1pPr marL="285750" indent="-285750">
              <a:buFont typeface="Arial" panose="020B0604020202020204" pitchFamily="34" charset="0"/>
              <a:buChar char="•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Edit Master text styles</a:t>
            </a:r>
          </a:p>
          <a:p>
            <a:pPr marL="276225" lvl="1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Second level</a:t>
            </a:r>
          </a:p>
          <a:p>
            <a:pPr marL="276225" lvl="2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Third level</a:t>
            </a:r>
          </a:p>
        </p:txBody>
      </p:sp>
      <p:sp>
        <p:nvSpPr>
          <p:cNvPr id="9" name="Inhaltsplatzhalter 9"/>
          <p:cNvSpPr>
            <a:spLocks noGrp="1"/>
          </p:cNvSpPr>
          <p:nvPr>
            <p:ph sz="quarter" idx="19"/>
          </p:nvPr>
        </p:nvSpPr>
        <p:spPr>
          <a:xfrm>
            <a:off x="6186342" y="2865003"/>
            <a:ext cx="5584444" cy="3396099"/>
          </a:xfrm>
          <a:prstGeom prst="rect">
            <a:avLst/>
          </a:prstGeom>
        </p:spPr>
        <p:txBody>
          <a:bodyPr lIns="0" rIns="0"/>
          <a:lstStyle>
            <a:lvl1pPr marL="285750" indent="-285750">
              <a:buFont typeface="Arial" panose="020B0604020202020204" pitchFamily="34" charset="0"/>
              <a:buChar char="•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Edit Master text styles</a:t>
            </a:r>
          </a:p>
          <a:p>
            <a:pPr marL="276225" lvl="1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Second level</a:t>
            </a:r>
          </a:p>
          <a:p>
            <a:pPr marL="276225" lvl="2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3848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 (Hintergr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auto">
          <a:xfrm>
            <a:off x="0" y="2870200"/>
            <a:ext cx="12192000" cy="3987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de-DE" sz="1333">
              <a:latin typeface="Arial" pitchFamily="34" charset="0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6" y="2870200"/>
            <a:ext cx="5597144" cy="3403600"/>
          </a:xfrm>
          <a:prstGeom prst="rect">
            <a:avLst/>
          </a:prstGeom>
        </p:spPr>
        <p:txBody>
          <a:bodyPr lIns="0" rIns="0"/>
          <a:lstStyle>
            <a:lvl1pPr marL="285750" indent="-285750">
              <a:buFont typeface="Arial" panose="020B0604020202020204" pitchFamily="34" charset="0"/>
              <a:buChar char="•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Edit Master text styles</a:t>
            </a:r>
          </a:p>
          <a:p>
            <a:pPr marL="276225" lvl="1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Second level</a:t>
            </a:r>
          </a:p>
          <a:p>
            <a:pPr marL="276225" lvl="2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Third level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97600" y="2857500"/>
            <a:ext cx="5573856" cy="339090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00"/>
            </a:lvl1pPr>
          </a:lstStyle>
          <a:p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100809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0"/>
            <a:ext cx="11345332" cy="50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4267"/>
              </a:lnSpc>
              <a:defRPr lang="de-DE" sz="3333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2133" baseline="0" noProof="0" dirty="0" smtClean="0">
                <a:solidFill>
                  <a:schemeClr val="bg1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zh-TW" smtClean="0"/>
              <a:t>Joanna Ji | Doctoral Researcher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0715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7"/>
          </p:nvPr>
        </p:nvSpPr>
        <p:spPr>
          <a:xfrm>
            <a:off x="0" y="2844800"/>
            <a:ext cx="12191999" cy="4013200"/>
          </a:xfrm>
          <a:prstGeom prst="rect">
            <a:avLst/>
          </a:prstGeom>
        </p:spPr>
        <p:txBody>
          <a:bodyPr/>
          <a:lstStyle>
            <a:lvl1pPr>
              <a:defRPr sz="1867"/>
            </a:lvl1pPr>
          </a:lstStyle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2498203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formatfü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2133601"/>
            <a:ext cx="12192000" cy="4724399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67"/>
            </a:lvl1pPr>
          </a:lstStyle>
          <a:p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10046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800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11130180" y="6408271"/>
            <a:ext cx="766981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667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31811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133601"/>
            <a:ext cx="1134533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76225" indent="-276225">
              <a:lnSpc>
                <a:spcPct val="114000"/>
              </a:lnSpc>
              <a:buFont typeface="Courier New" panose="02070309020205020404" pitchFamily="49" charset="0"/>
              <a:buChar char="o"/>
              <a:tabLst/>
              <a:defRPr lang="de-DE" sz="1800" noProof="0" dirty="0" smtClean="0"/>
            </a:lvl1pPr>
            <a:lvl2pPr marL="700088" indent="-342900">
              <a:lnSpc>
                <a:spcPct val="114000"/>
              </a:lnSpc>
              <a:buFont typeface="Arial" panose="020B0604020202020204" pitchFamily="34" charset="0"/>
              <a:buChar char="•"/>
              <a:tabLst/>
              <a:defRPr lang="de-DE" sz="1600" noProof="0" dirty="0" smtClean="0"/>
            </a:lvl2pPr>
            <a:lvl3pPr marL="981075" indent="-266700">
              <a:tabLst/>
              <a:defRPr sz="14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 lIns="0" rIns="0"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59762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857501"/>
            <a:ext cx="11345332" cy="33909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lnSpc>
                <a:spcPct val="114000"/>
              </a:lnSpc>
              <a:buFont typeface="Arial" panose="020B0604020202020204" pitchFamily="34" charset="0"/>
              <a:buChar char="•"/>
              <a:defRPr lang="de-DE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lnSpc>
                <a:spcPct val="114000"/>
              </a:lnSpc>
              <a:defRPr lang="de-DE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de-DE" sz="1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de-DE" noProof="0" dirty="0"/>
              <a:t>Inhalt durch Klicken bearbeiten</a:t>
            </a:r>
          </a:p>
          <a:p>
            <a:pPr marL="700088" lvl="1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de-DE" noProof="0" dirty="0"/>
              <a:t>Zweite Ebene</a:t>
            </a:r>
          </a:p>
          <a:p>
            <a:pPr marL="981075" lvl="2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</a:pPr>
            <a:r>
              <a:rPr lang="de-DE" noProof="0" dirty="0"/>
              <a:t>Dritte Ebene</a:t>
            </a:r>
          </a:p>
        </p:txBody>
      </p:sp>
      <p:sp useBgFill="1"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 useBgFill="1"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 useBgFill="1"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  <p:sp useBgFill="1"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1"/>
            <a:ext cx="11345332" cy="67374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3934990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425455" y="2136000"/>
            <a:ext cx="5574547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lnSpc>
                <a:spcPct val="114000"/>
              </a:lnSpc>
              <a:buFont typeface="Arial" panose="020B0604020202020204" pitchFamily="34" charset="0"/>
              <a:buChar char="•"/>
              <a:defRPr lang="de-DE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lnSpc>
                <a:spcPct val="114000"/>
              </a:lnSpc>
              <a:defRPr lang="de-DE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de-DE" sz="1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de-DE" noProof="0" dirty="0"/>
              <a:t>Inhalt durch Klicken bearbeiten</a:t>
            </a:r>
          </a:p>
          <a:p>
            <a:pPr marL="700088" lvl="1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de-DE" noProof="0" dirty="0"/>
              <a:t>Zweite Ebene</a:t>
            </a:r>
          </a:p>
          <a:p>
            <a:pPr marL="981075" lvl="2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</a:pPr>
            <a:r>
              <a:rPr lang="de-DE" noProof="0" dirty="0"/>
              <a:t>Dritte Ebene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6196239" y="2136000"/>
            <a:ext cx="5574547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lnSpc>
                <a:spcPct val="114000"/>
              </a:lnSpc>
              <a:buFont typeface="Arial" panose="020B0604020202020204" pitchFamily="34" charset="0"/>
              <a:buChar char="•"/>
              <a:defRPr lang="de-DE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lnSpc>
                <a:spcPct val="114000"/>
              </a:lnSpc>
              <a:defRPr lang="de-DE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de-DE" sz="1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de-DE" noProof="0" dirty="0"/>
              <a:t>Inhalt durch Klicken bearbeiten</a:t>
            </a:r>
          </a:p>
          <a:p>
            <a:pPr marL="700088" lvl="1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de-DE" noProof="0" dirty="0"/>
              <a:t>Zweite Ebene</a:t>
            </a:r>
          </a:p>
          <a:p>
            <a:pPr marL="981075" lvl="2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</a:pPr>
            <a:r>
              <a:rPr lang="de-DE" noProof="0" dirty="0"/>
              <a:t>Dritte Ebene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baseline="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1064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7" y="2865003"/>
            <a:ext cx="5584444" cy="3396099"/>
          </a:xfrm>
          <a:prstGeom prst="rect">
            <a:avLst/>
          </a:prstGeom>
        </p:spPr>
        <p:txBody>
          <a:bodyPr lIns="0" rIns="0"/>
          <a:lstStyle>
            <a:lvl1pPr marL="285750" indent="-285750">
              <a:buFont typeface="Arial" panose="020B0604020202020204" pitchFamily="34" charset="0"/>
              <a:buChar char="•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Edit Master text styles</a:t>
            </a:r>
          </a:p>
          <a:p>
            <a:pPr marL="276225" lvl="1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Second level</a:t>
            </a:r>
          </a:p>
          <a:p>
            <a:pPr marL="276225" lvl="2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Third level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97600" y="2865121"/>
            <a:ext cx="5573856" cy="339588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4665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7" y="2865003"/>
            <a:ext cx="5584444" cy="3396099"/>
          </a:xfrm>
          <a:prstGeom prst="rect">
            <a:avLst/>
          </a:prstGeom>
        </p:spPr>
        <p:txBody>
          <a:bodyPr lIns="0" rIns="0"/>
          <a:lstStyle>
            <a:lvl1pPr marL="285750" indent="-285750">
              <a:buFont typeface="Arial" panose="020B0604020202020204" pitchFamily="34" charset="0"/>
              <a:buChar char="•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Edit Master text styles</a:t>
            </a:r>
          </a:p>
          <a:p>
            <a:pPr marL="276225" lvl="1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Second level</a:t>
            </a:r>
          </a:p>
          <a:p>
            <a:pPr marL="276225" lvl="2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Third level</a:t>
            </a:r>
          </a:p>
        </p:txBody>
      </p:sp>
      <p:sp>
        <p:nvSpPr>
          <p:cNvPr id="9" name="Inhaltsplatzhalter 9"/>
          <p:cNvSpPr>
            <a:spLocks noGrp="1"/>
          </p:cNvSpPr>
          <p:nvPr>
            <p:ph sz="quarter" idx="19"/>
          </p:nvPr>
        </p:nvSpPr>
        <p:spPr>
          <a:xfrm>
            <a:off x="6186342" y="2865002"/>
            <a:ext cx="5584444" cy="3396099"/>
          </a:xfrm>
          <a:prstGeom prst="rect">
            <a:avLst/>
          </a:prstGeom>
        </p:spPr>
        <p:txBody>
          <a:bodyPr lIns="0" rIns="0"/>
          <a:lstStyle>
            <a:lvl1pPr marL="285750" indent="-285750">
              <a:buFont typeface="Arial" panose="020B0604020202020204" pitchFamily="34" charset="0"/>
              <a:buChar char="•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Edit Master text styles</a:t>
            </a:r>
          </a:p>
          <a:p>
            <a:pPr marL="276225" lvl="1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Second level</a:t>
            </a:r>
          </a:p>
          <a:p>
            <a:pPr marL="276225" lvl="2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00732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 (Hintergr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auto">
          <a:xfrm>
            <a:off x="0" y="2870200"/>
            <a:ext cx="12192000" cy="3987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de-DE" sz="1333">
              <a:latin typeface="Arial" pitchFamily="34" charset="0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6" y="2870200"/>
            <a:ext cx="5597144" cy="3403600"/>
          </a:xfrm>
          <a:prstGeom prst="rect">
            <a:avLst/>
          </a:prstGeom>
        </p:spPr>
        <p:txBody>
          <a:bodyPr lIns="0" rIns="0"/>
          <a:lstStyle>
            <a:lvl1pPr marL="285750" indent="-285750">
              <a:buFont typeface="Arial" panose="020B0604020202020204" pitchFamily="34" charset="0"/>
              <a:buChar char="•"/>
              <a:defRPr lang="en-US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5012" indent="-285750"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0125" indent="-285750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276225" lvl="0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Edit Master text styles</a:t>
            </a:r>
          </a:p>
          <a:p>
            <a:pPr marL="276225" lvl="1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Second level</a:t>
            </a:r>
          </a:p>
          <a:p>
            <a:pPr marL="276225" lvl="2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</a:pPr>
            <a:r>
              <a:rPr lang="en-US" smtClean="0"/>
              <a:t>Third level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97600" y="2857500"/>
            <a:ext cx="5573856" cy="339090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00"/>
            </a:lvl1pPr>
          </a:lstStyle>
          <a:p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0103909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smtClean="0"/>
              <a:t>Joanna Ji | Doctoral Researcher</a:t>
            </a:r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7"/>
          </p:nvPr>
        </p:nvSpPr>
        <p:spPr>
          <a:xfrm>
            <a:off x="0" y="2844800"/>
            <a:ext cx="12191999" cy="4013200"/>
          </a:xfrm>
          <a:prstGeom prst="rect">
            <a:avLst/>
          </a:prstGeom>
        </p:spPr>
        <p:txBody>
          <a:bodyPr/>
          <a:lstStyle>
            <a:lvl1pPr>
              <a:defRPr sz="1867"/>
            </a:lvl1pPr>
          </a:lstStyle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34696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formatfü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2133601"/>
            <a:ext cx="12192000" cy="4724399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67"/>
            </a:lvl1pPr>
          </a:lstStyle>
          <a:p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746780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formatfü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2133601"/>
            <a:ext cx="12192000" cy="4724399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67"/>
            </a:lvl1pPr>
          </a:lstStyle>
          <a:p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62150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0"/>
            <a:ext cx="11345332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baseline="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Präsentationsmuster</a:t>
            </a:r>
            <a:br>
              <a:rPr lang="de-DE" noProof="0" dirty="0"/>
            </a:br>
            <a:r>
              <a:rPr lang="de-DE" noProof="0" dirty="0"/>
              <a:t/>
            </a:r>
            <a:br>
              <a:rPr lang="de-DE" noProof="0" dirty="0"/>
            </a:br>
            <a:r>
              <a:rPr lang="de-DE" noProof="0" dirty="0"/>
              <a:t>kann auch als </a:t>
            </a:r>
            <a:r>
              <a:rPr lang="de-DE" noProof="0" dirty="0" err="1"/>
              <a:t>Kapiteltrenner</a:t>
            </a:r>
            <a:r>
              <a:rPr lang="de-DE" noProof="0" dirty="0"/>
              <a:t> verwendet werden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274520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0"/>
            <a:ext cx="11345332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/>
              <a:t>Präsentationsmuster</a:t>
            </a:r>
            <a:br>
              <a:rPr lang="de-DE" noProof="0"/>
            </a:br>
            <a:r>
              <a:rPr lang="de-DE" noProof="0"/>
              <a:t/>
            </a:r>
            <a:br>
              <a:rPr lang="de-DE" noProof="0"/>
            </a:br>
            <a:r>
              <a:rPr lang="de-DE" noProof="0"/>
              <a:t>kann auch als Kapiteltrenner verwendet werden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3599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0"/>
            <a:ext cx="11345332" cy="50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4267"/>
              </a:lnSpc>
              <a:defRPr lang="de-DE" sz="3333" noProof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867" baseline="0" noProof="0" dirty="0" smtClean="0">
                <a:solidFill>
                  <a:srgbClr val="000000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11130180" y="6408271"/>
            <a:ext cx="766981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667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3697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800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11130180" y="6408271"/>
            <a:ext cx="766981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667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271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133601"/>
            <a:ext cx="1134533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76225" indent="-276225">
              <a:lnSpc>
                <a:spcPct val="114000"/>
              </a:lnSpc>
              <a:buFont typeface="Courier New" panose="02070309020205020404" pitchFamily="49" charset="0"/>
              <a:buChar char="o"/>
              <a:tabLst/>
              <a:defRPr lang="de-DE" sz="1800" noProof="0" dirty="0" smtClean="0"/>
            </a:lvl1pPr>
            <a:lvl2pPr marL="700088" indent="-342900">
              <a:lnSpc>
                <a:spcPct val="114000"/>
              </a:lnSpc>
              <a:buFont typeface="Arial" panose="020B0604020202020204" pitchFamily="34" charset="0"/>
              <a:buChar char="•"/>
              <a:tabLst/>
              <a:defRPr lang="de-DE" sz="1600" noProof="0" dirty="0" smtClean="0"/>
            </a:lvl2pPr>
            <a:lvl3pPr marL="981075" indent="-266700">
              <a:tabLst/>
              <a:defRPr sz="14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2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 lIns="0" rIns="0"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6980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w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61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6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1.wmf"/><Relationship Id="rId4" Type="http://schemas.openxmlformats.org/officeDocument/2006/relationships/slideLayout" Target="../slideLayouts/slideLayout11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20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image" Target="../media/image6.sv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29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image" Target="../media/image8.svg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38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image" Target="../media/image10.svg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47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image" Target="../media/image12.svg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image" Target="../media/image8.png"/><Relationship Id="rId5" Type="http://schemas.openxmlformats.org/officeDocument/2006/relationships/slideLayout" Target="../slideLayouts/slideLayout56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10439384" cy="384687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467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467">
                <a:solidFill>
                  <a:schemeClr val="tx1"/>
                </a:solidFill>
              </a:defRPr>
            </a:lvl1pPr>
          </a:lstStyle>
          <a:p>
            <a:fld id="{2BC8C1CE-96E2-4159-9092-9EE39DE856DA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Bild 8" descr="20150416 tum logo blau png fina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58400" y="432000"/>
            <a:ext cx="806365" cy="42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38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9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hidden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pic>
        <p:nvPicPr>
          <p:cNvPr id="4" name="Bild 3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black">
          <a:xfrm>
            <a:off x="10958401" y="432000"/>
            <a:ext cx="799351" cy="427051"/>
          </a:xfrm>
          <a:prstGeom prst="rect">
            <a:avLst/>
          </a:prstGeom>
        </p:spPr>
      </p:pic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6867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9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hidden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4" name="Bild 3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black">
          <a:xfrm>
            <a:off x="10958401" y="432000"/>
            <a:ext cx="799351" cy="427051"/>
          </a:xfrm>
          <a:prstGeom prst="rect">
            <a:avLst/>
          </a:prstGeom>
        </p:spPr>
      </p:pic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Joanna Ji | Doctoral Researcher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36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9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feld 22"/>
          <p:cNvSpPr txBox="1"/>
          <p:nvPr/>
        </p:nvSpPr>
        <p:spPr>
          <a:xfrm>
            <a:off x="10284440" y="6586709"/>
            <a:ext cx="1487168" cy="257250"/>
          </a:xfrm>
          <a:prstGeom prst="rect">
            <a:avLst/>
          </a:prstGeom>
        </p:spPr>
        <p:txBody>
          <a:bodyPr wrap="square" lIns="0" tIns="0" rIns="0" bIns="0" rtlCol="0" anchor="b" anchorCtr="0">
            <a:spAutoFit/>
          </a:bodyPr>
          <a:lstStyle/>
          <a:p>
            <a:pPr algn="r">
              <a:lnSpc>
                <a:spcPct val="114000"/>
              </a:lnSpc>
            </a:pPr>
            <a:fld id="{C51078C5-4710-4254-8001-F1C0900803FD}" type="slidenum">
              <a:rPr lang="de-DE" sz="1600" smtClean="0">
                <a:latin typeface="+mn-lt"/>
                <a:cs typeface="Arial" pitchFamily="34" charset="0"/>
              </a:rPr>
              <a:pPr algn="r">
                <a:lnSpc>
                  <a:spcPct val="114000"/>
                </a:lnSpc>
              </a:pPr>
              <a:t>‹#›</a:t>
            </a:fld>
            <a:endParaRPr lang="de-DE" sz="1600" dirty="0">
              <a:latin typeface="+mn-lt"/>
              <a:cs typeface="Arial" pitchFamily="34" charset="0"/>
            </a:endParaRPr>
          </a:p>
        </p:txBody>
      </p:sp>
      <p:pic>
        <p:nvPicPr>
          <p:cNvPr id="5" name="Bild 4" descr="Fahnen_HG.jpg"/>
          <p:cNvPicPr>
            <a:picLocks noChangeAspect="1"/>
          </p:cNvPicPr>
          <p:nvPr/>
        </p:nvPicPr>
        <p:blipFill>
          <a:blip r:embed="rId4" cstate="screen"/>
          <a:srcRect l="398" t="14167" b="10833"/>
          <a:stretch>
            <a:fillRect/>
          </a:stretch>
        </p:blipFill>
        <p:spPr>
          <a:xfrm>
            <a:off x="0" y="14041"/>
            <a:ext cx="12192000" cy="6858000"/>
          </a:xfrm>
          <a:prstGeom prst="rect">
            <a:avLst/>
          </a:prstGeom>
        </p:spPr>
      </p:pic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58401" y="432000"/>
            <a:ext cx="799351" cy="427051"/>
          </a:xfrm>
          <a:prstGeom prst="rect">
            <a:avLst/>
          </a:prstGeom>
        </p:spPr>
      </p:pic>
      <p:sp>
        <p:nvSpPr>
          <p:cNvPr id="8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altLang="zh-TW" smtClean="0"/>
              <a:t>Joanna Ji | Doctoral Researcher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089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9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Joanna Ji | Doctoral Researcher</a:t>
            </a:r>
            <a:endParaRPr lang="de-DE" dirty="0"/>
          </a:p>
        </p:txBody>
      </p:sp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7882" y="432000"/>
            <a:ext cx="806365" cy="42468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426009" y="428625"/>
            <a:ext cx="954723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tx2"/>
                </a:solidFill>
                <a:latin typeface="+mn-lt"/>
              </a:rPr>
              <a:t>Associate</a:t>
            </a:r>
            <a:r>
              <a:rPr lang="zh-TW" altLang="en-US" sz="1067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tx2"/>
                </a:solidFill>
                <a:latin typeface="+mn-lt"/>
              </a:rPr>
              <a:t>Professorship</a:t>
            </a:r>
            <a:r>
              <a:rPr lang="zh-TW" altLang="en-US" sz="1067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tx2"/>
                </a:solidFill>
                <a:latin typeface="+mn-lt"/>
              </a:rPr>
              <a:t>of</a:t>
            </a:r>
            <a:r>
              <a:rPr lang="zh-TW" altLang="en-US" sz="1067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tx2"/>
                </a:solidFill>
                <a:latin typeface="+mn-lt"/>
              </a:rPr>
              <a:t>Travel Behavior</a:t>
            </a:r>
            <a:endParaRPr lang="de-DE" sz="1067" dirty="0">
              <a:solidFill>
                <a:schemeClr val="tx2"/>
              </a:solidFill>
              <a:latin typeface="+mn-lt"/>
            </a:endParaRPr>
          </a:p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tx2"/>
                </a:solidFill>
                <a:latin typeface="+mn-lt"/>
              </a:rPr>
              <a:t>TUM School of Engineering and Design</a:t>
            </a:r>
            <a:br>
              <a:rPr lang="en-US" altLang="zh-TW" sz="1067" dirty="0">
                <a:solidFill>
                  <a:schemeClr val="tx2"/>
                </a:solidFill>
                <a:latin typeface="+mn-lt"/>
              </a:rPr>
            </a:br>
            <a:r>
              <a:rPr lang="en-US" altLang="zh-TW" sz="1067" dirty="0">
                <a:solidFill>
                  <a:schemeClr val="tx2"/>
                </a:solidFill>
                <a:latin typeface="+mn-lt"/>
              </a:rPr>
              <a:t>Technical</a:t>
            </a:r>
            <a:r>
              <a:rPr lang="zh-TW" altLang="en-US" sz="1067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tx2"/>
                </a:solidFill>
                <a:latin typeface="+mn-lt"/>
              </a:rPr>
              <a:t>University</a:t>
            </a:r>
            <a:r>
              <a:rPr lang="zh-TW" altLang="en-US" sz="1067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tx2"/>
                </a:solidFill>
                <a:latin typeface="+mn-lt"/>
              </a:rPr>
              <a:t>of</a:t>
            </a:r>
            <a:r>
              <a:rPr lang="zh-TW" altLang="en-US" sz="1067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tx2"/>
                </a:solidFill>
                <a:latin typeface="+mn-lt"/>
              </a:rPr>
              <a:t>Munich</a:t>
            </a:r>
            <a:endParaRPr lang="de-DE" sz="1067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0202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9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20150416 tum logo blau png final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57882" y="432000"/>
            <a:ext cx="806365" cy="424688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9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Joanna Ji | Doctoral Researcher</a:t>
            </a:r>
            <a:endParaRPr lang="de-DE" dirty="0"/>
          </a:p>
        </p:txBody>
      </p:sp>
      <p:sp>
        <p:nvSpPr>
          <p:cNvPr id="7" name="Textfeld 10">
            <a:extLst>
              <a:ext uri="{FF2B5EF4-FFF2-40B4-BE49-F238E27FC236}">
                <a16:creationId xmlns:a16="http://schemas.microsoft.com/office/drawing/2014/main" id="{D04DFFE7-DBEB-B04B-AA65-A42337085E8A}"/>
              </a:ext>
            </a:extLst>
          </p:cNvPr>
          <p:cNvSpPr txBox="1"/>
          <p:nvPr/>
        </p:nvSpPr>
        <p:spPr>
          <a:xfrm>
            <a:off x="426009" y="428625"/>
            <a:ext cx="954723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Assistant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Professorship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of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Modeling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Spatial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Mobility</a:t>
            </a:r>
            <a:endParaRPr lang="de-DE" sz="1067" dirty="0">
              <a:solidFill>
                <a:schemeClr val="bg2"/>
              </a:solidFill>
              <a:latin typeface="+mn-lt"/>
            </a:endParaRPr>
          </a:p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TUM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Department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of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Civil,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Geo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and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Environmental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Engineering</a:t>
            </a:r>
            <a:endParaRPr lang="de-DE" sz="1067" dirty="0">
              <a:solidFill>
                <a:schemeClr val="bg2"/>
              </a:solidFill>
              <a:latin typeface="+mn-lt"/>
            </a:endParaRPr>
          </a:p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Technical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University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of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Munich</a:t>
            </a:r>
            <a:endParaRPr lang="de-DE" sz="1067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A0A8646D-4A91-5A48-9292-347DB2CB34EE}"/>
              </a:ext>
            </a:extLst>
          </p:cNvPr>
          <p:cNvSpPr txBox="1"/>
          <p:nvPr/>
        </p:nvSpPr>
        <p:spPr>
          <a:xfrm>
            <a:off x="426009" y="428625"/>
            <a:ext cx="954723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TW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Associate</a:t>
            </a:r>
            <a:r>
              <a:rPr lang="zh-TW" altLang="en-US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en-US" altLang="zh-TW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Professorship</a:t>
            </a:r>
            <a:r>
              <a:rPr lang="zh-TW" altLang="en-US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en-US" altLang="zh-TW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of</a:t>
            </a:r>
            <a:r>
              <a:rPr lang="zh-TW" altLang="en-US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en-US" altLang="zh-TW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Travel Behavior</a:t>
            </a:r>
            <a:endParaRPr lang="de-DE" sz="1067" kern="1200" dirty="0">
              <a:solidFill>
                <a:schemeClr val="tx2"/>
              </a:solidFill>
              <a:latin typeface="Arial" charset="0"/>
              <a:ea typeface="+mn-ea"/>
              <a:cs typeface="Arial" charset="0"/>
            </a:endParaRPr>
          </a:p>
          <a:p>
            <a:pPr>
              <a:lnSpc>
                <a:spcPts val="1200"/>
              </a:lnSpc>
            </a:pPr>
            <a:r>
              <a:rPr lang="en-US" altLang="zh-TW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TUM School of Engineering and Design</a:t>
            </a:r>
            <a:br>
              <a:rPr lang="en-US" altLang="zh-TW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</a:br>
            <a:r>
              <a:rPr lang="en-US" altLang="zh-TW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Technical</a:t>
            </a:r>
            <a:r>
              <a:rPr lang="zh-TW" altLang="en-US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en-US" altLang="zh-TW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University</a:t>
            </a:r>
            <a:r>
              <a:rPr lang="zh-TW" altLang="en-US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en-US" altLang="zh-TW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of</a:t>
            </a:r>
            <a:r>
              <a:rPr lang="zh-TW" altLang="en-US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en-US" altLang="zh-TW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Munich</a:t>
            </a:r>
            <a:endParaRPr lang="de-DE" sz="1067" kern="1200" dirty="0">
              <a:solidFill>
                <a:schemeClr val="tx2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951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33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20150416 tum logo blau png final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957882" y="432000"/>
            <a:ext cx="806365" cy="424688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9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Joanna Ji | Doctoral Researcher</a:t>
            </a:r>
            <a:endParaRPr lang="de-DE" dirty="0"/>
          </a:p>
        </p:txBody>
      </p:sp>
      <p:sp>
        <p:nvSpPr>
          <p:cNvPr id="7" name="Textfeld 10">
            <a:extLst>
              <a:ext uri="{FF2B5EF4-FFF2-40B4-BE49-F238E27FC236}">
                <a16:creationId xmlns:a16="http://schemas.microsoft.com/office/drawing/2014/main" id="{D04DFFE7-DBEB-B04B-AA65-A42337085E8A}"/>
              </a:ext>
            </a:extLst>
          </p:cNvPr>
          <p:cNvSpPr txBox="1"/>
          <p:nvPr/>
        </p:nvSpPr>
        <p:spPr>
          <a:xfrm>
            <a:off x="426009" y="428625"/>
            <a:ext cx="954723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Assistant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Professorship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of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Modeling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Spatial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Mobility</a:t>
            </a:r>
            <a:endParaRPr lang="de-DE" sz="1067" dirty="0">
              <a:solidFill>
                <a:schemeClr val="bg2"/>
              </a:solidFill>
              <a:latin typeface="+mn-lt"/>
            </a:endParaRPr>
          </a:p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TUM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Department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of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Civil,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Geo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and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Environmental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Engineering</a:t>
            </a:r>
            <a:endParaRPr lang="de-DE" sz="1067" dirty="0">
              <a:solidFill>
                <a:schemeClr val="bg2"/>
              </a:solidFill>
              <a:latin typeface="+mn-lt"/>
            </a:endParaRPr>
          </a:p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Technical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University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of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Munich</a:t>
            </a:r>
            <a:endParaRPr lang="de-DE" sz="1067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A0A8646D-4A91-5A48-9292-347DB2CB34EE}"/>
              </a:ext>
            </a:extLst>
          </p:cNvPr>
          <p:cNvSpPr txBox="1"/>
          <p:nvPr/>
        </p:nvSpPr>
        <p:spPr>
          <a:xfrm>
            <a:off x="426009" y="428625"/>
            <a:ext cx="954723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TW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Associate</a:t>
            </a:r>
            <a:r>
              <a:rPr lang="zh-TW" altLang="en-US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en-US" altLang="zh-TW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Professorship</a:t>
            </a:r>
            <a:r>
              <a:rPr lang="zh-TW" altLang="en-US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en-US" altLang="zh-TW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of</a:t>
            </a:r>
            <a:r>
              <a:rPr lang="zh-TW" altLang="en-US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en-US" altLang="zh-TW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Travel Behavior</a:t>
            </a:r>
            <a:endParaRPr lang="de-DE" sz="1067" kern="1200" dirty="0">
              <a:solidFill>
                <a:schemeClr val="tx2"/>
              </a:solidFill>
              <a:latin typeface="Arial" charset="0"/>
              <a:ea typeface="+mn-ea"/>
              <a:cs typeface="Arial" charset="0"/>
            </a:endParaRPr>
          </a:p>
          <a:p>
            <a:pPr>
              <a:lnSpc>
                <a:spcPts val="1200"/>
              </a:lnSpc>
            </a:pPr>
            <a:r>
              <a:rPr lang="en-US" altLang="zh-TW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TUM School of Engineering and Design</a:t>
            </a:r>
            <a:br>
              <a:rPr lang="en-US" altLang="zh-TW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</a:br>
            <a:r>
              <a:rPr lang="en-US" altLang="zh-TW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Technical</a:t>
            </a:r>
            <a:r>
              <a:rPr lang="zh-TW" altLang="en-US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en-US" altLang="zh-TW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University</a:t>
            </a:r>
            <a:r>
              <a:rPr lang="zh-TW" altLang="en-US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en-US" altLang="zh-TW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of</a:t>
            </a:r>
            <a:r>
              <a:rPr lang="zh-TW" altLang="en-US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en-US" altLang="zh-TW" sz="1067" kern="1200" dirty="0">
                <a:solidFill>
                  <a:schemeClr val="tx2"/>
                </a:solidFill>
                <a:latin typeface="Arial" charset="0"/>
                <a:ea typeface="+mn-ea"/>
                <a:cs typeface="Arial" charset="0"/>
              </a:rPr>
              <a:t>Munich</a:t>
            </a:r>
            <a:endParaRPr lang="de-DE" sz="1067" kern="1200" dirty="0">
              <a:solidFill>
                <a:schemeClr val="tx2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2762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6762750"/>
            <a:ext cx="12192000" cy="95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206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33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E7414DF9-B77B-2C4D-AA5B-FD53EFE4778A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96DAC541-7B7A-43D3-8B79-37D633B846F1}">
                <asvg:svgBlip xmlns="" xmlns:asvg="http://schemas.microsoft.com/office/drawing/2016/SVG/main" r:embed="rId12"/>
              </a:ext>
            </a:extLst>
          </a:blip>
          <a:srcRect t="21967" b="23015"/>
          <a:stretch/>
        </p:blipFill>
        <p:spPr>
          <a:xfrm>
            <a:off x="10926132" y="400049"/>
            <a:ext cx="891065" cy="490241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9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Joanna Ji | Doctoral Researcher</a:t>
            </a:r>
            <a:endParaRPr lang="de-DE" dirty="0"/>
          </a:p>
        </p:txBody>
      </p:sp>
      <p:sp>
        <p:nvSpPr>
          <p:cNvPr id="7" name="Textfeld 10">
            <a:extLst>
              <a:ext uri="{FF2B5EF4-FFF2-40B4-BE49-F238E27FC236}">
                <a16:creationId xmlns:a16="http://schemas.microsoft.com/office/drawing/2014/main" id="{D04DFFE7-DBEB-B04B-AA65-A42337085E8A}"/>
              </a:ext>
            </a:extLst>
          </p:cNvPr>
          <p:cNvSpPr txBox="1"/>
          <p:nvPr/>
        </p:nvSpPr>
        <p:spPr>
          <a:xfrm>
            <a:off x="426009" y="428625"/>
            <a:ext cx="954723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Assistant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Professorship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of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Modeling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Spatial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Mobility</a:t>
            </a:r>
            <a:endParaRPr lang="de-DE" sz="1067" dirty="0">
              <a:solidFill>
                <a:schemeClr val="bg2"/>
              </a:solidFill>
              <a:latin typeface="+mn-lt"/>
            </a:endParaRPr>
          </a:p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TUM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Department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of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Civil,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Geo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and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Environmental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Engineering</a:t>
            </a:r>
            <a:endParaRPr lang="de-DE" sz="1067" dirty="0">
              <a:solidFill>
                <a:schemeClr val="bg2"/>
              </a:solidFill>
              <a:latin typeface="+mn-lt"/>
            </a:endParaRPr>
          </a:p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Technical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University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of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Munich</a:t>
            </a:r>
            <a:endParaRPr lang="de-DE" sz="1067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A0A8646D-4A91-5A48-9292-347DB2CB34EE}"/>
              </a:ext>
            </a:extLst>
          </p:cNvPr>
          <p:cNvSpPr txBox="1"/>
          <p:nvPr/>
        </p:nvSpPr>
        <p:spPr>
          <a:xfrm>
            <a:off x="426009" y="428625"/>
            <a:ext cx="954723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accent3"/>
                </a:solidFill>
                <a:latin typeface="+mn-lt"/>
              </a:rPr>
              <a:t>Associate Professorship of Travel Behavior</a:t>
            </a:r>
          </a:p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accent3"/>
                </a:solidFill>
                <a:latin typeface="+mn-lt"/>
              </a:rPr>
              <a:t>TUM School of Engineering and Design</a:t>
            </a:r>
            <a:br>
              <a:rPr lang="en-US" altLang="zh-TW" sz="1067" dirty="0">
                <a:solidFill>
                  <a:schemeClr val="accent3"/>
                </a:solidFill>
                <a:latin typeface="+mn-lt"/>
              </a:rPr>
            </a:br>
            <a:r>
              <a:rPr lang="en-US" altLang="zh-TW" sz="1067" dirty="0">
                <a:solidFill>
                  <a:schemeClr val="accent3"/>
                </a:solidFill>
                <a:latin typeface="+mn-lt"/>
              </a:rPr>
              <a:t>Technical University of Munich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2762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6762750"/>
            <a:ext cx="12192000" cy="952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441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33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F4F0AE42-369C-E145-B870-928500CBD7F4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96DAC541-7B7A-43D3-8B79-37D633B846F1}">
                <asvg:svgBlip xmlns="" xmlns:asvg="http://schemas.microsoft.com/office/drawing/2016/SVG/main" r:embed="rId12"/>
              </a:ext>
            </a:extLst>
          </a:blip>
          <a:srcRect t="21967" b="23015"/>
          <a:stretch/>
        </p:blipFill>
        <p:spPr>
          <a:xfrm>
            <a:off x="10926132" y="400049"/>
            <a:ext cx="891065" cy="490241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9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Joanna Ji | Doctoral Researcher</a:t>
            </a:r>
            <a:endParaRPr lang="de-DE" dirty="0"/>
          </a:p>
        </p:txBody>
      </p:sp>
      <p:sp>
        <p:nvSpPr>
          <p:cNvPr id="7" name="Textfeld 10">
            <a:extLst>
              <a:ext uri="{FF2B5EF4-FFF2-40B4-BE49-F238E27FC236}">
                <a16:creationId xmlns:a16="http://schemas.microsoft.com/office/drawing/2014/main" id="{D04DFFE7-DBEB-B04B-AA65-A42337085E8A}"/>
              </a:ext>
            </a:extLst>
          </p:cNvPr>
          <p:cNvSpPr txBox="1"/>
          <p:nvPr/>
        </p:nvSpPr>
        <p:spPr>
          <a:xfrm>
            <a:off x="426009" y="428625"/>
            <a:ext cx="954723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Assistant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Professorship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of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Modeling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Spatial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Mobility</a:t>
            </a:r>
            <a:endParaRPr lang="de-DE" sz="1067" dirty="0">
              <a:solidFill>
                <a:schemeClr val="bg2"/>
              </a:solidFill>
              <a:latin typeface="+mn-lt"/>
            </a:endParaRPr>
          </a:p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TUM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Department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of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Civil,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Geo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and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Environmental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Engineering</a:t>
            </a:r>
            <a:endParaRPr lang="de-DE" sz="1067" dirty="0">
              <a:solidFill>
                <a:schemeClr val="bg2"/>
              </a:solidFill>
              <a:latin typeface="+mn-lt"/>
            </a:endParaRPr>
          </a:p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Technical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University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of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Munich</a:t>
            </a:r>
            <a:endParaRPr lang="de-DE" sz="1067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A0A8646D-4A91-5A48-9292-347DB2CB34EE}"/>
              </a:ext>
            </a:extLst>
          </p:cNvPr>
          <p:cNvSpPr txBox="1"/>
          <p:nvPr/>
        </p:nvSpPr>
        <p:spPr>
          <a:xfrm>
            <a:off x="426009" y="428625"/>
            <a:ext cx="954723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accent2"/>
                </a:solidFill>
                <a:latin typeface="+mn-lt"/>
              </a:rPr>
              <a:t>Associate Professorship of Travel Behavior</a:t>
            </a:r>
          </a:p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accent2"/>
                </a:solidFill>
                <a:latin typeface="+mn-lt"/>
              </a:rPr>
              <a:t>TUM School of Engineering and Design</a:t>
            </a:r>
            <a:br>
              <a:rPr lang="en-US" altLang="zh-TW" sz="1067" dirty="0">
                <a:solidFill>
                  <a:schemeClr val="accent2"/>
                </a:solidFill>
                <a:latin typeface="+mn-lt"/>
              </a:rPr>
            </a:br>
            <a:r>
              <a:rPr lang="en-US" altLang="zh-TW" sz="1067" dirty="0">
                <a:solidFill>
                  <a:schemeClr val="accent2"/>
                </a:solidFill>
                <a:latin typeface="+mn-lt"/>
              </a:rPr>
              <a:t>Technical University of Munich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2762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6762750"/>
            <a:ext cx="12192000" cy="952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012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33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DEE2E45E-F695-FC4F-B551-C48FFB10AAB8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96DAC541-7B7A-43D3-8B79-37D633B846F1}">
                <asvg:svgBlip xmlns="" xmlns:asvg="http://schemas.microsoft.com/office/drawing/2016/SVG/main" r:embed="rId12"/>
              </a:ext>
            </a:extLst>
          </a:blip>
          <a:srcRect t="21967" b="23015"/>
          <a:stretch/>
        </p:blipFill>
        <p:spPr>
          <a:xfrm>
            <a:off x="10926132" y="400049"/>
            <a:ext cx="891065" cy="490241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9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Joanna Ji | Doctoral Researcher</a:t>
            </a:r>
            <a:endParaRPr lang="de-DE" dirty="0"/>
          </a:p>
        </p:txBody>
      </p:sp>
      <p:sp>
        <p:nvSpPr>
          <p:cNvPr id="7" name="Textfeld 10">
            <a:extLst>
              <a:ext uri="{FF2B5EF4-FFF2-40B4-BE49-F238E27FC236}">
                <a16:creationId xmlns:a16="http://schemas.microsoft.com/office/drawing/2014/main" id="{D04DFFE7-DBEB-B04B-AA65-A42337085E8A}"/>
              </a:ext>
            </a:extLst>
          </p:cNvPr>
          <p:cNvSpPr txBox="1"/>
          <p:nvPr/>
        </p:nvSpPr>
        <p:spPr>
          <a:xfrm>
            <a:off x="426009" y="428625"/>
            <a:ext cx="954723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Assistant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Professorship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of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Modeling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Spatial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Mobility</a:t>
            </a:r>
            <a:endParaRPr lang="de-DE" sz="1067" dirty="0">
              <a:solidFill>
                <a:schemeClr val="bg2"/>
              </a:solidFill>
              <a:latin typeface="+mn-lt"/>
            </a:endParaRPr>
          </a:p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TUM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Department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of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Civil,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Geo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and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Environmental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Engineering</a:t>
            </a:r>
            <a:endParaRPr lang="de-DE" sz="1067" dirty="0">
              <a:solidFill>
                <a:schemeClr val="bg2"/>
              </a:solidFill>
              <a:latin typeface="+mn-lt"/>
            </a:endParaRPr>
          </a:p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Technical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University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of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Munich</a:t>
            </a:r>
            <a:endParaRPr lang="de-DE" sz="1067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A0A8646D-4A91-5A48-9292-347DB2CB34EE}"/>
              </a:ext>
            </a:extLst>
          </p:cNvPr>
          <p:cNvSpPr txBox="1"/>
          <p:nvPr/>
        </p:nvSpPr>
        <p:spPr>
          <a:xfrm>
            <a:off x="426009" y="428625"/>
            <a:ext cx="954723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accent6"/>
                </a:solidFill>
                <a:latin typeface="+mn-lt"/>
              </a:rPr>
              <a:t>Associate Professorship of Travel Behavior</a:t>
            </a:r>
          </a:p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accent6"/>
                </a:solidFill>
                <a:latin typeface="+mn-lt"/>
              </a:rPr>
              <a:t>TUM School of Engineering and Design</a:t>
            </a:r>
            <a:br>
              <a:rPr lang="en-US" altLang="zh-TW" sz="1067" dirty="0">
                <a:solidFill>
                  <a:schemeClr val="accent6"/>
                </a:solidFill>
                <a:latin typeface="+mn-lt"/>
              </a:rPr>
            </a:br>
            <a:r>
              <a:rPr lang="en-US" altLang="zh-TW" sz="1067" dirty="0">
                <a:solidFill>
                  <a:schemeClr val="accent6"/>
                </a:solidFill>
                <a:latin typeface="+mn-lt"/>
              </a:rPr>
              <a:t>Technical University of Munich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2762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6762750"/>
            <a:ext cx="12192000" cy="952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010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33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D54E5355-D76F-CB4D-B1EF-C674F31C9CB1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96DAC541-7B7A-43D3-8B79-37D633B846F1}">
                <asvg:svgBlip xmlns="" xmlns:asvg="http://schemas.microsoft.com/office/drawing/2016/SVG/main" r:embed="rId12"/>
              </a:ext>
            </a:extLst>
          </a:blip>
          <a:srcRect t="21967" b="23015"/>
          <a:stretch/>
        </p:blipFill>
        <p:spPr>
          <a:xfrm>
            <a:off x="10926132" y="400049"/>
            <a:ext cx="891065" cy="490241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9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Joanna Ji | Doctoral Researcher</a:t>
            </a:r>
            <a:endParaRPr lang="de-DE" dirty="0"/>
          </a:p>
        </p:txBody>
      </p:sp>
      <p:sp>
        <p:nvSpPr>
          <p:cNvPr id="7" name="Textfeld 10">
            <a:extLst>
              <a:ext uri="{FF2B5EF4-FFF2-40B4-BE49-F238E27FC236}">
                <a16:creationId xmlns:a16="http://schemas.microsoft.com/office/drawing/2014/main" id="{D04DFFE7-DBEB-B04B-AA65-A42337085E8A}"/>
              </a:ext>
            </a:extLst>
          </p:cNvPr>
          <p:cNvSpPr txBox="1"/>
          <p:nvPr/>
        </p:nvSpPr>
        <p:spPr>
          <a:xfrm>
            <a:off x="426009" y="428625"/>
            <a:ext cx="954723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Assistant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Professorship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of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Modeling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Spatial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Mobility</a:t>
            </a:r>
            <a:endParaRPr lang="de-DE" sz="1067" dirty="0">
              <a:solidFill>
                <a:schemeClr val="bg2"/>
              </a:solidFill>
              <a:latin typeface="+mn-lt"/>
            </a:endParaRPr>
          </a:p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TUM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Department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of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Civil,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Geo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and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Environmental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Engineering</a:t>
            </a:r>
            <a:endParaRPr lang="de-DE" sz="1067" dirty="0">
              <a:solidFill>
                <a:schemeClr val="bg2"/>
              </a:solidFill>
              <a:latin typeface="+mn-lt"/>
            </a:endParaRPr>
          </a:p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Technical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University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of</a:t>
            </a:r>
            <a:r>
              <a:rPr lang="zh-TW" altLang="en-US" sz="1067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TW" sz="1067" dirty="0">
                <a:solidFill>
                  <a:schemeClr val="bg2"/>
                </a:solidFill>
                <a:latin typeface="+mn-lt"/>
              </a:rPr>
              <a:t>Munich</a:t>
            </a:r>
            <a:endParaRPr lang="de-DE" sz="1067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A0A8646D-4A91-5A48-9292-347DB2CB34EE}"/>
              </a:ext>
            </a:extLst>
          </p:cNvPr>
          <p:cNvSpPr txBox="1"/>
          <p:nvPr/>
        </p:nvSpPr>
        <p:spPr>
          <a:xfrm>
            <a:off x="426009" y="428625"/>
            <a:ext cx="954723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accent5"/>
                </a:solidFill>
                <a:latin typeface="+mn-lt"/>
              </a:rPr>
              <a:t>Associate Professorship of Travel Behavior</a:t>
            </a:r>
          </a:p>
          <a:p>
            <a:pPr>
              <a:lnSpc>
                <a:spcPts val="1200"/>
              </a:lnSpc>
            </a:pPr>
            <a:r>
              <a:rPr lang="en-US" altLang="zh-TW" sz="1067" dirty="0">
                <a:solidFill>
                  <a:schemeClr val="accent5"/>
                </a:solidFill>
                <a:latin typeface="+mn-lt"/>
              </a:rPr>
              <a:t>TUM School of Engineering and Design</a:t>
            </a:r>
            <a:br>
              <a:rPr lang="en-US" altLang="zh-TW" sz="1067" dirty="0">
                <a:solidFill>
                  <a:schemeClr val="accent5"/>
                </a:solidFill>
                <a:latin typeface="+mn-lt"/>
              </a:rPr>
            </a:br>
            <a:r>
              <a:rPr lang="en-US" altLang="zh-TW" sz="1067" dirty="0">
                <a:solidFill>
                  <a:schemeClr val="accent5"/>
                </a:solidFill>
                <a:latin typeface="+mn-lt"/>
              </a:rPr>
              <a:t>Technical University of Munich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2762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6762750"/>
            <a:ext cx="12192000" cy="952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404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33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5454" y="1992285"/>
            <a:ext cx="11345332" cy="4127500"/>
          </a:xfrm>
        </p:spPr>
        <p:txBody>
          <a:bodyPr/>
          <a:lstStyle/>
          <a:p>
            <a:r>
              <a:rPr lang="en-GB" b="1" dirty="0"/>
              <a:t>Dataset: </a:t>
            </a:r>
            <a:r>
              <a:rPr lang="en-GB" dirty="0" err="1" smtClean="0"/>
              <a:t>MoP</a:t>
            </a:r>
            <a:r>
              <a:rPr lang="en-GB" dirty="0" smtClean="0"/>
              <a:t> ~24,000 tours</a:t>
            </a:r>
          </a:p>
          <a:p>
            <a:r>
              <a:rPr lang="en-GB" b="1" dirty="0" smtClean="0"/>
              <a:t>Purpose:</a:t>
            </a:r>
            <a:r>
              <a:rPr lang="en-GB" dirty="0" smtClean="0"/>
              <a:t> Mandatory tours – work + education</a:t>
            </a:r>
            <a:endParaRPr lang="en-GB" dirty="0"/>
          </a:p>
          <a:p>
            <a:r>
              <a:rPr lang="en-GB" b="1" dirty="0" smtClean="0"/>
              <a:t>7 </a:t>
            </a:r>
            <a:r>
              <a:rPr lang="en-GB" b="1" dirty="0"/>
              <a:t>modes: </a:t>
            </a:r>
            <a:r>
              <a:rPr lang="en-GB" dirty="0" smtClean="0"/>
              <a:t>Car driver, car passenger, train, metro/tram, bus</a:t>
            </a:r>
            <a:r>
              <a:rPr lang="en-GB" dirty="0"/>
              <a:t>, </a:t>
            </a:r>
            <a:r>
              <a:rPr lang="en-GB" dirty="0" smtClean="0"/>
              <a:t>bicycle, </a:t>
            </a:r>
            <a:r>
              <a:rPr lang="en-GB" dirty="0" smtClean="0"/>
              <a:t>walk</a:t>
            </a:r>
          </a:p>
          <a:p>
            <a:r>
              <a:rPr lang="en-GB" dirty="0" smtClean="0"/>
              <a:t>Base mode – Car driver</a:t>
            </a:r>
            <a:endParaRPr lang="en-GB" dirty="0" smtClean="0"/>
          </a:p>
          <a:p>
            <a:r>
              <a:rPr lang="en-GB" dirty="0" smtClean="0"/>
              <a:t>Nested logit model</a:t>
            </a:r>
          </a:p>
          <a:p>
            <a:endParaRPr lang="en-GB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5454" y="1296001"/>
            <a:ext cx="11345332" cy="551433"/>
          </a:xfrm>
        </p:spPr>
        <p:txBody>
          <a:bodyPr/>
          <a:lstStyle/>
          <a:p>
            <a:r>
              <a:rPr lang="en-US" dirty="0" smtClean="0"/>
              <a:t>Tour mode choice – </a:t>
            </a:r>
            <a:r>
              <a:rPr lang="en-US" dirty="0" smtClean="0"/>
              <a:t>mandatory purposes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9930316"/>
              </p:ext>
            </p:extLst>
          </p:nvPr>
        </p:nvGraphicFramePr>
        <p:xfrm>
          <a:off x="-142178" y="3572261"/>
          <a:ext cx="5603639" cy="30820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821757" y="4287507"/>
                <a:ext cx="4470519" cy="3345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𝐺𝑒𝑛𝑒𝑟𝑎𝑙𝑖𝑧𝑒𝑑𝐶𝑜𝑠𝑡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𝑐𝑎𝑟</m:t>
                        </m:r>
                        <m:r>
                          <a:rPr lang="en-GB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𝑇𝑟𝑎𝑛𝑠𝑖𝑡</m:t>
                        </m:r>
                      </m:sub>
                    </m:sSub>
                    <m:r>
                      <a:rPr lang="en-US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𝑡𝑟𝑎𝑣𝑒𝑙𝑇𝑖𝑚𝑒</m:t>
                    </m:r>
                    <m:r>
                      <a:rPr lang="en-GB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𝑡𝑟𝑎𝑣𝑒𝑙𝐶𝑜𝑠𝑡</m:t>
                        </m:r>
                      </m:num>
                      <m:den>
                        <m:r>
                          <a:rPr lang="en-GB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𝑉𝑎𝑙𝑢𝑒</m:t>
                        </m:r>
                        <m:r>
                          <a:rPr lang="en-GB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𝑂𝑓</m:t>
                        </m:r>
                        <m:r>
                          <a:rPr lang="en-GB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𝑇𝑖𝑚𝑒</m:t>
                        </m:r>
                      </m:den>
                    </m:f>
                  </m:oMath>
                </a14:m>
                <a:r>
                  <a:rPr lang="en-US" sz="1400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   </a:t>
                </a:r>
                <a:endParaRPr lang="en-US" sz="1400" dirty="0" err="1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1757" y="4287507"/>
                <a:ext cx="4470519" cy="334579"/>
              </a:xfrm>
              <a:prstGeom prst="rect">
                <a:avLst/>
              </a:prstGeom>
              <a:blipFill>
                <a:blip r:embed="rId8"/>
                <a:stretch>
                  <a:fillRect l="-1364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821757" y="4793633"/>
                <a:ext cx="3190296" cy="2324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𝐺𝑒𝑛𝑒𝑟𝑎𝑙𝑖𝑧𝑒𝑑𝐶𝑜𝑠𝑡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𝑤𝑎𝑙𝑘</m:t>
                          </m:r>
                          <m: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𝐶𝑦𝑐𝑙𝑒</m:t>
                          </m:r>
                        </m:sub>
                      </m:sSub>
                      <m:r>
                        <a:rPr lang="en-US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𝑡𝑟𝑎𝑣𝑒𝑙𝑇𝑖𝑚𝑒</m:t>
                      </m:r>
                    </m:oMath>
                  </m:oMathPara>
                </a14:m>
                <a:endParaRPr lang="en-US" sz="1400" dirty="0" err="1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1757" y="4793633"/>
                <a:ext cx="3190296" cy="232436"/>
              </a:xfrm>
              <a:prstGeom prst="rect">
                <a:avLst/>
              </a:prstGeom>
              <a:blipFill>
                <a:blip r:embed="rId9"/>
                <a:stretch>
                  <a:fillRect l="-765" r="-574" b="-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936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 of time table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46875" y="1804148"/>
          <a:ext cx="9098250" cy="4394292"/>
        </p:xfrm>
        <a:graphic>
          <a:graphicData uri="http://schemas.openxmlformats.org/drawingml/2006/table">
            <a:tbl>
              <a:tblPr/>
              <a:tblGrid>
                <a:gridCol w="1819650">
                  <a:extLst>
                    <a:ext uri="{9D8B030D-6E8A-4147-A177-3AD203B41FA5}">
                      <a16:colId xmlns:a16="http://schemas.microsoft.com/office/drawing/2014/main" val="440835721"/>
                    </a:ext>
                  </a:extLst>
                </a:gridCol>
                <a:gridCol w="1819650">
                  <a:extLst>
                    <a:ext uri="{9D8B030D-6E8A-4147-A177-3AD203B41FA5}">
                      <a16:colId xmlns:a16="http://schemas.microsoft.com/office/drawing/2014/main" val="888650597"/>
                    </a:ext>
                  </a:extLst>
                </a:gridCol>
                <a:gridCol w="1819650">
                  <a:extLst>
                    <a:ext uri="{9D8B030D-6E8A-4147-A177-3AD203B41FA5}">
                      <a16:colId xmlns:a16="http://schemas.microsoft.com/office/drawing/2014/main" val="3543505179"/>
                    </a:ext>
                  </a:extLst>
                </a:gridCol>
                <a:gridCol w="1819650">
                  <a:extLst>
                    <a:ext uri="{9D8B030D-6E8A-4147-A177-3AD203B41FA5}">
                      <a16:colId xmlns:a16="http://schemas.microsoft.com/office/drawing/2014/main" val="3614840225"/>
                    </a:ext>
                  </a:extLst>
                </a:gridCol>
                <a:gridCol w="1819650">
                  <a:extLst>
                    <a:ext uri="{9D8B030D-6E8A-4147-A177-3AD203B41FA5}">
                      <a16:colId xmlns:a16="http://schemas.microsoft.com/office/drawing/2014/main" val="510098589"/>
                    </a:ext>
                  </a:extLst>
                </a:gridCol>
              </a:tblGrid>
              <a:tr h="712037"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Income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Purpose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Auto driver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Auto passenger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Transit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3587712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pPr algn="l"/>
                      <a:r>
                        <a:rPr lang="en-US" sz="2100" dirty="0">
                          <a:effectLst/>
                        </a:rPr>
                        <a:t>&lt; 1,500 €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HBW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4.63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7.01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8.94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9223646"/>
                  </a:ext>
                </a:extLst>
              </a:tr>
              <a:tr h="712037"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/>
                      </a:r>
                      <a:br>
                        <a:rPr lang="en-US" sz="2100">
                          <a:effectLst/>
                        </a:rPr>
                      </a:br>
                      <a:endParaRPr lang="en-US" sz="2100">
                        <a:effectLst/>
                      </a:endParaRP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Others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3.26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4.30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5.06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3524643"/>
                  </a:ext>
                </a:extLst>
              </a:tr>
              <a:tr h="712037"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1,500 €- 5,600 €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HBW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8.94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13.56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17.30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0770580"/>
                  </a:ext>
                </a:extLst>
              </a:tr>
              <a:tr h="712037"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/>
                      </a:r>
                      <a:br>
                        <a:rPr lang="en-US" sz="2100">
                          <a:effectLst/>
                        </a:rPr>
                      </a:br>
                      <a:endParaRPr lang="en-US" sz="2100">
                        <a:effectLst/>
                      </a:endParaRP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Others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6.30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8.31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9.78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5777382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&gt; 5,600 €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HBW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12.15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18.43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23.50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135795"/>
                  </a:ext>
                </a:extLst>
              </a:tr>
              <a:tr h="712037"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/>
                      </a:r>
                      <a:br>
                        <a:rPr lang="en-US" sz="2100">
                          <a:effectLst/>
                        </a:rPr>
                      </a:br>
                      <a:endParaRPr lang="en-US" sz="2100">
                        <a:effectLst/>
                      </a:endParaRP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Others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8.56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>
                          <a:effectLst/>
                        </a:rPr>
                        <a:t>11.30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100" dirty="0">
                          <a:effectLst/>
                        </a:rPr>
                        <a:t>13.29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10633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6644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Person</a:t>
            </a:r>
          </a:p>
          <a:p>
            <a:pPr lvl="1"/>
            <a:r>
              <a:rPr lang="en-US" dirty="0" smtClean="0"/>
              <a:t>Habitual mode*</a:t>
            </a:r>
          </a:p>
          <a:p>
            <a:pPr lvl="1"/>
            <a:r>
              <a:rPr lang="en-US" dirty="0" smtClean="0"/>
              <a:t>Mobility restrictions</a:t>
            </a:r>
          </a:p>
          <a:p>
            <a:r>
              <a:rPr lang="en-US" dirty="0" smtClean="0"/>
              <a:t>Household</a:t>
            </a:r>
          </a:p>
          <a:p>
            <a:pPr lvl="1"/>
            <a:r>
              <a:rPr lang="en-US" dirty="0" smtClean="0"/>
              <a:t>Household location region type</a:t>
            </a:r>
          </a:p>
          <a:p>
            <a:r>
              <a:rPr lang="en-US" dirty="0" smtClean="0"/>
              <a:t>Tour</a:t>
            </a:r>
          </a:p>
          <a:p>
            <a:pPr lvl="1"/>
            <a:r>
              <a:rPr lang="en-US" dirty="0" smtClean="0"/>
              <a:t>Generalized cost</a:t>
            </a:r>
          </a:p>
          <a:p>
            <a:pPr lvl="1"/>
            <a:r>
              <a:rPr lang="en-US" dirty="0" smtClean="0"/>
              <a:t>Number of stops on tour</a:t>
            </a:r>
          </a:p>
          <a:p>
            <a:pPr lvl="1"/>
            <a:r>
              <a:rPr lang="en-US" dirty="0" smtClean="0"/>
              <a:t>Tour purpose</a:t>
            </a:r>
          </a:p>
          <a:p>
            <a:pPr lvl="1"/>
            <a:r>
              <a:rPr lang="en-US" dirty="0" smtClean="0"/>
              <a:t>Number of tours</a:t>
            </a:r>
            <a:endParaRPr lang="en-US" dirty="0"/>
          </a:p>
          <a:p>
            <a:r>
              <a:rPr lang="en-US" dirty="0" smtClean="0"/>
              <a:t>Habitual mode exhibits strong explanatory effect on mode choice -&gt; 0.70 r2 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variables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90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Tour mode choice – mandatory purposes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1881" y="2133600"/>
            <a:ext cx="10033000" cy="4127500"/>
          </a:xfrm>
          <a:prstGeom prst="rect">
            <a:avLst/>
          </a:prstGeom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425454" y="1806846"/>
            <a:ext cx="1134533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76225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  <a:defRPr lang="de-DE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0088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  <a:defRPr lang="de-DE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075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7533" indent="-237061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52476" indent="-234945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~24,484 records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04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5454" y="2000597"/>
            <a:ext cx="11345332" cy="4127500"/>
          </a:xfrm>
        </p:spPr>
        <p:txBody>
          <a:bodyPr/>
          <a:lstStyle/>
          <a:p>
            <a:r>
              <a:rPr lang="en-GB" b="1" dirty="0"/>
              <a:t>Dataset: </a:t>
            </a:r>
            <a:r>
              <a:rPr lang="en-GB" dirty="0" err="1" smtClean="0"/>
              <a:t>MoP</a:t>
            </a:r>
            <a:r>
              <a:rPr lang="en-GB" dirty="0" smtClean="0"/>
              <a:t> ~59,000 tours</a:t>
            </a:r>
          </a:p>
          <a:p>
            <a:r>
              <a:rPr lang="en-GB" b="1" dirty="0" smtClean="0"/>
              <a:t>Purpose:</a:t>
            </a:r>
            <a:r>
              <a:rPr lang="en-GB" dirty="0" smtClean="0"/>
              <a:t> Discretionary tours – Accompany, shopping, other, recreation</a:t>
            </a:r>
            <a:endParaRPr lang="en-GB" dirty="0"/>
          </a:p>
          <a:p>
            <a:r>
              <a:rPr lang="en-GB" b="1" dirty="0" smtClean="0"/>
              <a:t>7 </a:t>
            </a:r>
            <a:r>
              <a:rPr lang="en-GB" b="1" dirty="0"/>
              <a:t>modes: </a:t>
            </a:r>
            <a:r>
              <a:rPr lang="en-GB" dirty="0" smtClean="0"/>
              <a:t>Car driver, car passenger, train, metro/tram, bus</a:t>
            </a:r>
            <a:r>
              <a:rPr lang="en-GB" dirty="0"/>
              <a:t>, </a:t>
            </a:r>
            <a:r>
              <a:rPr lang="en-GB" dirty="0" smtClean="0"/>
              <a:t>bicycle, walk</a:t>
            </a:r>
          </a:p>
          <a:p>
            <a:r>
              <a:rPr lang="en-GB" dirty="0" smtClean="0"/>
              <a:t>Nested logit </a:t>
            </a:r>
            <a:r>
              <a:rPr lang="en-GB" dirty="0" smtClean="0"/>
              <a:t>model</a:t>
            </a:r>
          </a:p>
          <a:p>
            <a:r>
              <a:rPr lang="en-GB" dirty="0" smtClean="0"/>
              <a:t>Base mode – car driver</a:t>
            </a:r>
            <a:endParaRPr lang="en-GB" dirty="0" smtClean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5454" y="1296001"/>
            <a:ext cx="11345332" cy="551433"/>
          </a:xfrm>
        </p:spPr>
        <p:txBody>
          <a:bodyPr/>
          <a:lstStyle/>
          <a:p>
            <a:r>
              <a:rPr lang="en-US" dirty="0" smtClean="0"/>
              <a:t>Tour mode choice – Disc purpose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/>
          </p:nvPr>
        </p:nvGraphicFramePr>
        <p:xfrm>
          <a:off x="-142178" y="3572261"/>
          <a:ext cx="5603639" cy="30820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821757" y="4287507"/>
                <a:ext cx="4470519" cy="3345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𝐺𝑒𝑛𝑒𝑟𝑎𝑙𝑖𝑧𝑒𝑑𝐶𝑜𝑠𝑡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𝑐𝑎𝑟</m:t>
                        </m:r>
                        <m:r>
                          <a:rPr lang="en-GB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𝑇𝑟𝑎𝑛𝑠𝑖𝑡</m:t>
                        </m:r>
                      </m:sub>
                    </m:sSub>
                    <m:r>
                      <a:rPr lang="en-US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𝑡𝑟𝑎𝑣𝑒𝑙𝑇𝑖𝑚𝑒</m:t>
                    </m:r>
                    <m:r>
                      <a:rPr lang="en-GB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𝑡𝑟𝑎𝑣𝑒𝑙𝐶𝑜𝑠𝑡</m:t>
                        </m:r>
                      </m:num>
                      <m:den>
                        <m:r>
                          <a:rPr lang="en-GB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𝑉𝑎𝑙𝑢𝑒</m:t>
                        </m:r>
                        <m:r>
                          <a:rPr lang="en-GB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𝑂𝑓</m:t>
                        </m:r>
                        <m:r>
                          <a:rPr lang="en-GB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𝑇𝑖𝑚𝑒</m:t>
                        </m:r>
                      </m:den>
                    </m:f>
                  </m:oMath>
                </a14:m>
                <a:r>
                  <a:rPr lang="en-US" sz="1400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   </a:t>
                </a:r>
                <a:endParaRPr lang="en-US" sz="1400" dirty="0" err="1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1757" y="4287507"/>
                <a:ext cx="4470519" cy="334579"/>
              </a:xfrm>
              <a:prstGeom prst="rect">
                <a:avLst/>
              </a:prstGeom>
              <a:blipFill>
                <a:blip r:embed="rId8"/>
                <a:stretch>
                  <a:fillRect l="-1364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821757" y="4793633"/>
                <a:ext cx="3190296" cy="2324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𝐺𝑒𝑛𝑒𝑟𝑎𝑙𝑖𝑧𝑒𝑑𝐶𝑜𝑠𝑡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𝑤𝑎𝑙𝑘</m:t>
                          </m:r>
                          <m: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𝐶𝑦𝑐𝑙𝑒</m:t>
                          </m:r>
                        </m:sub>
                      </m:sSub>
                      <m:r>
                        <a:rPr lang="en-US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𝑡𝑟𝑎𝑣𝑒𝑙𝑇𝑖𝑚𝑒</m:t>
                      </m:r>
                    </m:oMath>
                  </m:oMathPara>
                </a14:m>
                <a:endParaRPr lang="en-US" sz="1400" dirty="0" err="1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1757" y="4793633"/>
                <a:ext cx="3190296" cy="232436"/>
              </a:xfrm>
              <a:prstGeom prst="rect">
                <a:avLst/>
              </a:prstGeom>
              <a:blipFill>
                <a:blip r:embed="rId9"/>
                <a:stretch>
                  <a:fillRect l="-765" r="-574" b="-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879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9119" y="2235200"/>
            <a:ext cx="11058525" cy="39243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 mode choice – discretionary purpose - shop</a:t>
            </a:r>
            <a:endParaRPr lang="en-US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425454" y="1806846"/>
            <a:ext cx="1134533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76225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  <a:defRPr lang="de-DE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0088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  <a:defRPr lang="de-DE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075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7533" indent="-237061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52476" indent="-234945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~20,000 records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8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5454" y="1296001"/>
            <a:ext cx="11345332" cy="551433"/>
          </a:xfrm>
        </p:spPr>
        <p:txBody>
          <a:bodyPr/>
          <a:lstStyle/>
          <a:p>
            <a:r>
              <a:rPr lang="en-US" dirty="0"/>
              <a:t>Tour mode choice – </a:t>
            </a:r>
            <a:r>
              <a:rPr lang="en-US" dirty="0" smtClean="0"/>
              <a:t>discretionary purposes - other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970" y="2207722"/>
            <a:ext cx="11544300" cy="4038600"/>
          </a:xfrm>
          <a:prstGeom prst="rect">
            <a:avLst/>
          </a:prstGeom>
        </p:spPr>
      </p:pic>
      <p:sp>
        <p:nvSpPr>
          <p:cNvPr id="10" name="Content Placeholder 1"/>
          <p:cNvSpPr txBox="1">
            <a:spLocks/>
          </p:cNvSpPr>
          <p:nvPr/>
        </p:nvSpPr>
        <p:spPr>
          <a:xfrm>
            <a:off x="425454" y="1806846"/>
            <a:ext cx="1134533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76225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  <a:defRPr lang="de-DE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0088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  <a:defRPr lang="de-DE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075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7533" indent="-237061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52476" indent="-234945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~12,000 records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81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5454" y="1296001"/>
            <a:ext cx="11345332" cy="551433"/>
          </a:xfrm>
        </p:spPr>
        <p:txBody>
          <a:bodyPr/>
          <a:lstStyle/>
          <a:p>
            <a:r>
              <a:rPr lang="en-US" dirty="0"/>
              <a:t>Tour mode choice – </a:t>
            </a:r>
            <a:r>
              <a:rPr lang="en-US" dirty="0" smtClean="0"/>
              <a:t>discretionary purposes - accompany</a:t>
            </a:r>
            <a:endParaRPr lang="en-US" dirty="0"/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425454" y="1806846"/>
            <a:ext cx="1134533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76225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  <a:defRPr lang="de-DE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0088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  <a:defRPr lang="de-DE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075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7533" indent="-237061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52476" indent="-234945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~7,000 records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307" y="2482474"/>
            <a:ext cx="11477625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28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5454" y="1296001"/>
            <a:ext cx="11345332" cy="551433"/>
          </a:xfrm>
        </p:spPr>
        <p:txBody>
          <a:bodyPr/>
          <a:lstStyle/>
          <a:p>
            <a:r>
              <a:rPr lang="en-US" dirty="0"/>
              <a:t>Tour mode choice – </a:t>
            </a:r>
            <a:r>
              <a:rPr lang="en-US" dirty="0" smtClean="0"/>
              <a:t>discretionary purposes - recreation</a:t>
            </a:r>
            <a:endParaRPr lang="en-US" dirty="0"/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120654" y="1739113"/>
            <a:ext cx="1134533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76225" indent="-276225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/>
              <a:defRPr lang="de-DE" sz="18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0088" indent="-342900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  <a:defRPr lang="de-DE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075" indent="-2667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7533" indent="-237061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52476" indent="-234945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~19,000 records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661" y="2124248"/>
            <a:ext cx="11287125" cy="430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21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el 1">
  <a:themeElements>
    <a:clrScheme name="TUM new">
      <a:dk1>
        <a:srgbClr val="000000"/>
      </a:dk1>
      <a:lt1>
        <a:srgbClr val="FFFFFF"/>
      </a:lt1>
      <a:dk2>
        <a:srgbClr val="0064BC"/>
      </a:dk2>
      <a:lt2>
        <a:srgbClr val="FEFFFE"/>
      </a:lt2>
      <a:accent1>
        <a:srgbClr val="3E50B4"/>
      </a:accent1>
      <a:accent2>
        <a:srgbClr val="009588"/>
      </a:accent2>
      <a:accent3>
        <a:srgbClr val="E81E63"/>
      </a:accent3>
      <a:accent4>
        <a:srgbClr val="FA5620"/>
      </a:accent4>
      <a:accent5>
        <a:srgbClr val="FDC005"/>
      </a:accent5>
      <a:accent6>
        <a:srgbClr val="9C26B0"/>
      </a:accent6>
      <a:hlink>
        <a:srgbClr val="0563C1"/>
      </a:hlink>
      <a:folHlink>
        <a:srgbClr val="954F72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2" id="{F266FCC4-7D6D-1F4C-B467-8A21D017BCEF}" vid="{F39E7027-915F-7341-A9EA-C8CBFD2E8FA2}"/>
    </a:ext>
  </a:extLst>
</a:theme>
</file>

<file path=ppt/theme/theme10.xml><?xml version="1.0" encoding="utf-8"?>
<a:theme xmlns:a="http://schemas.openxmlformats.org/drawingml/2006/main" name="Kapiteltrenner blau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2" id="{F266FCC4-7D6D-1F4C-B467-8A21D017BCEF}" vid="{4BFAB656-7532-6C41-9541-858AFF7D6765}"/>
    </a:ext>
  </a:extLst>
</a:theme>
</file>

<file path=ppt/theme/theme11.xml><?xml version="1.0" encoding="utf-8"?>
<a:theme xmlns:a="http://schemas.openxmlformats.org/drawingml/2006/main" name="Kapiteltrenner schwarz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2" id="{F266FCC4-7D6D-1F4C-B467-8A21D017BCEF}" vid="{A724F04A-1212-AA4C-B6F1-157BE88DDFD7}"/>
    </a:ext>
  </a:extLst>
</a:theme>
</file>

<file path=ppt/theme/theme2.xml><?xml version="1.0" encoding="utf-8"?>
<a:theme xmlns:a="http://schemas.openxmlformats.org/drawingml/2006/main" name="Titel 2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2" id="{F266FCC4-7D6D-1F4C-B467-8A21D017BCEF}" vid="{BD7862EB-E8D6-994B-BBF4-6CC3FFF92DD2}"/>
    </a:ext>
  </a:extLst>
</a:theme>
</file>

<file path=ppt/theme/theme3.xml><?xml version="1.0" encoding="utf-8"?>
<a:theme xmlns:a="http://schemas.openxmlformats.org/drawingml/2006/main" name="Titel 3">
  <a:themeElements>
    <a:clrScheme name="TUM new">
      <a:dk1>
        <a:srgbClr val="000000"/>
      </a:dk1>
      <a:lt1>
        <a:srgbClr val="FFFFFF"/>
      </a:lt1>
      <a:dk2>
        <a:srgbClr val="0064BC"/>
      </a:dk2>
      <a:lt2>
        <a:srgbClr val="FEFFFE"/>
      </a:lt2>
      <a:accent1>
        <a:srgbClr val="3E50B4"/>
      </a:accent1>
      <a:accent2>
        <a:srgbClr val="009588"/>
      </a:accent2>
      <a:accent3>
        <a:srgbClr val="E81E63"/>
      </a:accent3>
      <a:accent4>
        <a:srgbClr val="FA5620"/>
      </a:accent4>
      <a:accent5>
        <a:srgbClr val="FDC005"/>
      </a:accent5>
      <a:accent6>
        <a:srgbClr val="9C26B0"/>
      </a:accent6>
      <a:hlink>
        <a:srgbClr val="0563C1"/>
      </a:hlink>
      <a:folHlink>
        <a:srgbClr val="954F72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2" id="{F266FCC4-7D6D-1F4C-B467-8A21D017BCEF}" vid="{16AD8073-F55B-9144-802C-46456E9E217B}"/>
    </a:ext>
  </a:extLst>
</a:theme>
</file>

<file path=ppt/theme/theme4.xml><?xml version="1.0" encoding="utf-8"?>
<a:theme xmlns:a="http://schemas.openxmlformats.org/drawingml/2006/main" name="Inhalt">
  <a:themeElements>
    <a:clrScheme name="TUM new">
      <a:dk1>
        <a:srgbClr val="000000"/>
      </a:dk1>
      <a:lt1>
        <a:srgbClr val="FFFFFF"/>
      </a:lt1>
      <a:dk2>
        <a:srgbClr val="0064BC"/>
      </a:dk2>
      <a:lt2>
        <a:srgbClr val="FEFFFE"/>
      </a:lt2>
      <a:accent1>
        <a:srgbClr val="3E50B4"/>
      </a:accent1>
      <a:accent2>
        <a:srgbClr val="009588"/>
      </a:accent2>
      <a:accent3>
        <a:srgbClr val="E81E63"/>
      </a:accent3>
      <a:accent4>
        <a:srgbClr val="FA5620"/>
      </a:accent4>
      <a:accent5>
        <a:srgbClr val="FDC005"/>
      </a:accent5>
      <a:accent6>
        <a:srgbClr val="9C26B0"/>
      </a:accent6>
      <a:hlink>
        <a:srgbClr val="0563C1"/>
      </a:hlink>
      <a:folHlink>
        <a:srgbClr val="954F72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2" id="{F266FCC4-7D6D-1F4C-B467-8A21D017BCEF}" vid="{741D405E-8307-9B40-9F97-3F5DAC837EF3}"/>
    </a:ext>
  </a:extLst>
</a:theme>
</file>

<file path=ppt/theme/theme5.xml><?xml version="1.0" encoding="utf-8"?>
<a:theme xmlns:a="http://schemas.openxmlformats.org/drawingml/2006/main" name="1_Inhalt">
  <a:themeElements>
    <a:clrScheme name="TUM new">
      <a:dk1>
        <a:srgbClr val="000000"/>
      </a:dk1>
      <a:lt1>
        <a:srgbClr val="FFFFFF"/>
      </a:lt1>
      <a:dk2>
        <a:srgbClr val="0064BC"/>
      </a:dk2>
      <a:lt2>
        <a:srgbClr val="FEFFFE"/>
      </a:lt2>
      <a:accent1>
        <a:srgbClr val="3E50B4"/>
      </a:accent1>
      <a:accent2>
        <a:srgbClr val="009588"/>
      </a:accent2>
      <a:accent3>
        <a:srgbClr val="E81E63"/>
      </a:accent3>
      <a:accent4>
        <a:srgbClr val="FA5620"/>
      </a:accent4>
      <a:accent5>
        <a:srgbClr val="FDC005"/>
      </a:accent5>
      <a:accent6>
        <a:srgbClr val="9C26B0"/>
      </a:accent6>
      <a:hlink>
        <a:srgbClr val="0563C1"/>
      </a:hlink>
      <a:folHlink>
        <a:srgbClr val="954F72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2" id="{F266FCC4-7D6D-1F4C-B467-8A21D017BCEF}" vid="{741D405E-8307-9B40-9F97-3F5DAC837EF3}"/>
    </a:ext>
  </a:extLst>
</a:theme>
</file>

<file path=ppt/theme/theme6.xml><?xml version="1.0" encoding="utf-8"?>
<a:theme xmlns:a="http://schemas.openxmlformats.org/drawingml/2006/main" name="2_Inhalt">
  <a:themeElements>
    <a:clrScheme name="TUM new">
      <a:dk1>
        <a:srgbClr val="000000"/>
      </a:dk1>
      <a:lt1>
        <a:srgbClr val="FFFFFF"/>
      </a:lt1>
      <a:dk2>
        <a:srgbClr val="0064BC"/>
      </a:dk2>
      <a:lt2>
        <a:srgbClr val="FEFFFE"/>
      </a:lt2>
      <a:accent1>
        <a:srgbClr val="3E50B4"/>
      </a:accent1>
      <a:accent2>
        <a:srgbClr val="009588"/>
      </a:accent2>
      <a:accent3>
        <a:srgbClr val="E81E63"/>
      </a:accent3>
      <a:accent4>
        <a:srgbClr val="FA5620"/>
      </a:accent4>
      <a:accent5>
        <a:srgbClr val="FDC005"/>
      </a:accent5>
      <a:accent6>
        <a:srgbClr val="9C26B0"/>
      </a:accent6>
      <a:hlink>
        <a:srgbClr val="0563C1"/>
      </a:hlink>
      <a:folHlink>
        <a:srgbClr val="954F72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2" id="{F266FCC4-7D6D-1F4C-B467-8A21D017BCEF}" vid="{741D405E-8307-9B40-9F97-3F5DAC837EF3}"/>
    </a:ext>
  </a:extLst>
</a:theme>
</file>

<file path=ppt/theme/theme7.xml><?xml version="1.0" encoding="utf-8"?>
<a:theme xmlns:a="http://schemas.openxmlformats.org/drawingml/2006/main" name="3_Inhalt">
  <a:themeElements>
    <a:clrScheme name="TUM new">
      <a:dk1>
        <a:srgbClr val="000000"/>
      </a:dk1>
      <a:lt1>
        <a:srgbClr val="FFFFFF"/>
      </a:lt1>
      <a:dk2>
        <a:srgbClr val="0064BC"/>
      </a:dk2>
      <a:lt2>
        <a:srgbClr val="FEFFFE"/>
      </a:lt2>
      <a:accent1>
        <a:srgbClr val="3E50B4"/>
      </a:accent1>
      <a:accent2>
        <a:srgbClr val="009588"/>
      </a:accent2>
      <a:accent3>
        <a:srgbClr val="E81E63"/>
      </a:accent3>
      <a:accent4>
        <a:srgbClr val="FA5620"/>
      </a:accent4>
      <a:accent5>
        <a:srgbClr val="FDC005"/>
      </a:accent5>
      <a:accent6>
        <a:srgbClr val="9C26B0"/>
      </a:accent6>
      <a:hlink>
        <a:srgbClr val="0563C1"/>
      </a:hlink>
      <a:folHlink>
        <a:srgbClr val="954F72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2" id="{F266FCC4-7D6D-1F4C-B467-8A21D017BCEF}" vid="{741D405E-8307-9B40-9F97-3F5DAC837EF3}"/>
    </a:ext>
  </a:extLst>
</a:theme>
</file>

<file path=ppt/theme/theme8.xml><?xml version="1.0" encoding="utf-8"?>
<a:theme xmlns:a="http://schemas.openxmlformats.org/drawingml/2006/main" name="4_Inhalt">
  <a:themeElements>
    <a:clrScheme name="TUM new">
      <a:dk1>
        <a:srgbClr val="000000"/>
      </a:dk1>
      <a:lt1>
        <a:srgbClr val="FFFFFF"/>
      </a:lt1>
      <a:dk2>
        <a:srgbClr val="0064BC"/>
      </a:dk2>
      <a:lt2>
        <a:srgbClr val="FEFFFE"/>
      </a:lt2>
      <a:accent1>
        <a:srgbClr val="3E50B4"/>
      </a:accent1>
      <a:accent2>
        <a:srgbClr val="009588"/>
      </a:accent2>
      <a:accent3>
        <a:srgbClr val="E81E63"/>
      </a:accent3>
      <a:accent4>
        <a:srgbClr val="FA5620"/>
      </a:accent4>
      <a:accent5>
        <a:srgbClr val="FDC005"/>
      </a:accent5>
      <a:accent6>
        <a:srgbClr val="9C26B0"/>
      </a:accent6>
      <a:hlink>
        <a:srgbClr val="0563C1"/>
      </a:hlink>
      <a:folHlink>
        <a:srgbClr val="954F72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2" id="{F266FCC4-7D6D-1F4C-B467-8A21D017BCEF}" vid="{741D405E-8307-9B40-9F97-3F5DAC837EF3}"/>
    </a:ext>
  </a:extLst>
</a:theme>
</file>

<file path=ppt/theme/theme9.xml><?xml version="1.0" encoding="utf-8"?>
<a:theme xmlns:a="http://schemas.openxmlformats.org/drawingml/2006/main" name="5_Inhalt">
  <a:themeElements>
    <a:clrScheme name="TUM new">
      <a:dk1>
        <a:srgbClr val="000000"/>
      </a:dk1>
      <a:lt1>
        <a:srgbClr val="FFFFFF"/>
      </a:lt1>
      <a:dk2>
        <a:srgbClr val="0064BC"/>
      </a:dk2>
      <a:lt2>
        <a:srgbClr val="FEFFFE"/>
      </a:lt2>
      <a:accent1>
        <a:srgbClr val="3E50B4"/>
      </a:accent1>
      <a:accent2>
        <a:srgbClr val="009588"/>
      </a:accent2>
      <a:accent3>
        <a:srgbClr val="E81E63"/>
      </a:accent3>
      <a:accent4>
        <a:srgbClr val="FA5620"/>
      </a:accent4>
      <a:accent5>
        <a:srgbClr val="FDC005"/>
      </a:accent5>
      <a:accent6>
        <a:srgbClr val="9C26B0"/>
      </a:accent6>
      <a:hlink>
        <a:srgbClr val="0563C1"/>
      </a:hlink>
      <a:folHlink>
        <a:srgbClr val="954F72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2" id="{F266FCC4-7D6D-1F4C-B467-8A21D017BCEF}" vid="{741D405E-8307-9B40-9F97-3F5DAC837E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0</TotalTime>
  <Words>318</Words>
  <Application>Microsoft Office PowerPoint</Application>
  <PresentationFormat>Widescreen</PresentationFormat>
  <Paragraphs>94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9</vt:i4>
      </vt:variant>
    </vt:vector>
  </HeadingPairs>
  <TitlesOfParts>
    <vt:vector size="24" baseType="lpstr">
      <vt:lpstr>Arial</vt:lpstr>
      <vt:lpstr>Cambria Math</vt:lpstr>
      <vt:lpstr>Courier New</vt:lpstr>
      <vt:lpstr>Symbol</vt:lpstr>
      <vt:lpstr>Titel 1</vt:lpstr>
      <vt:lpstr>Titel 2</vt:lpstr>
      <vt:lpstr>Titel 3</vt:lpstr>
      <vt:lpstr>Inhalt</vt:lpstr>
      <vt:lpstr>1_Inhalt</vt:lpstr>
      <vt:lpstr>2_Inhalt</vt:lpstr>
      <vt:lpstr>3_Inhalt</vt:lpstr>
      <vt:lpstr>4_Inhalt</vt:lpstr>
      <vt:lpstr>5_Inhalt</vt:lpstr>
      <vt:lpstr>Kapiteltrenner blau</vt:lpstr>
      <vt:lpstr>Kapiteltrenner schwarz</vt:lpstr>
      <vt:lpstr>Tour mode choice – mandatory purposes</vt:lpstr>
      <vt:lpstr>Value of time table</vt:lpstr>
      <vt:lpstr>Model variables</vt:lpstr>
      <vt:lpstr>Tour mode choice – mandatory purposes</vt:lpstr>
      <vt:lpstr>Tour mode choice – Disc purpose</vt:lpstr>
      <vt:lpstr>Tour mode choice – discretionary purpose - shop</vt:lpstr>
      <vt:lpstr>Tour mode choice – discretionary purposes - other</vt:lpstr>
      <vt:lpstr>Tour mode choice – discretionary purposes - accompany</vt:lpstr>
      <vt:lpstr>Tour mode choice – discretionary purposes - recreation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ABM mode choice</dc:title>
  <dc:creator>Joanna</dc:creator>
  <cp:lastModifiedBy>Joanna</cp:lastModifiedBy>
  <cp:revision>43</cp:revision>
  <dcterms:created xsi:type="dcterms:W3CDTF">2022-07-15T12:43:40Z</dcterms:created>
  <dcterms:modified xsi:type="dcterms:W3CDTF">2022-12-19T16:23:14Z</dcterms:modified>
</cp:coreProperties>
</file>