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11.xml" ContentType="application/vnd.openxmlformats-officedocument.presentationml.slideLayout+xml"/>
  <Override PartName="/ppt/theme/theme4.xml" ContentType="application/vnd.openxmlformats-officedocument.theme+xml"/>
  <Override PartName="/ppt/slideLayouts/slideLayout12.xml" ContentType="application/vnd.openxmlformats-officedocument.presentationml.slideLayout+xml"/>
  <Override PartName="/ppt/theme/theme5.xml" ContentType="application/vnd.openxmlformats-officedocument.theme+xml"/>
  <Override PartName="/ppt/tags/tag6.xml" ContentType="application/vnd.openxmlformats-officedocument.presentationml.tags+xml"/>
  <Override PartName="/ppt/slideLayouts/slideLayout13.xml" ContentType="application/vnd.openxmlformats-officedocument.presentationml.slideLayout+xml"/>
  <Override PartName="/ppt/theme/theme6.xml" ContentType="application/vnd.openxmlformats-officedocument.theme+xml"/>
  <Override PartName="/ppt/tags/tag7.xml" ContentType="application/vnd.openxmlformats-officedocument.presentationml.tags+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charts/chart1.xml" ContentType="application/vnd.openxmlformats-officedocument.drawingml.chart+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1" r:id="rId1"/>
    <p:sldMasterId id="2147483663" r:id="rId2"/>
    <p:sldMasterId id="2147483648" r:id="rId3"/>
    <p:sldMasterId id="2147483723" r:id="rId4"/>
    <p:sldMasterId id="2147483684" r:id="rId5"/>
    <p:sldMasterId id="2147483697" r:id="rId6"/>
  </p:sldMasterIdLst>
  <p:notesMasterIdLst>
    <p:notesMasterId r:id="rId29"/>
  </p:notesMasterIdLst>
  <p:handoutMasterIdLst>
    <p:handoutMasterId r:id="rId30"/>
  </p:handoutMasterIdLst>
  <p:sldIdLst>
    <p:sldId id="355" r:id="rId7"/>
    <p:sldId id="357" r:id="rId8"/>
    <p:sldId id="356" r:id="rId9"/>
    <p:sldId id="369" r:id="rId10"/>
    <p:sldId id="370" r:id="rId11"/>
    <p:sldId id="392" r:id="rId12"/>
    <p:sldId id="371" r:id="rId13"/>
    <p:sldId id="372" r:id="rId14"/>
    <p:sldId id="373" r:id="rId15"/>
    <p:sldId id="375" r:id="rId16"/>
    <p:sldId id="394" r:id="rId17"/>
    <p:sldId id="376" r:id="rId18"/>
    <p:sldId id="393" r:id="rId19"/>
    <p:sldId id="391" r:id="rId20"/>
    <p:sldId id="390" r:id="rId21"/>
    <p:sldId id="378" r:id="rId22"/>
    <p:sldId id="377" r:id="rId23"/>
    <p:sldId id="389" r:id="rId24"/>
    <p:sldId id="379" r:id="rId25"/>
    <p:sldId id="395" r:id="rId26"/>
    <p:sldId id="380" r:id="rId27"/>
    <p:sldId id="381" r:id="rId28"/>
  </p:sldIdLst>
  <p:sldSz cx="9144000" cy="5143500" type="screen16x9"/>
  <p:notesSz cx="9925050" cy="6665913"/>
  <p:custDataLst>
    <p:tags r:id="rId31"/>
  </p:custDataLst>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20">
          <p15:clr>
            <a:srgbClr val="A4A3A4"/>
          </p15:clr>
        </p15:guide>
      </p15:sldGuideLst>
    </p:ext>
    <p:ext uri="{2D200454-40CA-4A62-9FC3-DE9A4176ACB9}">
      <p15:notesGuideLst xmlns:p15="http://schemas.microsoft.com/office/powerpoint/2012/main">
        <p15:guide id="1" orient="horz" pos="2100">
          <p15:clr>
            <a:srgbClr val="A4A3A4"/>
          </p15:clr>
        </p15:guide>
        <p15:guide id="2" pos="312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293"/>
    <a:srgbClr val="999999"/>
    <a:srgbClr val="98C6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84E427A-3D55-4303-BF80-6455036E1DE7}" styleName="Designformatvorlage 1 - Akz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E269D01E-BC32-4049-B463-5C60D7B0CCD2}" styleName="Designformatvorlage 2 - Akz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ED083AE6-46FA-4A59-8FB0-9F97EB10719F}" styleName="Helle Formatvorlage 3 - Akz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Helle Formatvorlage 2 - Akz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D27102A9-8310-4765-A935-A1911B00CA55}" styleName="Helle Formatvorlage 1 - Akz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C4B1156A-380E-4F78-BDF5-A606A8083BF9}" styleName="Mittlere Formatvorlage 4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74C1A8A3-306A-4EB7-A6B1-4F7E0EB9C5D6}" styleName="Mittlere Formatvorlage 3 - Akz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920" autoAdjust="0"/>
    <p:restoredTop sz="88272" autoAdjust="0"/>
  </p:normalViewPr>
  <p:slideViewPr>
    <p:cSldViewPr snapToGrid="0">
      <p:cViewPr varScale="1">
        <p:scale>
          <a:sx n="117" d="100"/>
          <a:sy n="117" d="100"/>
        </p:scale>
        <p:origin x="485" y="86"/>
      </p:cViewPr>
      <p:guideLst>
        <p:guide orient="horz" pos="2160"/>
        <p:guide pos="2880"/>
        <p:guide orient="horz" pos="162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notesViewPr>
    <p:cSldViewPr snapToGrid="0">
      <p:cViewPr varScale="1">
        <p:scale>
          <a:sx n="117" d="100"/>
          <a:sy n="117" d="100"/>
        </p:scale>
        <p:origin x="1344" y="77"/>
      </p:cViewPr>
      <p:guideLst>
        <p:guide orient="horz" pos="2100"/>
        <p:guide pos="312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gs" Target="tags/tag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Arbeitsblat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486981848787888"/>
          <c:y val="2.9693859117812735E-3"/>
          <c:w val="0.4620606955380594"/>
          <c:h val="0.94046776541596178"/>
        </c:manualLayout>
      </c:layout>
      <c:barChart>
        <c:barDir val="bar"/>
        <c:grouping val="clustered"/>
        <c:varyColors val="0"/>
        <c:ser>
          <c:idx val="0"/>
          <c:order val="0"/>
          <c:tx>
            <c:strRef>
              <c:f>Tabelle1!$B$1</c:f>
              <c:strCache>
                <c:ptCount val="1"/>
                <c:pt idx="0">
                  <c:v>Datenreihe 1</c:v>
                </c:pt>
              </c:strCache>
            </c:strRef>
          </c:tx>
          <c:invertIfNegative val="0"/>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A1B8-0F4C-898D-12584B14E9AB}"/>
            </c:ext>
          </c:extLst>
        </c:ser>
        <c:ser>
          <c:idx val="1"/>
          <c:order val="1"/>
          <c:tx>
            <c:strRef>
              <c:f>Tabelle1!$C$1</c:f>
              <c:strCache>
                <c:ptCount val="1"/>
                <c:pt idx="0">
                  <c:v>Datenreihe 2</c:v>
                </c:pt>
              </c:strCache>
            </c:strRef>
          </c:tx>
          <c:invertIfNegative val="0"/>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A1B8-0F4C-898D-12584B14E9AB}"/>
            </c:ext>
          </c:extLst>
        </c:ser>
        <c:ser>
          <c:idx val="2"/>
          <c:order val="2"/>
          <c:tx>
            <c:strRef>
              <c:f>Tabelle1!$D$1</c:f>
              <c:strCache>
                <c:ptCount val="1"/>
                <c:pt idx="0">
                  <c:v>Datenreihe 3</c:v>
                </c:pt>
              </c:strCache>
            </c:strRef>
          </c:tx>
          <c:invertIfNegative val="0"/>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A1B8-0F4C-898D-12584B14E9AB}"/>
            </c:ext>
          </c:extLst>
        </c:ser>
        <c:dLbls>
          <c:showLegendKey val="0"/>
          <c:showVal val="0"/>
          <c:showCatName val="0"/>
          <c:showSerName val="0"/>
          <c:showPercent val="0"/>
          <c:showBubbleSize val="0"/>
        </c:dLbls>
        <c:gapWidth val="150"/>
        <c:axId val="55609984"/>
        <c:axId val="55632256"/>
      </c:barChart>
      <c:catAx>
        <c:axId val="55609984"/>
        <c:scaling>
          <c:orientation val="maxMin"/>
        </c:scaling>
        <c:delete val="0"/>
        <c:axPos val="l"/>
        <c:numFmt formatCode="General" sourceLinked="0"/>
        <c:majorTickMark val="out"/>
        <c:minorTickMark val="none"/>
        <c:tickLblPos val="nextTo"/>
        <c:spPr>
          <a:ln>
            <a:noFill/>
          </a:ln>
        </c:spPr>
        <c:txPr>
          <a:bodyPr/>
          <a:lstStyle/>
          <a:p>
            <a:pPr>
              <a:defRPr sz="1200"/>
            </a:pPr>
            <a:endParaRPr lang="de-DE"/>
          </a:p>
        </c:txPr>
        <c:crossAx val="55632256"/>
        <c:crosses val="autoZero"/>
        <c:auto val="1"/>
        <c:lblAlgn val="ctr"/>
        <c:lblOffset val="100"/>
        <c:noMultiLvlLbl val="0"/>
      </c:catAx>
      <c:valAx>
        <c:axId val="55632256"/>
        <c:scaling>
          <c:orientation val="minMax"/>
        </c:scaling>
        <c:delete val="1"/>
        <c:axPos val="t"/>
        <c:numFmt formatCode="General" sourceLinked="1"/>
        <c:majorTickMark val="out"/>
        <c:minorTickMark val="none"/>
        <c:tickLblPos val="none"/>
        <c:crossAx val="55609984"/>
        <c:crosses val="autoZero"/>
        <c:crossBetween val="between"/>
      </c:valAx>
      <c:spPr>
        <a:noFill/>
        <a:ln w="25400">
          <a:noFill/>
        </a:ln>
      </c:spPr>
    </c:plotArea>
    <c:legend>
      <c:legendPos val="r"/>
      <c:legendEntry>
        <c:idx val="0"/>
        <c:txPr>
          <a:bodyPr/>
          <a:lstStyle/>
          <a:p>
            <a:pPr>
              <a:defRPr sz="1200"/>
            </a:pPr>
            <a:endParaRPr lang="de-DE"/>
          </a:p>
        </c:txPr>
      </c:legendEntry>
      <c:legendEntry>
        <c:idx val="1"/>
        <c:txPr>
          <a:bodyPr/>
          <a:lstStyle/>
          <a:p>
            <a:pPr>
              <a:defRPr sz="1200"/>
            </a:pPr>
            <a:endParaRPr lang="de-DE"/>
          </a:p>
        </c:txPr>
      </c:legendEntry>
      <c:legendEntry>
        <c:idx val="2"/>
        <c:txPr>
          <a:bodyPr/>
          <a:lstStyle/>
          <a:p>
            <a:pPr>
              <a:defRPr sz="1200"/>
            </a:pPr>
            <a:endParaRPr lang="de-DE"/>
          </a:p>
        </c:txPr>
      </c:legendEntry>
      <c:layout>
        <c:manualLayout>
          <c:xMode val="edge"/>
          <c:yMode val="edge"/>
          <c:x val="0.80149253731343284"/>
          <c:y val="0.52835304493820856"/>
          <c:w val="0.17581008344106258"/>
          <c:h val="0.39444292135547893"/>
        </c:manualLayout>
      </c:layout>
      <c:overlay val="0"/>
    </c:legend>
    <c:plotVisOnly val="1"/>
    <c:dispBlanksAs val="gap"/>
    <c:showDLblsOverMax val="0"/>
  </c:chart>
  <c:txPr>
    <a:bodyPr/>
    <a:lstStyle/>
    <a:p>
      <a:pPr>
        <a:defRPr sz="1600"/>
      </a:pPr>
      <a:endParaRPr lang="de-DE"/>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0"/>
            <a:ext cx="4300855" cy="333296"/>
          </a:xfrm>
          <a:prstGeom prst="rect">
            <a:avLst/>
          </a:prstGeom>
        </p:spPr>
        <p:txBody>
          <a:bodyPr vert="horz" lIns="90708" tIns="45354" rIns="90708" bIns="45354" rtlCol="0"/>
          <a:lstStyle>
            <a:lvl1pPr algn="l" fontAlgn="auto">
              <a:spcBef>
                <a:spcPts val="0"/>
              </a:spcBef>
              <a:spcAft>
                <a:spcPts val="0"/>
              </a:spcAft>
              <a:defRPr sz="1200">
                <a:latin typeface="Arial" pitchFamily="34" charset="0"/>
                <a:cs typeface="Arial" pitchFamily="34" charset="0"/>
              </a:defRPr>
            </a:lvl1pPr>
          </a:lstStyle>
          <a:p>
            <a:pPr>
              <a:defRPr/>
            </a:pPr>
            <a:endParaRPr lang="en-GB" dirty="0"/>
          </a:p>
        </p:txBody>
      </p:sp>
      <p:sp>
        <p:nvSpPr>
          <p:cNvPr id="3" name="Datumsplatzhalter 2"/>
          <p:cNvSpPr>
            <a:spLocks noGrp="1"/>
          </p:cNvSpPr>
          <p:nvPr>
            <p:ph type="dt" sz="quarter" idx="1"/>
          </p:nvPr>
        </p:nvSpPr>
        <p:spPr>
          <a:xfrm>
            <a:off x="5621901" y="0"/>
            <a:ext cx="4300855" cy="333296"/>
          </a:xfrm>
          <a:prstGeom prst="rect">
            <a:avLst/>
          </a:prstGeom>
        </p:spPr>
        <p:txBody>
          <a:bodyPr vert="horz" lIns="90708" tIns="45354" rIns="90708" bIns="45354" rtlCol="0"/>
          <a:lstStyle>
            <a:lvl1pPr algn="r" fontAlgn="auto">
              <a:spcBef>
                <a:spcPts val="0"/>
              </a:spcBef>
              <a:spcAft>
                <a:spcPts val="0"/>
              </a:spcAft>
              <a:defRPr sz="1200">
                <a:latin typeface="Arial" pitchFamily="34" charset="0"/>
                <a:cs typeface="Arial" pitchFamily="34" charset="0"/>
              </a:defRPr>
            </a:lvl1pPr>
          </a:lstStyle>
          <a:p>
            <a:pPr>
              <a:defRPr/>
            </a:pPr>
            <a:fld id="{20751376-2EB8-4403-B858-305A8AAA6B01}" type="datetimeFigureOut">
              <a:rPr lang="en-GB"/>
              <a:pPr>
                <a:defRPr/>
              </a:pPr>
              <a:t>22/12/2021</a:t>
            </a:fld>
            <a:endParaRPr lang="en-GB" dirty="0"/>
          </a:p>
        </p:txBody>
      </p:sp>
      <p:sp>
        <p:nvSpPr>
          <p:cNvPr id="4" name="Fußzeilenplatzhalter 3"/>
          <p:cNvSpPr>
            <a:spLocks noGrp="1"/>
          </p:cNvSpPr>
          <p:nvPr>
            <p:ph type="ftr" sz="quarter" idx="2"/>
          </p:nvPr>
        </p:nvSpPr>
        <p:spPr>
          <a:xfrm>
            <a:off x="2" y="6331460"/>
            <a:ext cx="4300855" cy="333296"/>
          </a:xfrm>
          <a:prstGeom prst="rect">
            <a:avLst/>
          </a:prstGeom>
        </p:spPr>
        <p:txBody>
          <a:bodyPr vert="horz" lIns="90708" tIns="45354" rIns="90708" bIns="45354" rtlCol="0" anchor="b"/>
          <a:lstStyle>
            <a:lvl1pPr algn="l" fontAlgn="auto">
              <a:spcBef>
                <a:spcPts val="0"/>
              </a:spcBef>
              <a:spcAft>
                <a:spcPts val="0"/>
              </a:spcAft>
              <a:defRPr sz="1200">
                <a:latin typeface="Arial" pitchFamily="34" charset="0"/>
                <a:cs typeface="Arial" pitchFamily="34" charset="0"/>
              </a:defRPr>
            </a:lvl1pPr>
          </a:lstStyle>
          <a:p>
            <a:pPr>
              <a:defRPr/>
            </a:pPr>
            <a:endParaRPr lang="en-GB"/>
          </a:p>
        </p:txBody>
      </p:sp>
      <p:sp>
        <p:nvSpPr>
          <p:cNvPr id="5" name="Foliennummernplatzhalter 4"/>
          <p:cNvSpPr>
            <a:spLocks noGrp="1"/>
          </p:cNvSpPr>
          <p:nvPr>
            <p:ph type="sldNum" sz="quarter" idx="3"/>
          </p:nvPr>
        </p:nvSpPr>
        <p:spPr>
          <a:xfrm>
            <a:off x="5621901" y="6331460"/>
            <a:ext cx="4300855" cy="333296"/>
          </a:xfrm>
          <a:prstGeom prst="rect">
            <a:avLst/>
          </a:prstGeom>
        </p:spPr>
        <p:txBody>
          <a:bodyPr vert="horz" lIns="90708" tIns="45354" rIns="90708" bIns="45354" rtlCol="0" anchor="b"/>
          <a:lstStyle>
            <a:lvl1pPr algn="r" fontAlgn="auto">
              <a:spcBef>
                <a:spcPts val="0"/>
              </a:spcBef>
              <a:spcAft>
                <a:spcPts val="0"/>
              </a:spcAft>
              <a:defRPr sz="1200">
                <a:latin typeface="Arial" pitchFamily="34" charset="0"/>
                <a:cs typeface="Arial" pitchFamily="34" charset="0"/>
              </a:defRPr>
            </a:lvl1pPr>
          </a:lstStyle>
          <a:p>
            <a:pPr>
              <a:defRPr/>
            </a:pPr>
            <a:fld id="{62C15F7A-46C6-4AD2-BFEC-842DCCCC19C4}" type="slidenum">
              <a:rPr lang="en-GB"/>
              <a:pPr>
                <a:defRPr/>
              </a:pPr>
              <a:t>‹Nr.›</a:t>
            </a:fld>
            <a:endParaRPr lang="en-GB"/>
          </a:p>
        </p:txBody>
      </p:sp>
    </p:spTree>
    <p:extLst>
      <p:ext uri="{BB962C8B-B14F-4D97-AF65-F5344CB8AC3E}">
        <p14:creationId xmlns:p14="http://schemas.microsoft.com/office/powerpoint/2010/main" val="28290957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0"/>
            <a:ext cx="4300855" cy="333296"/>
          </a:xfrm>
          <a:prstGeom prst="rect">
            <a:avLst/>
          </a:prstGeom>
        </p:spPr>
        <p:txBody>
          <a:bodyPr vert="horz" lIns="90708" tIns="45354" rIns="90708" bIns="45354" rtlCol="0"/>
          <a:lstStyle>
            <a:lvl1pPr algn="l" fontAlgn="auto">
              <a:spcBef>
                <a:spcPts val="0"/>
              </a:spcBef>
              <a:spcAft>
                <a:spcPts val="0"/>
              </a:spcAft>
              <a:defRPr sz="1200">
                <a:latin typeface="Arial" pitchFamily="34" charset="0"/>
                <a:cs typeface="Arial" pitchFamily="34" charset="0"/>
              </a:defRPr>
            </a:lvl1pPr>
          </a:lstStyle>
          <a:p>
            <a:pPr>
              <a:defRPr/>
            </a:pPr>
            <a:endParaRPr lang="en-GB"/>
          </a:p>
        </p:txBody>
      </p:sp>
      <p:sp>
        <p:nvSpPr>
          <p:cNvPr id="3" name="Datumsplatzhalter 2"/>
          <p:cNvSpPr>
            <a:spLocks noGrp="1"/>
          </p:cNvSpPr>
          <p:nvPr>
            <p:ph type="dt" idx="1"/>
          </p:nvPr>
        </p:nvSpPr>
        <p:spPr>
          <a:xfrm>
            <a:off x="5621901" y="0"/>
            <a:ext cx="4300855" cy="333296"/>
          </a:xfrm>
          <a:prstGeom prst="rect">
            <a:avLst/>
          </a:prstGeom>
        </p:spPr>
        <p:txBody>
          <a:bodyPr vert="horz" lIns="90708" tIns="45354" rIns="90708" bIns="45354" rtlCol="0"/>
          <a:lstStyle>
            <a:lvl1pPr algn="r" fontAlgn="auto">
              <a:spcBef>
                <a:spcPts val="0"/>
              </a:spcBef>
              <a:spcAft>
                <a:spcPts val="0"/>
              </a:spcAft>
              <a:defRPr sz="1200">
                <a:latin typeface="+mn-lt"/>
                <a:cs typeface="+mn-cs"/>
              </a:defRPr>
            </a:lvl1pPr>
          </a:lstStyle>
          <a:p>
            <a:pPr>
              <a:defRPr/>
            </a:pPr>
            <a:fld id="{89C46BC9-2C9E-4670-A85A-6A588BA2D405}" type="datetimeFigureOut">
              <a:rPr lang="en-GB"/>
              <a:pPr>
                <a:defRPr/>
              </a:pPr>
              <a:t>22/12/2021</a:t>
            </a:fld>
            <a:endParaRPr lang="en-GB"/>
          </a:p>
        </p:txBody>
      </p:sp>
      <p:sp>
        <p:nvSpPr>
          <p:cNvPr id="4" name="Folienbildplatzhalter 3"/>
          <p:cNvSpPr>
            <a:spLocks noGrp="1" noRot="1" noChangeAspect="1"/>
          </p:cNvSpPr>
          <p:nvPr>
            <p:ph type="sldImg" idx="2"/>
          </p:nvPr>
        </p:nvSpPr>
        <p:spPr>
          <a:xfrm>
            <a:off x="2740025" y="500063"/>
            <a:ext cx="4445000" cy="2500312"/>
          </a:xfrm>
          <a:prstGeom prst="rect">
            <a:avLst/>
          </a:prstGeom>
          <a:noFill/>
          <a:ln w="12700">
            <a:solidFill>
              <a:prstClr val="black"/>
            </a:solidFill>
          </a:ln>
        </p:spPr>
        <p:txBody>
          <a:bodyPr vert="horz" lIns="90708" tIns="45354" rIns="90708" bIns="45354" rtlCol="0" anchor="ctr"/>
          <a:lstStyle/>
          <a:p>
            <a:pPr lvl="0"/>
            <a:endParaRPr lang="en-GB" noProof="0"/>
          </a:p>
        </p:txBody>
      </p:sp>
      <p:sp>
        <p:nvSpPr>
          <p:cNvPr id="5" name="Notizenplatzhalter 4"/>
          <p:cNvSpPr>
            <a:spLocks noGrp="1"/>
          </p:cNvSpPr>
          <p:nvPr>
            <p:ph type="body" sz="quarter" idx="3"/>
          </p:nvPr>
        </p:nvSpPr>
        <p:spPr>
          <a:xfrm>
            <a:off x="992506" y="3166309"/>
            <a:ext cx="7940040" cy="2999661"/>
          </a:xfrm>
          <a:prstGeom prst="rect">
            <a:avLst/>
          </a:prstGeom>
        </p:spPr>
        <p:txBody>
          <a:bodyPr vert="horz" wrap="square" lIns="90708" tIns="45354" rIns="90708" bIns="45354" numCol="1" anchor="t" anchorCtr="0" compatLnSpc="1">
            <a:prstTxWarp prst="textNoShape">
              <a:avLst/>
            </a:prstTxWarp>
            <a:normAutofit/>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endParaRPr lang="en-GB" dirty="0"/>
          </a:p>
        </p:txBody>
      </p:sp>
      <p:sp>
        <p:nvSpPr>
          <p:cNvPr id="6" name="Fußzeilenplatzhalter 5"/>
          <p:cNvSpPr>
            <a:spLocks noGrp="1"/>
          </p:cNvSpPr>
          <p:nvPr>
            <p:ph type="ftr" sz="quarter" idx="4"/>
          </p:nvPr>
        </p:nvSpPr>
        <p:spPr>
          <a:xfrm>
            <a:off x="2" y="6331460"/>
            <a:ext cx="4300855" cy="333296"/>
          </a:xfrm>
          <a:prstGeom prst="rect">
            <a:avLst/>
          </a:prstGeom>
        </p:spPr>
        <p:txBody>
          <a:bodyPr vert="horz" lIns="90708" tIns="45354" rIns="90708" bIns="45354" rtlCol="0" anchor="b"/>
          <a:lstStyle>
            <a:lvl1pPr algn="l" fontAlgn="auto">
              <a:spcBef>
                <a:spcPts val="0"/>
              </a:spcBef>
              <a:spcAft>
                <a:spcPts val="0"/>
              </a:spcAft>
              <a:defRPr sz="1200">
                <a:latin typeface="Arial" pitchFamily="34" charset="0"/>
                <a:cs typeface="Arial" pitchFamily="34" charset="0"/>
              </a:defRPr>
            </a:lvl1pPr>
          </a:lstStyle>
          <a:p>
            <a:pPr>
              <a:defRPr/>
            </a:pPr>
            <a:endParaRPr lang="en-GB"/>
          </a:p>
        </p:txBody>
      </p:sp>
      <p:sp>
        <p:nvSpPr>
          <p:cNvPr id="7" name="Foliennummernplatzhalter 6"/>
          <p:cNvSpPr>
            <a:spLocks noGrp="1"/>
          </p:cNvSpPr>
          <p:nvPr>
            <p:ph type="sldNum" sz="quarter" idx="5"/>
          </p:nvPr>
        </p:nvSpPr>
        <p:spPr>
          <a:xfrm>
            <a:off x="5621901" y="6331460"/>
            <a:ext cx="4300855" cy="333296"/>
          </a:xfrm>
          <a:prstGeom prst="rect">
            <a:avLst/>
          </a:prstGeom>
        </p:spPr>
        <p:txBody>
          <a:bodyPr vert="horz" lIns="90708" tIns="45354" rIns="90708" bIns="45354" rtlCol="0" anchor="b"/>
          <a:lstStyle>
            <a:lvl1pPr algn="r" fontAlgn="auto">
              <a:spcBef>
                <a:spcPts val="0"/>
              </a:spcBef>
              <a:spcAft>
                <a:spcPts val="0"/>
              </a:spcAft>
              <a:defRPr sz="1200">
                <a:latin typeface="+mn-lt"/>
                <a:cs typeface="+mn-cs"/>
              </a:defRPr>
            </a:lvl1pPr>
          </a:lstStyle>
          <a:p>
            <a:pPr>
              <a:defRPr/>
            </a:pPr>
            <a:fld id="{00AFC6D0-44D5-4EB7-828F-6F464F83D79A}" type="slidenum">
              <a:rPr lang="en-GB"/>
              <a:pPr>
                <a:defRPr/>
              </a:pPr>
              <a:t>‹Nr.›</a:t>
            </a:fld>
            <a:endParaRPr lang="en-GB"/>
          </a:p>
        </p:txBody>
      </p:sp>
    </p:spTree>
    <p:extLst>
      <p:ext uri="{BB962C8B-B14F-4D97-AF65-F5344CB8AC3E}">
        <p14:creationId xmlns:p14="http://schemas.microsoft.com/office/powerpoint/2010/main" val="22979973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Arial" pitchFamily="34" charset="0"/>
      </a:defRPr>
    </a:lvl1pPr>
    <a:lvl2pPr marL="182563" indent="-182563" algn="l" rtl="0" fontAlgn="base">
      <a:spcBef>
        <a:spcPct val="30000"/>
      </a:spcBef>
      <a:spcAft>
        <a:spcPct val="0"/>
      </a:spcAft>
      <a:buFont typeface="Arial" charset="0"/>
      <a:buChar char="•"/>
      <a:defRPr sz="1200" kern="1200">
        <a:solidFill>
          <a:schemeClr val="tx1"/>
        </a:solidFill>
        <a:latin typeface="+mn-lt"/>
        <a:ea typeface="+mn-ea"/>
        <a:cs typeface="Arial" charset="0"/>
      </a:defRPr>
    </a:lvl2pPr>
    <a:lvl3pPr marL="355600" indent="-173038" algn="l" rtl="0" fontAlgn="base">
      <a:spcBef>
        <a:spcPct val="30000"/>
      </a:spcBef>
      <a:spcAft>
        <a:spcPct val="0"/>
      </a:spcAft>
      <a:buFont typeface="Symbol" pitchFamily="18" charset="2"/>
      <a:buChar char="-"/>
      <a:defRPr sz="1200" kern="1200">
        <a:solidFill>
          <a:schemeClr val="tx1"/>
        </a:solidFill>
        <a:latin typeface="+mn-lt"/>
        <a:ea typeface="+mn-ea"/>
        <a:cs typeface="Arial" charset="0"/>
      </a:defRPr>
    </a:lvl3pPr>
    <a:lvl4pPr marL="538163" indent="-182563" algn="l" rtl="0" fontAlgn="base">
      <a:spcBef>
        <a:spcPct val="30000"/>
      </a:spcBef>
      <a:spcAft>
        <a:spcPct val="0"/>
      </a:spcAft>
      <a:buFont typeface="Courier New" pitchFamily="49" charset="0"/>
      <a:buChar char="o"/>
      <a:defRPr sz="1200" kern="1200">
        <a:solidFill>
          <a:schemeClr val="tx1"/>
        </a:solidFill>
        <a:latin typeface="+mn-lt"/>
        <a:ea typeface="+mn-ea"/>
        <a:cs typeface="Arial" charset="0"/>
      </a:defRPr>
    </a:lvl4pPr>
    <a:lvl5pPr marL="720725" indent="-182563" algn="l" rtl="0" fontAlgn="base">
      <a:spcBef>
        <a:spcPct val="30000"/>
      </a:spcBef>
      <a:spcAft>
        <a:spcPct val="0"/>
      </a:spcAft>
      <a:buFont typeface="Wingdings" pitchFamily="2" charset="2"/>
      <a:buChar char="§"/>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740025" y="500063"/>
            <a:ext cx="4445000" cy="2500312"/>
          </a:xfrm>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00AFC6D0-44D5-4EB7-828F-6F464F83D79A}" type="slidenum">
              <a:rPr lang="en-GB" smtClean="0"/>
              <a:pPr>
                <a:defRPr/>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00AFC6D0-44D5-4EB7-828F-6F464F83D79A}" type="slidenum">
              <a:rPr lang="en-GB" smtClean="0"/>
              <a:pPr>
                <a:defRPr/>
              </a:pPr>
              <a:t>11</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00AFC6D0-44D5-4EB7-828F-6F464F83D79A}" type="slidenum">
              <a:rPr lang="en-GB" smtClean="0"/>
              <a:pPr>
                <a:defRPr/>
              </a:pPr>
              <a:t>22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image" Target="../media/image4.emf"/><Relationship Id="rId5" Type="http://schemas.openxmlformats.org/officeDocument/2006/relationships/oleObject" Target="../embeddings/oleObject3.bin"/><Relationship Id="rId4"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3762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ts val="3200"/>
              </a:lnSpc>
              <a:defRPr lang="de-DE" sz="2500" noProof="0" dirty="0">
                <a:solidFill>
                  <a:schemeClr val="bg1"/>
                </a:solidFill>
              </a:defRPr>
            </a:lvl1pPr>
          </a:lstStyle>
          <a:p>
            <a:pPr lvl="0"/>
            <a:r>
              <a:rPr lang="de-DE" noProof="0" dirty="0"/>
              <a:t>Titel der Präsentation durch Klicken bearbeiten</a:t>
            </a:r>
          </a:p>
        </p:txBody>
      </p:sp>
      <p:sp>
        <p:nvSpPr>
          <p:cNvPr id="16" name="Inhaltsplatzhalter 2"/>
          <p:cNvSpPr>
            <a:spLocks noGrp="1"/>
          </p:cNvSpPr>
          <p:nvPr>
            <p:ph idx="10" hasCustomPrompt="1"/>
          </p:nvPr>
        </p:nvSpPr>
        <p:spPr>
          <a:xfrm>
            <a:off x="319088" y="1484040"/>
            <a:ext cx="8508999" cy="9555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600" baseline="0" noProof="0" dirty="0" smtClean="0">
                <a:solidFill>
                  <a:schemeClr val="bg1"/>
                </a:solidFill>
              </a:defRPr>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5" name="Foliennummernplatzhalter 4"/>
          <p:cNvSpPr>
            <a:spLocks noGrp="1"/>
          </p:cNvSpPr>
          <p:nvPr>
            <p:ph type="sldNum" sz="quarter" idx="12"/>
          </p:nvPr>
        </p:nvSpPr>
        <p:spPr/>
        <p:txBody>
          <a:bodyPr/>
          <a:lstStyle>
            <a:lvl1pPr>
              <a:defRPr>
                <a:solidFill>
                  <a:schemeClr val="bg1"/>
                </a:solidFill>
              </a:defRPr>
            </a:lvl1pPr>
          </a:lstStyle>
          <a:p>
            <a:fld id="{CE58CB1E-F828-4F11-99E0-327109AF9DA4}" type="slidenum">
              <a:rPr lang="de-DE" smtClean="0"/>
              <a:pPr/>
              <a:t>‹Nr.›</a:t>
            </a:fld>
            <a:endParaRPr lang="de-DE" dirty="0"/>
          </a:p>
        </p:txBody>
      </p:sp>
      <p:sp>
        <p:nvSpPr>
          <p:cNvPr id="7" name="Fußzeilenplatzhalter 6"/>
          <p:cNvSpPr>
            <a:spLocks noGrp="1"/>
          </p:cNvSpPr>
          <p:nvPr>
            <p:ph type="ftr" sz="quarter" idx="13"/>
          </p:nvPr>
        </p:nvSpPr>
        <p:spPr/>
        <p:txBody>
          <a:bodyPr/>
          <a:lstStyle>
            <a:lvl1pPr>
              <a:defRPr>
                <a:solidFill>
                  <a:schemeClr val="bg1"/>
                </a:solidFill>
              </a:defRPr>
            </a:lvl1pPr>
          </a:lstStyle>
          <a:p>
            <a:r>
              <a:rPr lang="de-DE"/>
              <a:t>Dr. rer. nat. Erika Mustermann (TUM) | kann beliebig erweitert werden | Infos mit Strich trennen</a:t>
            </a:r>
            <a:endParaRPr lang="en-US" dirty="0"/>
          </a:p>
        </p:txBody>
      </p:sp>
    </p:spTree>
    <p:extLst>
      <p:ext uri="{BB962C8B-B14F-4D97-AF65-F5344CB8AC3E}">
        <p14:creationId xmlns:p14="http://schemas.microsoft.com/office/powerpoint/2010/main" val="3703050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ilder formatfüllend">
    <p:spTree>
      <p:nvGrpSpPr>
        <p:cNvPr id="1" name=""/>
        <p:cNvGrpSpPr/>
        <p:nvPr/>
      </p:nvGrpSpPr>
      <p:grpSpPr>
        <a:xfrm>
          <a:off x="0" y="0"/>
          <a:ext cx="0" cy="0"/>
          <a:chOff x="0" y="0"/>
          <a:chExt cx="0" cy="0"/>
        </a:xfrm>
      </p:grpSpPr>
      <p:sp>
        <p:nvSpPr>
          <p:cNvPr id="8" name="Bildplatzhalter 2"/>
          <p:cNvSpPr>
            <a:spLocks noGrp="1"/>
          </p:cNvSpPr>
          <p:nvPr>
            <p:ph type="pic" sz="quarter" idx="14" hasCustomPrompt="1"/>
          </p:nvPr>
        </p:nvSpPr>
        <p:spPr>
          <a:xfrm>
            <a:off x="0" y="1600200"/>
            <a:ext cx="9144000" cy="3543299"/>
          </a:xfrm>
          <a:prstGeom prst="rect">
            <a:avLst/>
          </a:prstGeom>
        </p:spPr>
        <p:txBody>
          <a:bodyPr/>
          <a:lstStyle>
            <a:lvl1pPr>
              <a:lnSpc>
                <a:spcPct val="114000"/>
              </a:lnSpc>
              <a:defRPr sz="1400"/>
            </a:lvl1pPr>
          </a:lstStyle>
          <a:p>
            <a:endParaRPr lang="de-DE" dirty="0"/>
          </a:p>
        </p:txBody>
      </p:sp>
      <p:sp>
        <p:nvSpPr>
          <p:cNvPr id="11"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6" name="Foliennummernplatzhalter 5"/>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0" name="Fußzeilenplatzhalter 9"/>
          <p:cNvSpPr>
            <a:spLocks noGrp="1"/>
          </p:cNvSpPr>
          <p:nvPr>
            <p:ph type="ftr" sz="quarter" idx="16"/>
          </p:nvPr>
        </p:nvSpPr>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Tree>
    <p:extLst>
      <p:ext uri="{BB962C8B-B14F-4D97-AF65-F5344CB8AC3E}">
        <p14:creationId xmlns:p14="http://schemas.microsoft.com/office/powerpoint/2010/main" val="425798737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apiteltrenner">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123110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baseline="0" noProof="0" dirty="0">
                <a:solidFill>
                  <a:schemeClr val="bg1"/>
                </a:solidFill>
              </a:defRPr>
            </a:lvl1pPr>
          </a:lstStyle>
          <a:p>
            <a:pPr lvl="0"/>
            <a:r>
              <a:rPr lang="de-DE" noProof="0" dirty="0"/>
              <a:t>Präsentationsmuster</a:t>
            </a:r>
            <a:br>
              <a:rPr lang="de-DE" noProof="0" dirty="0"/>
            </a:br>
            <a:r>
              <a:rPr lang="de-DE" noProof="0" dirty="0"/>
              <a:t/>
            </a:r>
            <a:br>
              <a:rPr lang="de-DE" noProof="0" dirty="0"/>
            </a:br>
            <a:r>
              <a:rPr lang="de-DE" noProof="0" dirty="0"/>
              <a:t>kann auch als </a:t>
            </a:r>
            <a:r>
              <a:rPr lang="de-DE" noProof="0" dirty="0" err="1"/>
              <a:t>Kapiteltrenner</a:t>
            </a:r>
            <a:r>
              <a:rPr lang="de-DE" noProof="0" dirty="0"/>
              <a:t> verwendet werden</a:t>
            </a:r>
          </a:p>
        </p:txBody>
      </p:sp>
      <p:sp>
        <p:nvSpPr>
          <p:cNvPr id="5" name="Foliennummernplatzhalter 4"/>
          <p:cNvSpPr>
            <a:spLocks noGrp="1"/>
          </p:cNvSpPr>
          <p:nvPr>
            <p:ph type="sldNum" sz="quarter" idx="11"/>
          </p:nvPr>
        </p:nvSpPr>
        <p:spPr/>
        <p:txBody>
          <a:bodyPr/>
          <a:lstStyle/>
          <a:p>
            <a:fld id="{CE58CB1E-F828-4F11-99E0-327109AF9DA4}" type="slidenum">
              <a:rPr lang="de-DE" smtClean="0"/>
              <a:pPr/>
              <a:t>‹Nr.›</a:t>
            </a:fld>
            <a:endParaRPr lang="de-DE" dirty="0"/>
          </a:p>
        </p:txBody>
      </p:sp>
      <p:sp>
        <p:nvSpPr>
          <p:cNvPr id="7" name="Fußzeilenplatzhalter 6"/>
          <p:cNvSpPr>
            <a:spLocks noGrp="1"/>
          </p:cNvSpPr>
          <p:nvPr>
            <p:ph type="ftr" sz="quarter" idx="12"/>
          </p:nvPr>
        </p:nvSpPr>
        <p:spPr/>
        <p:txBody>
          <a:bodyPr/>
          <a:lstStyle/>
          <a:p>
            <a:r>
              <a:rPr lang="de-DE"/>
              <a:t>Dr. rer. nat. Erika Mustermann (TUM) | kann beliebig erweitert werden | Infos mit Strich trennen</a:t>
            </a:r>
            <a:endParaRPr lang="en-US" dirty="0"/>
          </a:p>
        </p:txBody>
      </p:sp>
    </p:spTree>
    <p:extLst>
      <p:ext uri="{BB962C8B-B14F-4D97-AF65-F5344CB8AC3E}">
        <p14:creationId xmlns:p14="http://schemas.microsoft.com/office/powerpoint/2010/main" val="20928634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apiteltrenner">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123110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baseline="0" noProof="0" dirty="0">
                <a:solidFill>
                  <a:schemeClr val="bg1"/>
                </a:solidFill>
              </a:defRPr>
            </a:lvl1pPr>
          </a:lstStyle>
          <a:p>
            <a:pPr lvl="0"/>
            <a:r>
              <a:rPr lang="de-DE" noProof="0" dirty="0"/>
              <a:t>Präsentationsmuster</a:t>
            </a:r>
            <a:br>
              <a:rPr lang="de-DE" noProof="0" dirty="0"/>
            </a:br>
            <a:r>
              <a:rPr lang="de-DE" noProof="0" dirty="0"/>
              <a:t/>
            </a:r>
            <a:br>
              <a:rPr lang="de-DE" noProof="0" dirty="0"/>
            </a:br>
            <a:r>
              <a:rPr lang="de-DE" noProof="0" dirty="0"/>
              <a:t>kann auch als </a:t>
            </a:r>
            <a:r>
              <a:rPr lang="de-DE" noProof="0" dirty="0" err="1"/>
              <a:t>Kapiteltrenner</a:t>
            </a:r>
            <a:r>
              <a:rPr lang="de-DE" noProof="0" dirty="0"/>
              <a:t> verwendet werden</a:t>
            </a:r>
          </a:p>
        </p:txBody>
      </p:sp>
      <p:sp>
        <p:nvSpPr>
          <p:cNvPr id="5" name="Foliennummernplatzhalter 4"/>
          <p:cNvSpPr>
            <a:spLocks noGrp="1"/>
          </p:cNvSpPr>
          <p:nvPr>
            <p:ph type="sldNum" sz="quarter" idx="11"/>
          </p:nvPr>
        </p:nvSpPr>
        <p:spPr/>
        <p:txBody>
          <a:bodyPr/>
          <a:lstStyle/>
          <a:p>
            <a:fld id="{CE58CB1E-F828-4F11-99E0-327109AF9DA4}" type="slidenum">
              <a:rPr lang="de-DE" smtClean="0"/>
              <a:pPr/>
              <a:t>‹Nr.›</a:t>
            </a:fld>
            <a:endParaRPr lang="de-DE" dirty="0"/>
          </a:p>
        </p:txBody>
      </p:sp>
      <p:sp>
        <p:nvSpPr>
          <p:cNvPr id="7" name="Fußzeilenplatzhalter 6"/>
          <p:cNvSpPr>
            <a:spLocks noGrp="1"/>
          </p:cNvSpPr>
          <p:nvPr>
            <p:ph type="ftr" sz="quarter" idx="12"/>
          </p:nvPr>
        </p:nvSpPr>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Tree>
    <p:extLst>
      <p:ext uri="{BB962C8B-B14F-4D97-AF65-F5344CB8AC3E}">
        <p14:creationId xmlns:p14="http://schemas.microsoft.com/office/powerpoint/2010/main" val="17185509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Kapiteltrenner">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123110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solidFill>
                  <a:schemeClr val="bg1"/>
                </a:solidFill>
              </a:defRPr>
            </a:lvl1pPr>
          </a:lstStyle>
          <a:p>
            <a:pPr lvl="0"/>
            <a:r>
              <a:rPr lang="de-DE" noProof="0" dirty="0"/>
              <a:t>Präsentationsmuster</a:t>
            </a:r>
            <a:br>
              <a:rPr lang="de-DE" noProof="0" dirty="0"/>
            </a:br>
            <a:r>
              <a:rPr lang="de-DE" noProof="0" dirty="0"/>
              <a:t/>
            </a:r>
            <a:br>
              <a:rPr lang="de-DE" noProof="0" dirty="0"/>
            </a:br>
            <a:r>
              <a:rPr lang="de-DE" noProof="0" dirty="0"/>
              <a:t>kann auch als </a:t>
            </a:r>
            <a:r>
              <a:rPr lang="de-DE" noProof="0" dirty="0" err="1"/>
              <a:t>Kapiteltrenner</a:t>
            </a:r>
            <a:r>
              <a:rPr lang="de-DE" noProof="0" dirty="0"/>
              <a:t> verwendet werden</a:t>
            </a:r>
          </a:p>
        </p:txBody>
      </p:sp>
      <p:sp>
        <p:nvSpPr>
          <p:cNvPr id="6" name="Foliennummernplatzhalter 5"/>
          <p:cNvSpPr>
            <a:spLocks noGrp="1"/>
          </p:cNvSpPr>
          <p:nvPr>
            <p:ph type="sldNum" sz="quarter" idx="11"/>
          </p:nvPr>
        </p:nvSpPr>
        <p:spPr/>
        <p:txBody>
          <a:bodyPr/>
          <a:lstStyle>
            <a:lvl1pPr>
              <a:defRPr>
                <a:solidFill>
                  <a:schemeClr val="bg1"/>
                </a:solidFill>
              </a:defRPr>
            </a:lvl1pPr>
          </a:lstStyle>
          <a:p>
            <a:fld id="{CE58CB1E-F828-4F11-99E0-327109AF9DA4}" type="slidenum">
              <a:rPr lang="de-DE" smtClean="0"/>
              <a:pPr/>
              <a:t>‹Nr.›</a:t>
            </a:fld>
            <a:endParaRPr lang="de-DE" dirty="0"/>
          </a:p>
        </p:txBody>
      </p:sp>
      <p:sp>
        <p:nvSpPr>
          <p:cNvPr id="8" name="Fußzeilenplatzhalter 7"/>
          <p:cNvSpPr>
            <a:spLocks noGrp="1"/>
          </p:cNvSpPr>
          <p:nvPr>
            <p:ph type="ftr" sz="quarter" idx="12"/>
          </p:nvPr>
        </p:nvSpPr>
        <p:spPr/>
        <p:txBody>
          <a:bodyPr/>
          <a:lstStyle>
            <a:lvl1pPr>
              <a:defRPr>
                <a:solidFill>
                  <a:schemeClr val="bg1"/>
                </a:solidFill>
              </a:defRPr>
            </a:lvl1p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Tree>
    <p:extLst>
      <p:ext uri="{BB962C8B-B14F-4D97-AF65-F5344CB8AC3E}">
        <p14:creationId xmlns:p14="http://schemas.microsoft.com/office/powerpoint/2010/main" val="17185509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38338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ts val="3200"/>
              </a:lnSpc>
              <a:defRPr lang="de-DE" sz="2500" noProof="0" dirty="0"/>
            </a:lvl1pPr>
          </a:lstStyle>
          <a:p>
            <a:pPr lvl="0"/>
            <a:r>
              <a:rPr lang="de-DE" noProof="0" dirty="0"/>
              <a:t>Titel der Präsentation durch Klicken bearbeiten</a:t>
            </a:r>
          </a:p>
        </p:txBody>
      </p:sp>
      <p:sp>
        <p:nvSpPr>
          <p:cNvPr id="16" name="Inhaltsplatzhalter 2"/>
          <p:cNvSpPr>
            <a:spLocks noGrp="1"/>
          </p:cNvSpPr>
          <p:nvPr>
            <p:ph idx="10" hasCustomPrompt="1"/>
          </p:nvPr>
        </p:nvSpPr>
        <p:spPr>
          <a:xfrm>
            <a:off x="319088" y="1484040"/>
            <a:ext cx="8508999" cy="9555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400" baseline="0" noProof="0" dirty="0" smtClean="0"/>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14" name="Rechteck 13"/>
          <p:cNvSpPr/>
          <p:nvPr userDrawn="1"/>
        </p:nvSpPr>
        <p:spPr bwMode="auto">
          <a:xfrm>
            <a:off x="8347635" y="4806203"/>
            <a:ext cx="575236" cy="26894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Arial" pitchFamily="34" charset="0"/>
            </a:endParaRPr>
          </a:p>
        </p:txBody>
      </p:sp>
      <p:sp>
        <p:nvSpPr>
          <p:cNvPr id="6" name="Foliennummernplatzhalter 5"/>
          <p:cNvSpPr>
            <a:spLocks noGrp="1"/>
          </p:cNvSpPr>
          <p:nvPr>
            <p:ph type="sldNum" sz="quarter" idx="12"/>
          </p:nvPr>
        </p:nvSpPr>
        <p:spPr/>
        <p:txBody>
          <a:bodyPr/>
          <a:lstStyle/>
          <a:p>
            <a:fld id="{CE58CB1E-F828-4F11-99E0-327109AF9DA4}" type="slidenum">
              <a:rPr lang="de-DE" smtClean="0"/>
              <a:pPr/>
              <a:t>‹Nr.›</a:t>
            </a:fld>
            <a:endParaRPr lang="de-DE" dirty="0"/>
          </a:p>
        </p:txBody>
      </p:sp>
      <p:sp>
        <p:nvSpPr>
          <p:cNvPr id="7" name="Fußzeilenplatzhalter 6"/>
          <p:cNvSpPr>
            <a:spLocks noGrp="1"/>
          </p:cNvSpPr>
          <p:nvPr>
            <p:ph type="ftr" sz="quarter" idx="13"/>
          </p:nvPr>
        </p:nvSpPr>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Tree>
    <p:extLst>
      <p:ext uri="{BB962C8B-B14F-4D97-AF65-F5344CB8AC3E}">
        <p14:creationId xmlns:p14="http://schemas.microsoft.com/office/powerpoint/2010/main" val="17185509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16" name="Inhaltsplatzhalter 2"/>
          <p:cNvSpPr>
            <a:spLocks noGrp="1"/>
          </p:cNvSpPr>
          <p:nvPr>
            <p:ph idx="10" hasCustomPrompt="1"/>
          </p:nvPr>
        </p:nvSpPr>
        <p:spPr>
          <a:xfrm>
            <a:off x="319088" y="1484040"/>
            <a:ext cx="8508999" cy="9555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400" baseline="0" noProof="0" dirty="0" smtClean="0"/>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14" name="Rechteck 13"/>
          <p:cNvSpPr/>
          <p:nvPr userDrawn="1"/>
        </p:nvSpPr>
        <p:spPr bwMode="auto">
          <a:xfrm>
            <a:off x="8347635" y="4806203"/>
            <a:ext cx="575236" cy="26894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Arial" pitchFamily="34" charset="0"/>
            </a:endParaRPr>
          </a:p>
        </p:txBody>
      </p:sp>
      <p:sp>
        <p:nvSpPr>
          <p:cNvPr id="8" name="Foliennummernplatzhalter 7"/>
          <p:cNvSpPr>
            <a:spLocks noGrp="1"/>
          </p:cNvSpPr>
          <p:nvPr>
            <p:ph type="sldNum" sz="quarter" idx="12"/>
          </p:nvPr>
        </p:nvSpPr>
        <p:spPr/>
        <p:txBody>
          <a:bodyPr/>
          <a:lstStyle/>
          <a:p>
            <a:fld id="{CE58CB1E-F828-4F11-99E0-327109AF9DA4}" type="slidenum">
              <a:rPr lang="de-DE" smtClean="0"/>
              <a:pPr/>
              <a:t>‹Nr.›</a:t>
            </a:fld>
            <a:endParaRPr lang="de-DE" dirty="0"/>
          </a:p>
        </p:txBody>
      </p:sp>
      <p:sp>
        <p:nvSpPr>
          <p:cNvPr id="10" name="Fußzeilenplatzhalter 9"/>
          <p:cNvSpPr>
            <a:spLocks noGrp="1"/>
          </p:cNvSpPr>
          <p:nvPr>
            <p:ph type="ftr" sz="quarter" idx="13"/>
          </p:nvPr>
        </p:nvSpPr>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Tree>
    <p:extLst>
      <p:ext uri="{BB962C8B-B14F-4D97-AF65-F5344CB8AC3E}">
        <p14:creationId xmlns:p14="http://schemas.microsoft.com/office/powerpoint/2010/main" val="17185509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19090" y="1600200"/>
            <a:ext cx="8508999" cy="30956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vl2pPr>
              <a:lnSpc>
                <a:spcPct val="114000"/>
              </a:lnSpc>
              <a:defRPr lang="de-DE" sz="1400" noProof="0" dirty="0" smtClean="0"/>
            </a:lvl2pPr>
            <a:lvl3pPr>
              <a:defRPr sz="1400"/>
            </a:lvl3pPr>
          </a:lstStyle>
          <a:p>
            <a:pPr lvl="0"/>
            <a:r>
              <a:rPr lang="de-DE" noProof="0" dirty="0"/>
              <a:t>Inhalt durch Klicken bearbeiten</a:t>
            </a:r>
          </a:p>
          <a:p>
            <a:pPr lvl="1"/>
            <a:r>
              <a:rPr lang="de-DE" noProof="0" dirty="0"/>
              <a:t>Zweite Ebene</a:t>
            </a:r>
          </a:p>
          <a:p>
            <a:pPr lvl="2"/>
            <a:r>
              <a:rPr lang="de-DE" noProof="0" dirty="0"/>
              <a:t>Dritte Ebene</a:t>
            </a:r>
          </a:p>
        </p:txBody>
      </p:sp>
      <p:sp>
        <p:nvSpPr>
          <p:cNvPr id="10"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5" name="Foliennummernplatzhalter 4"/>
          <p:cNvSpPr>
            <a:spLocks noGrp="1"/>
          </p:cNvSpPr>
          <p:nvPr>
            <p:ph type="sldNum" sz="quarter" idx="11"/>
          </p:nvPr>
        </p:nvSpPr>
        <p:spPr/>
        <p:txBody>
          <a:bodyPr lIns="0" rIns="0"/>
          <a:lstStyle/>
          <a:p>
            <a:fld id="{CE58CB1E-F828-4F11-99E0-327109AF9DA4}" type="slidenum">
              <a:rPr lang="de-DE" smtClean="0"/>
              <a:pPr/>
              <a:t>‹Nr.›</a:t>
            </a:fld>
            <a:endParaRPr lang="de-DE" dirty="0"/>
          </a:p>
        </p:txBody>
      </p:sp>
      <p:sp>
        <p:nvSpPr>
          <p:cNvPr id="7" name="Fußzeilenplatzhalter 6"/>
          <p:cNvSpPr>
            <a:spLocks noGrp="1"/>
          </p:cNvSpPr>
          <p:nvPr>
            <p:ph type="ftr" sz="quarter" idx="12"/>
          </p:nvPr>
        </p:nvSpPr>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Tree>
    <p:extLst>
      <p:ext uri="{BB962C8B-B14F-4D97-AF65-F5344CB8AC3E}">
        <p14:creationId xmlns:p14="http://schemas.microsoft.com/office/powerpoint/2010/main" val="218394874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halt + Text">
    <p:spTree>
      <p:nvGrpSpPr>
        <p:cNvPr id="1" name=""/>
        <p:cNvGrpSpPr/>
        <p:nvPr/>
      </p:nvGrpSpPr>
      <p:grpSpPr>
        <a:xfrm>
          <a:off x="0" y="0"/>
          <a:ext cx="0" cy="0"/>
          <a:chOff x="0" y="0"/>
          <a:chExt cx="0" cy="0"/>
        </a:xfrm>
      </p:grpSpPr>
      <p:sp useBgFill="1">
        <p:nvSpPr>
          <p:cNvPr id="3" name="Inhaltsplatzhalter 2"/>
          <p:cNvSpPr>
            <a:spLocks noGrp="1"/>
          </p:cNvSpPr>
          <p:nvPr>
            <p:ph idx="1" hasCustomPrompt="1"/>
          </p:nvPr>
        </p:nvSpPr>
        <p:spPr>
          <a:xfrm>
            <a:off x="319090" y="2143125"/>
            <a:ext cx="8508999" cy="2543175"/>
          </a:xfrm>
          <a:prstGeom prst="rect">
            <a:avLst/>
          </a:prstGeom>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vl2pPr>
              <a:lnSpc>
                <a:spcPct val="114000"/>
              </a:lnSpc>
              <a:defRPr lang="de-DE" sz="1400" noProof="0" dirty="0" smtClean="0"/>
            </a:lvl2pPr>
            <a:lvl3pPr>
              <a:defRPr sz="1400" baseline="0"/>
            </a:lvl3pPr>
          </a:lstStyle>
          <a:p>
            <a:pPr lvl="0"/>
            <a:r>
              <a:rPr lang="de-DE" noProof="0" dirty="0"/>
              <a:t>Inhalt durch Klicken bearbeiten</a:t>
            </a:r>
          </a:p>
          <a:p>
            <a:pPr lvl="1"/>
            <a:r>
              <a:rPr lang="de-DE" noProof="0" dirty="0"/>
              <a:t>Zweite Ebene</a:t>
            </a:r>
          </a:p>
          <a:p>
            <a:pPr lvl="2"/>
            <a:r>
              <a:rPr lang="de-DE" noProof="0" dirty="0"/>
              <a:t>Dritte Ebene</a:t>
            </a:r>
          </a:p>
        </p:txBody>
      </p:sp>
      <p:sp useBgFill="1">
        <p:nvSpPr>
          <p:cNvPr id="10" name="Titel 1"/>
          <p:cNvSpPr>
            <a:spLocks noGrp="1"/>
          </p:cNvSpPr>
          <p:nvPr>
            <p:ph type="title" hasCustomPrompt="1"/>
          </p:nvPr>
        </p:nvSpPr>
        <p:spPr>
          <a:xfrm>
            <a:off x="319090" y="972000"/>
            <a:ext cx="8508999" cy="410369"/>
          </a:xfrm>
          <a:prstGeom prst="rect">
            <a:avLst/>
          </a:prstGeom>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useBgFill="1">
        <p:nvSpPr>
          <p:cNvPr id="5" name="Foliennummernplatzhalter 4"/>
          <p:cNvSpPr>
            <a:spLocks noGrp="1"/>
          </p:cNvSpPr>
          <p:nvPr>
            <p:ph type="sldNum" sz="quarter" idx="11"/>
          </p:nvPr>
        </p:nvSpPr>
        <p:spPr/>
        <p:txBody>
          <a:bodyPr/>
          <a:lstStyle/>
          <a:p>
            <a:fld id="{CE58CB1E-F828-4F11-99E0-327109AF9DA4}" type="slidenum">
              <a:rPr lang="de-DE" smtClean="0"/>
              <a:pPr/>
              <a:t>‹Nr.›</a:t>
            </a:fld>
            <a:endParaRPr lang="de-DE" dirty="0"/>
          </a:p>
        </p:txBody>
      </p:sp>
      <p:sp useBgFill="1">
        <p:nvSpPr>
          <p:cNvPr id="7" name="Fußzeilenplatzhalter 6"/>
          <p:cNvSpPr>
            <a:spLocks noGrp="1"/>
          </p:cNvSpPr>
          <p:nvPr>
            <p:ph type="ftr" sz="quarter" idx="12"/>
          </p:nvPr>
        </p:nvSpPr>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 useBgFill="1">
        <p:nvSpPr>
          <p:cNvPr id="6" name="Textplatzhalter 7"/>
          <p:cNvSpPr>
            <a:spLocks noGrp="1"/>
          </p:cNvSpPr>
          <p:nvPr>
            <p:ph type="body" sz="quarter" idx="13" hasCustomPrompt="1"/>
          </p:nvPr>
        </p:nvSpPr>
        <p:spPr>
          <a:xfrm>
            <a:off x="319090" y="1600200"/>
            <a:ext cx="8508999" cy="505305"/>
          </a:xfrm>
          <a:prstGeom prst="rect">
            <a:avLst/>
          </a:prstGeom>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stStyle>
          <a:p>
            <a:pPr lvl="0"/>
            <a:r>
              <a:rPr lang="de-DE" noProof="0" dirty="0"/>
              <a:t>Inhalt durch Klicken bearbeiten</a:t>
            </a:r>
          </a:p>
        </p:txBody>
      </p:sp>
    </p:spTree>
    <p:extLst>
      <p:ext uri="{BB962C8B-B14F-4D97-AF65-F5344CB8AC3E}">
        <p14:creationId xmlns:p14="http://schemas.microsoft.com/office/powerpoint/2010/main" val="218394874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11" name="Inhaltsplatzhalter 2"/>
          <p:cNvSpPr>
            <a:spLocks noGrp="1"/>
          </p:cNvSpPr>
          <p:nvPr>
            <p:ph idx="14" hasCustomPrompt="1"/>
          </p:nvPr>
        </p:nvSpPr>
        <p:spPr>
          <a:xfrm>
            <a:off x="319091" y="1602000"/>
            <a:ext cx="4180910" cy="309562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vl2pPr>
              <a:lnSpc>
                <a:spcPct val="114000"/>
              </a:lnSpc>
              <a:defRPr lang="de-DE" sz="1400" noProof="0" dirty="0" smtClean="0"/>
            </a:lvl2pPr>
            <a:lvl3pPr>
              <a:defRPr sz="1400" baseline="0"/>
            </a:lvl3pPr>
          </a:lstStyle>
          <a:p>
            <a:pPr lvl="0"/>
            <a:r>
              <a:rPr lang="de-DE" noProof="0" dirty="0"/>
              <a:t>Inhalt durch Klicken bearbeiten</a:t>
            </a:r>
          </a:p>
          <a:p>
            <a:pPr lvl="1"/>
            <a:r>
              <a:rPr lang="de-DE" noProof="0" dirty="0"/>
              <a:t>Zweite Ebene</a:t>
            </a:r>
          </a:p>
          <a:p>
            <a:pPr lvl="2"/>
            <a:r>
              <a:rPr lang="de-DE" noProof="0" dirty="0"/>
              <a:t>Dritte Ebene</a:t>
            </a:r>
          </a:p>
        </p:txBody>
      </p:sp>
      <p:sp>
        <p:nvSpPr>
          <p:cNvPr id="13" name="Inhaltsplatzhalter 2"/>
          <p:cNvSpPr>
            <a:spLocks noGrp="1"/>
          </p:cNvSpPr>
          <p:nvPr>
            <p:ph idx="15" hasCustomPrompt="1"/>
          </p:nvPr>
        </p:nvSpPr>
        <p:spPr>
          <a:xfrm>
            <a:off x="4647179" y="1602000"/>
            <a:ext cx="4180910" cy="309562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vl2pPr>
              <a:lnSpc>
                <a:spcPct val="114000"/>
              </a:lnSpc>
              <a:defRPr lang="de-DE" sz="1400" noProof="0" dirty="0" smtClean="0"/>
            </a:lvl2pPr>
            <a:lvl3pPr>
              <a:defRPr sz="1400" baseline="0"/>
            </a:lvl3pPr>
          </a:lstStyle>
          <a:p>
            <a:pPr lvl="0"/>
            <a:r>
              <a:rPr lang="de-DE" noProof="0" dirty="0"/>
              <a:t>Inhalt durch Klicken bearbeiten</a:t>
            </a:r>
          </a:p>
          <a:p>
            <a:pPr lvl="1"/>
            <a:r>
              <a:rPr lang="de-DE" noProof="0" dirty="0"/>
              <a:t>Zweite Ebene</a:t>
            </a:r>
          </a:p>
          <a:p>
            <a:pPr lvl="2"/>
            <a:r>
              <a:rPr lang="de-DE" noProof="0" dirty="0"/>
              <a:t>Dritte Ebene</a:t>
            </a:r>
          </a:p>
        </p:txBody>
      </p:sp>
      <p:sp>
        <p:nvSpPr>
          <p:cNvPr id="16"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baseline="0" noProof="0" dirty="0"/>
            </a:lvl1pPr>
          </a:lstStyle>
          <a:p>
            <a:pPr lvl="0"/>
            <a:r>
              <a:rPr lang="de-DE" noProof="0" dirty="0"/>
              <a:t>Titel durch Klicken bearbeiten</a:t>
            </a:r>
          </a:p>
        </p:txBody>
      </p:sp>
      <p:sp>
        <p:nvSpPr>
          <p:cNvPr id="6" name="Foliennummernplatzhalter 5"/>
          <p:cNvSpPr>
            <a:spLocks noGrp="1"/>
          </p:cNvSpPr>
          <p:nvPr>
            <p:ph type="sldNum" sz="quarter" idx="16"/>
          </p:nvPr>
        </p:nvSpPr>
        <p:spPr/>
        <p:txBody>
          <a:bodyPr/>
          <a:lstStyle/>
          <a:p>
            <a:fld id="{CE58CB1E-F828-4F11-99E0-327109AF9DA4}" type="slidenum">
              <a:rPr lang="de-DE" smtClean="0"/>
              <a:pPr/>
              <a:t>‹Nr.›</a:t>
            </a:fld>
            <a:endParaRPr lang="de-DE" dirty="0"/>
          </a:p>
        </p:txBody>
      </p:sp>
      <p:sp>
        <p:nvSpPr>
          <p:cNvPr id="8" name="Fußzeilenplatzhalter 7"/>
          <p:cNvSpPr>
            <a:spLocks noGrp="1"/>
          </p:cNvSpPr>
          <p:nvPr>
            <p:ph type="ftr" sz="quarter" idx="17"/>
          </p:nvPr>
        </p:nvSpPr>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Tree>
    <p:extLst>
      <p:ext uri="{BB962C8B-B14F-4D97-AF65-F5344CB8AC3E}">
        <p14:creationId xmlns:p14="http://schemas.microsoft.com/office/powerpoint/2010/main" val="346290140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Zwei Inhalte + Text">
    <p:spTree>
      <p:nvGrpSpPr>
        <p:cNvPr id="1" name=""/>
        <p:cNvGrpSpPr/>
        <p:nvPr/>
      </p:nvGrpSpPr>
      <p:grpSpPr>
        <a:xfrm>
          <a:off x="0" y="0"/>
          <a:ext cx="0" cy="0"/>
          <a:chOff x="0" y="0"/>
          <a:chExt cx="0" cy="0"/>
        </a:xfrm>
      </p:grpSpPr>
      <p:sp>
        <p:nvSpPr>
          <p:cNvPr id="18" name="Textplatzhalter 7"/>
          <p:cNvSpPr>
            <a:spLocks noGrp="1"/>
          </p:cNvSpPr>
          <p:nvPr>
            <p:ph type="body" sz="quarter" idx="13" hasCustomPrompt="1"/>
          </p:nvPr>
        </p:nvSpPr>
        <p:spPr>
          <a:xfrm>
            <a:off x="319090" y="1600200"/>
            <a:ext cx="8508999" cy="4957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stStyle>
          <a:p>
            <a:pPr lvl="0"/>
            <a:r>
              <a:rPr lang="de-DE" noProof="0" dirty="0"/>
              <a:t>Inhalt durch Klicken bearbeiten</a:t>
            </a:r>
          </a:p>
        </p:txBody>
      </p:sp>
      <p:sp>
        <p:nvSpPr>
          <p:cNvPr id="13"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2" name="Fußzeilenplatzhalter 11"/>
          <p:cNvSpPr>
            <a:spLocks noGrp="1"/>
          </p:cNvSpPr>
          <p:nvPr>
            <p:ph type="ftr" sz="quarter" idx="16"/>
          </p:nvPr>
        </p:nvSpPr>
        <p:spPr/>
        <p:txBody>
          <a:bodyPr/>
          <a:lstStyle/>
          <a:p>
            <a:r>
              <a:rPr lang="de-DE" noProof="0" dirty="0"/>
              <a:t>Dr. </a:t>
            </a:r>
            <a:r>
              <a:rPr lang="de-DE" noProof="0" dirty="0" err="1"/>
              <a:t>rer</a:t>
            </a:r>
            <a:r>
              <a:rPr lang="de-DE" noProof="0" dirty="0"/>
              <a:t>. nat. Erika Mustermann (</a:t>
            </a:r>
            <a:r>
              <a:rPr lang="de-DE" noProof="0" dirty="0" smtClean="0"/>
              <a:t>TUM</a:t>
            </a:r>
            <a:r>
              <a:rPr lang="de-DE" dirty="0" smtClean="0"/>
              <a:t>/MIRMI</a:t>
            </a:r>
            <a:r>
              <a:rPr lang="de-DE" noProof="0" dirty="0" smtClean="0"/>
              <a:t>) </a:t>
            </a:r>
            <a:r>
              <a:rPr lang="de-DE" noProof="0" dirty="0"/>
              <a:t>| kann beliebig erweitert werden | Infos mit Strich trennen</a:t>
            </a:r>
          </a:p>
        </p:txBody>
      </p:sp>
      <p:sp>
        <p:nvSpPr>
          <p:cNvPr id="8" name="Inhaltsplatzhalter 9"/>
          <p:cNvSpPr>
            <a:spLocks noGrp="1"/>
          </p:cNvSpPr>
          <p:nvPr>
            <p:ph sz="quarter" idx="18"/>
          </p:nvPr>
        </p:nvSpPr>
        <p:spPr>
          <a:xfrm>
            <a:off x="316992" y="2148752"/>
            <a:ext cx="4188333" cy="2547074"/>
          </a:xfrm>
          <a:prstGeom prst="rect">
            <a:avLst/>
          </a:prstGeom>
        </p:spPr>
        <p:txBody>
          <a:bodyPr lIns="0" rIns="0"/>
          <a:lstStyle>
            <a:lvl1pPr>
              <a:defRPr lang="de-DE" sz="1400" kern="1200" noProof="0" dirty="0" smtClean="0">
                <a:solidFill>
                  <a:schemeClr val="tx1"/>
                </a:solidFill>
                <a:latin typeface="+mn-lt"/>
                <a:ea typeface="+mn-ea"/>
                <a:cs typeface="+mn-cs"/>
              </a:defRPr>
            </a:lvl1pPr>
            <a:lvl2pPr>
              <a:defRPr sz="1400"/>
            </a:lvl2pPr>
            <a:lvl3pPr>
              <a:defRPr sz="1400" baseline="0"/>
            </a:lvl3pPr>
          </a:lstStyle>
          <a:p>
            <a:pPr lvl="0"/>
            <a:r>
              <a:rPr lang="de-DE" dirty="0"/>
              <a:t>Textmasterformate durch Klicken bearbeiten</a:t>
            </a:r>
          </a:p>
          <a:p>
            <a:pPr lvl="1"/>
            <a:r>
              <a:rPr lang="de-DE" dirty="0"/>
              <a:t>Zweite Ebene</a:t>
            </a:r>
          </a:p>
          <a:p>
            <a:pPr lvl="2"/>
            <a:r>
              <a:rPr lang="de-DE" dirty="0"/>
              <a:t>Dritte Ebene</a:t>
            </a:r>
          </a:p>
        </p:txBody>
      </p:sp>
      <p:sp>
        <p:nvSpPr>
          <p:cNvPr id="11" name="Bildplatzhalter 2"/>
          <p:cNvSpPr>
            <a:spLocks noGrp="1"/>
          </p:cNvSpPr>
          <p:nvPr>
            <p:ph type="pic" sz="quarter" idx="14" hasCustomPrompt="1"/>
          </p:nvPr>
        </p:nvSpPr>
        <p:spPr>
          <a:xfrm>
            <a:off x="4648200" y="2148840"/>
            <a:ext cx="4180392" cy="2546911"/>
          </a:xfrm>
          <a:prstGeom prst="rect">
            <a:avLst/>
          </a:prstGeom>
        </p:spPr>
        <p:txBody>
          <a:bodyPr/>
          <a:lstStyle>
            <a:lvl1pPr>
              <a:lnSpc>
                <a:spcPct val="114000"/>
              </a:lnSpc>
              <a:defRPr sz="1400"/>
            </a:lvl1pPr>
          </a:lstStyle>
          <a:p>
            <a:endParaRPr lang="de-DE" dirty="0"/>
          </a:p>
        </p:txBody>
      </p:sp>
    </p:spTree>
    <p:extLst>
      <p:ext uri="{BB962C8B-B14F-4D97-AF65-F5344CB8AC3E}">
        <p14:creationId xmlns:p14="http://schemas.microsoft.com/office/powerpoint/2010/main" val="111150819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Zwei Inhalte + Text (Hintergrund)">
    <p:spTree>
      <p:nvGrpSpPr>
        <p:cNvPr id="1" name=""/>
        <p:cNvGrpSpPr/>
        <p:nvPr/>
      </p:nvGrpSpPr>
      <p:grpSpPr>
        <a:xfrm>
          <a:off x="0" y="0"/>
          <a:ext cx="0" cy="0"/>
          <a:chOff x="0" y="0"/>
          <a:chExt cx="0" cy="0"/>
        </a:xfrm>
      </p:grpSpPr>
      <p:sp>
        <p:nvSpPr>
          <p:cNvPr id="9" name="Rechteck 8"/>
          <p:cNvSpPr/>
          <p:nvPr userDrawn="1"/>
        </p:nvSpPr>
        <p:spPr bwMode="auto">
          <a:xfrm>
            <a:off x="0" y="2152650"/>
            <a:ext cx="9144000" cy="299085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r" eaLnBrk="0" hangingPunct="0"/>
            <a:endParaRPr lang="de-DE" sz="1000">
              <a:latin typeface="Arial" pitchFamily="34" charset="0"/>
            </a:endParaRPr>
          </a:p>
        </p:txBody>
      </p:sp>
      <p:sp>
        <p:nvSpPr>
          <p:cNvPr id="13"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2" name="Fußzeilenplatzhalter 11"/>
          <p:cNvSpPr>
            <a:spLocks noGrp="1"/>
          </p:cNvSpPr>
          <p:nvPr>
            <p:ph type="ftr" sz="quarter" idx="16"/>
          </p:nvPr>
        </p:nvSpPr>
        <p:spPr/>
        <p:txBody>
          <a:bodyPr/>
          <a:lstStyle/>
          <a:p>
            <a:r>
              <a:rPr lang="de-DE" noProof="0" dirty="0"/>
              <a:t>Dr. </a:t>
            </a:r>
            <a:r>
              <a:rPr lang="de-DE" noProof="0" dirty="0" err="1"/>
              <a:t>rer</a:t>
            </a:r>
            <a:r>
              <a:rPr lang="de-DE" noProof="0" dirty="0"/>
              <a:t>. nat. Erika Mustermann (</a:t>
            </a:r>
            <a:r>
              <a:rPr lang="de-DE" noProof="0" dirty="0" smtClean="0"/>
              <a:t>TUM</a:t>
            </a:r>
            <a:r>
              <a:rPr lang="de-DE" dirty="0" smtClean="0"/>
              <a:t>/MIRMI</a:t>
            </a:r>
            <a:r>
              <a:rPr lang="de-DE" noProof="0" dirty="0" smtClean="0"/>
              <a:t>) </a:t>
            </a:r>
            <a:r>
              <a:rPr lang="de-DE" noProof="0" dirty="0"/>
              <a:t>| kann beliebig erweitert werden | Infos mit Strich trennen</a:t>
            </a:r>
          </a:p>
        </p:txBody>
      </p:sp>
      <p:sp>
        <p:nvSpPr>
          <p:cNvPr id="8" name="Inhaltsplatzhalter 9"/>
          <p:cNvSpPr>
            <a:spLocks noGrp="1"/>
          </p:cNvSpPr>
          <p:nvPr>
            <p:ph sz="quarter" idx="18"/>
          </p:nvPr>
        </p:nvSpPr>
        <p:spPr>
          <a:xfrm>
            <a:off x="316992" y="2152650"/>
            <a:ext cx="4197858" cy="2552700"/>
          </a:xfrm>
          <a:prstGeom prst="rect">
            <a:avLst/>
          </a:prstGeom>
        </p:spPr>
        <p:txBody>
          <a:bodyPr lIns="0" rIns="0"/>
          <a:lstStyle>
            <a:lvl1pPr>
              <a:defRPr lang="de-DE" sz="1400" kern="1200" noProof="0" dirty="0" smtClean="0">
                <a:solidFill>
                  <a:schemeClr val="tx1"/>
                </a:solidFill>
                <a:latin typeface="+mn-lt"/>
                <a:ea typeface="+mn-ea"/>
                <a:cs typeface="+mn-cs"/>
              </a:defRPr>
            </a:lvl1pPr>
            <a:lvl2pPr>
              <a:defRPr sz="1400"/>
            </a:lvl2pPr>
            <a:lvl3pPr>
              <a:defRPr sz="1400" baseline="0"/>
            </a:lvl3pPr>
          </a:lstStyle>
          <a:p>
            <a:pPr lvl="0"/>
            <a:r>
              <a:rPr lang="de-DE" dirty="0"/>
              <a:t>Textmasterformate durch Klicken bearbeiten</a:t>
            </a:r>
          </a:p>
          <a:p>
            <a:pPr lvl="1"/>
            <a:r>
              <a:rPr lang="de-DE" dirty="0"/>
              <a:t>Zweite Ebene</a:t>
            </a:r>
          </a:p>
          <a:p>
            <a:pPr lvl="2"/>
            <a:r>
              <a:rPr lang="de-DE" dirty="0"/>
              <a:t>Dritte Ebene</a:t>
            </a:r>
          </a:p>
        </p:txBody>
      </p:sp>
      <p:sp>
        <p:nvSpPr>
          <p:cNvPr id="11" name="Bildplatzhalter 2"/>
          <p:cNvSpPr>
            <a:spLocks noGrp="1"/>
          </p:cNvSpPr>
          <p:nvPr>
            <p:ph type="pic" sz="quarter" idx="14" hasCustomPrompt="1"/>
          </p:nvPr>
        </p:nvSpPr>
        <p:spPr>
          <a:xfrm>
            <a:off x="4648200" y="2143125"/>
            <a:ext cx="4180392" cy="2543176"/>
          </a:xfrm>
          <a:prstGeom prst="rect">
            <a:avLst/>
          </a:prstGeom>
        </p:spPr>
        <p:txBody>
          <a:bodyPr/>
          <a:lstStyle>
            <a:lvl1pPr>
              <a:lnSpc>
                <a:spcPct val="114000"/>
              </a:lnSpc>
              <a:defRPr sz="1400"/>
            </a:lvl1pPr>
          </a:lstStyle>
          <a:p>
            <a:endParaRPr lang="de-DE" dirty="0"/>
          </a:p>
        </p:txBody>
      </p:sp>
      <p:sp>
        <p:nvSpPr>
          <p:cNvPr id="10" name="Textplatzhalter 7"/>
          <p:cNvSpPr>
            <a:spLocks noGrp="1"/>
          </p:cNvSpPr>
          <p:nvPr>
            <p:ph type="body" sz="quarter" idx="19" hasCustomPrompt="1"/>
          </p:nvPr>
        </p:nvSpPr>
        <p:spPr>
          <a:xfrm>
            <a:off x="319090" y="1600200"/>
            <a:ext cx="8508999" cy="4957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stStyle>
          <a:p>
            <a:pPr lvl="0"/>
            <a:r>
              <a:rPr lang="de-DE" noProof="0" dirty="0"/>
              <a:t>Inhalt durch Klicken bearbeiten</a:t>
            </a:r>
          </a:p>
        </p:txBody>
      </p:sp>
    </p:spTree>
    <p:extLst>
      <p:ext uri="{BB962C8B-B14F-4D97-AF65-F5344CB8AC3E}">
        <p14:creationId xmlns:p14="http://schemas.microsoft.com/office/powerpoint/2010/main" val="111150819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oße Bilder">
    <p:spTree>
      <p:nvGrpSpPr>
        <p:cNvPr id="1" name=""/>
        <p:cNvGrpSpPr/>
        <p:nvPr/>
      </p:nvGrpSpPr>
      <p:grpSpPr>
        <a:xfrm>
          <a:off x="0" y="0"/>
          <a:ext cx="0" cy="0"/>
          <a:chOff x="0" y="0"/>
          <a:chExt cx="0" cy="0"/>
        </a:xfrm>
      </p:grpSpPr>
      <p:graphicFrame>
        <p:nvGraphicFramePr>
          <p:cNvPr id="3" name="Objekt 2" hidden="1"/>
          <p:cNvGraphicFramePr>
            <a:graphicFrameLocks noChangeAspect="1"/>
          </p:cNvGraphicFramePr>
          <p:nvPr userDrawn="1">
            <p:custDataLst>
              <p:tags r:id="rId2"/>
            </p:custDataLst>
            <p:extLst>
              <p:ext uri="{D42A27DB-BD31-4B8C-83A1-F6EECF244321}">
                <p14:modId xmlns:p14="http://schemas.microsoft.com/office/powerpoint/2010/main" val="20433915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83" name="think-cell Folie" r:id="rId5" imgW="530" imgH="531" progId="TCLayout.ActiveDocument.1">
                  <p:embed/>
                </p:oleObj>
              </mc:Choice>
              <mc:Fallback>
                <p:oleObj name="think-cell Folie" r:id="rId5" imgW="530" imgH="53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hteck 1" hidden="1"/>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marL="0" lvl="0" indent="0" algn="ctr" eaLnBrk="1">
              <a:lnSpc>
                <a:spcPct val="114000"/>
              </a:lnSpc>
            </a:pPr>
            <a:endParaRPr lang="de-DE" sz="2500" b="0" i="0" baseline="0" dirty="0" smtClean="0">
              <a:latin typeface="Arial" panose="020B0604020202020204" pitchFamily="34" charset="0"/>
              <a:ea typeface="+mj-ea"/>
              <a:cs typeface="+mj-cs"/>
              <a:sym typeface="Arial" panose="020B0604020202020204" pitchFamily="34" charset="0"/>
            </a:endParaRPr>
          </a:p>
        </p:txBody>
      </p:sp>
      <p:sp>
        <p:nvSpPr>
          <p:cNvPr id="9" name="Bildplatzhalter 8"/>
          <p:cNvSpPr>
            <a:spLocks noGrp="1"/>
          </p:cNvSpPr>
          <p:nvPr>
            <p:ph type="pic" sz="quarter" idx="17"/>
          </p:nvPr>
        </p:nvSpPr>
        <p:spPr>
          <a:xfrm>
            <a:off x="0" y="2133600"/>
            <a:ext cx="9144000" cy="3009900"/>
          </a:xfrm>
          <a:prstGeom prst="rect">
            <a:avLst/>
          </a:prstGeom>
        </p:spPr>
        <p:txBody>
          <a:bodyPr/>
          <a:lstStyle>
            <a:lvl1pPr>
              <a:defRPr sz="1400"/>
            </a:lvl1pPr>
          </a:lstStyle>
          <a:p>
            <a:endParaRPr lang="de-DE"/>
          </a:p>
        </p:txBody>
      </p:sp>
      <p:sp>
        <p:nvSpPr>
          <p:cNvPr id="13"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2" name="Fußzeilenplatzhalter 11"/>
          <p:cNvSpPr>
            <a:spLocks noGrp="1"/>
          </p:cNvSpPr>
          <p:nvPr>
            <p:ph type="ftr" sz="quarter" idx="16"/>
          </p:nvPr>
        </p:nvSpPr>
        <p:spPr/>
        <p:txBody>
          <a:bodyPr/>
          <a:lstStyle/>
          <a:p>
            <a:r>
              <a:rPr lang="de-DE" noProof="0" dirty="0"/>
              <a:t>Dr. </a:t>
            </a:r>
            <a:r>
              <a:rPr lang="de-DE" noProof="0" dirty="0" err="1"/>
              <a:t>rer</a:t>
            </a:r>
            <a:r>
              <a:rPr lang="de-DE" noProof="0" dirty="0"/>
              <a:t>. nat. Erika Mustermann (</a:t>
            </a:r>
            <a:r>
              <a:rPr lang="de-DE" noProof="0" dirty="0" smtClean="0"/>
              <a:t>TUM</a:t>
            </a:r>
            <a:r>
              <a:rPr lang="de-DE" dirty="0" smtClean="0"/>
              <a:t>/MIRMI</a:t>
            </a:r>
            <a:r>
              <a:rPr lang="de-DE" noProof="0" dirty="0" smtClean="0"/>
              <a:t>) </a:t>
            </a:r>
            <a:r>
              <a:rPr lang="de-DE" noProof="0" dirty="0"/>
              <a:t>| kann beliebig erweitert werden | Infos mit Strich trennen</a:t>
            </a:r>
          </a:p>
        </p:txBody>
      </p:sp>
      <p:sp>
        <p:nvSpPr>
          <p:cNvPr id="8" name="Textplatzhalter 7"/>
          <p:cNvSpPr>
            <a:spLocks noGrp="1"/>
          </p:cNvSpPr>
          <p:nvPr>
            <p:ph type="body" sz="quarter" idx="18" hasCustomPrompt="1"/>
          </p:nvPr>
        </p:nvSpPr>
        <p:spPr>
          <a:xfrm>
            <a:off x="319090" y="1600200"/>
            <a:ext cx="8508999" cy="4957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stStyle>
          <a:p>
            <a:pPr lvl="0"/>
            <a:r>
              <a:rPr lang="de-DE" noProof="0" dirty="0"/>
              <a:t>Inhalt durch Klicken bearbeiten</a:t>
            </a:r>
          </a:p>
        </p:txBody>
      </p:sp>
    </p:spTree>
    <p:extLst>
      <p:ext uri="{BB962C8B-B14F-4D97-AF65-F5344CB8AC3E}">
        <p14:creationId xmlns:p14="http://schemas.microsoft.com/office/powerpoint/2010/main" val="11115081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6.wmf"/><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vmlDrawing" Target="../drawings/vmlDrawing1.vml"/><Relationship Id="rId21" Type="http://schemas.openxmlformats.org/officeDocument/2006/relationships/image" Target="../media/image19.jp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theme" Target="../theme/theme2.xml"/><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4.emf"/><Relationship Id="rId11" Type="http://schemas.openxmlformats.org/officeDocument/2006/relationships/image" Target="../media/image9.png"/><Relationship Id="rId5" Type="http://schemas.openxmlformats.org/officeDocument/2006/relationships/oleObject" Target="../embeddings/oleObject1.bin"/><Relationship Id="rId15" Type="http://schemas.openxmlformats.org/officeDocument/2006/relationships/image" Target="../media/image13.png"/><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tags" Target="../tags/tag2.xml"/><Relationship Id="rId9" Type="http://schemas.openxmlformats.org/officeDocument/2006/relationships/image" Target="../media/image7.png"/><Relationship Id="rId14" Type="http://schemas.openxmlformats.org/officeDocument/2006/relationships/image" Target="../media/image1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image" Target="../media/image4.emf"/><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tags" Target="../tags/tag3.xml"/><Relationship Id="rId5" Type="http://schemas.openxmlformats.org/officeDocument/2006/relationships/slideLayout" Target="../slideLayouts/slideLayout7.xml"/><Relationship Id="rId15" Type="http://schemas.openxmlformats.org/officeDocument/2006/relationships/image" Target="../media/image19.jpg"/><Relationship Id="rId10" Type="http://schemas.openxmlformats.org/officeDocument/2006/relationships/vmlDrawing" Target="../drawings/vmlDrawing2.vml"/><Relationship Id="rId4" Type="http://schemas.openxmlformats.org/officeDocument/2006/relationships/slideLayout" Target="../slideLayouts/slideLayout6.xml"/><Relationship Id="rId9" Type="http://schemas.openxmlformats.org/officeDocument/2006/relationships/theme" Target="../theme/theme3.xml"/><Relationship Id="rId14" Type="http://schemas.openxmlformats.org/officeDocument/2006/relationships/image" Target="../media/image6.wmf"/></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theme" Target="../theme/theme4.xml"/><Relationship Id="rId1" Type="http://schemas.openxmlformats.org/officeDocument/2006/relationships/slideLayout" Target="../slideLayouts/slideLayout11.xml"/><Relationship Id="rId4"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vmlDrawing" Target="../drawings/vmlDrawing4.vml"/><Relationship Id="rId7" Type="http://schemas.openxmlformats.org/officeDocument/2006/relationships/image" Target="../media/image2.emf"/><Relationship Id="rId2" Type="http://schemas.openxmlformats.org/officeDocument/2006/relationships/theme" Target="../theme/theme5.xml"/><Relationship Id="rId1" Type="http://schemas.openxmlformats.org/officeDocument/2006/relationships/slideLayout" Target="../slideLayouts/slideLayout12.xml"/><Relationship Id="rId6" Type="http://schemas.openxmlformats.org/officeDocument/2006/relationships/image" Target="../media/image4.emf"/><Relationship Id="rId5" Type="http://schemas.openxmlformats.org/officeDocument/2006/relationships/oleObject" Target="../embeddings/oleObject4.bin"/><Relationship Id="rId4" Type="http://schemas.openxmlformats.org/officeDocument/2006/relationships/tags" Target="../tags/tag6.xml"/></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vmlDrawing" Target="../drawings/vmlDrawing5.vml"/><Relationship Id="rId7" Type="http://schemas.openxmlformats.org/officeDocument/2006/relationships/image" Target="../media/image2.emf"/><Relationship Id="rId2" Type="http://schemas.openxmlformats.org/officeDocument/2006/relationships/theme" Target="../theme/theme6.xml"/><Relationship Id="rId1" Type="http://schemas.openxmlformats.org/officeDocument/2006/relationships/slideLayout" Target="../slideLayouts/slideLayout13.xml"/><Relationship Id="rId6" Type="http://schemas.openxmlformats.org/officeDocument/2006/relationships/image" Target="../media/image4.emf"/><Relationship Id="rId5" Type="http://schemas.openxmlformats.org/officeDocument/2006/relationships/oleObject" Target="../embeddings/oleObject5.bin"/><Relationship Id="rId4" Type="http://schemas.openxmlformats.org/officeDocument/2006/relationships/tags" Target="../tags/tag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3" name="Textfeld 22"/>
          <p:cNvSpPr txBox="1"/>
          <p:nvPr/>
        </p:nvSpPr>
        <p:spPr>
          <a:xfrm>
            <a:off x="7713330" y="4922462"/>
            <a:ext cx="1115376" cy="210507"/>
          </a:xfrm>
          <a:prstGeom prst="rect">
            <a:avLst/>
          </a:prstGeom>
        </p:spPr>
        <p:txBody>
          <a:bodyPr wrap="square" lIns="0" tIns="0" rIns="0" bIns="0" rtlCol="0" anchor="b" anchorCtr="0">
            <a:spAutoFit/>
          </a:bodyPr>
          <a:lstStyle/>
          <a:p>
            <a:pPr algn="r">
              <a:lnSpc>
                <a:spcPct val="114000"/>
              </a:lnSpc>
            </a:pPr>
            <a:fld id="{C51078C5-4710-4254-8001-F1C0900803FD}" type="slidenum">
              <a:rPr lang="de-DE" sz="1200" smtClean="0">
                <a:latin typeface="+mn-lt"/>
                <a:cs typeface="Arial" pitchFamily="34" charset="0"/>
              </a:rPr>
              <a:pPr algn="r">
                <a:lnSpc>
                  <a:spcPct val="114000"/>
                </a:lnSpc>
              </a:pPr>
              <a:t>‹Nr.›</a:t>
            </a:fld>
            <a:endParaRPr lang="de-DE" sz="1200" dirty="0">
              <a:latin typeface="+mn-lt"/>
              <a:cs typeface="Arial" pitchFamily="34" charset="0"/>
            </a:endParaRPr>
          </a:p>
        </p:txBody>
      </p:sp>
      <p:pic>
        <p:nvPicPr>
          <p:cNvPr id="5" name="Bild 4" descr="Fahnen_HG.jpg"/>
          <p:cNvPicPr>
            <a:picLocks noChangeAspect="1"/>
          </p:cNvPicPr>
          <p:nvPr/>
        </p:nvPicPr>
        <p:blipFill>
          <a:blip r:embed="rId3" cstate="screen"/>
          <a:srcRect l="398" t="14167" b="10833"/>
          <a:stretch>
            <a:fillRect/>
          </a:stretch>
        </p:blipFill>
        <p:spPr>
          <a:xfrm>
            <a:off x="0" y="0"/>
            <a:ext cx="9144000" cy="5143500"/>
          </a:xfrm>
          <a:prstGeom prst="rect">
            <a:avLst/>
          </a:prstGeom>
        </p:spPr>
      </p:pic>
      <p:sp>
        <p:nvSpPr>
          <p:cNvPr id="8" name="Foliennummernplatzhalter 4"/>
          <p:cNvSpPr>
            <a:spLocks noGrp="1"/>
          </p:cNvSpPr>
          <p:nvPr>
            <p:ph type="sldNum" sz="quarter" idx="4"/>
          </p:nvPr>
        </p:nvSpPr>
        <p:spPr>
          <a:xfrm>
            <a:off x="6774934" y="4854985"/>
            <a:ext cx="2052000" cy="273844"/>
          </a:xfrm>
          <a:prstGeom prst="rect">
            <a:avLst/>
          </a:prstGeom>
        </p:spPr>
        <p:txBody>
          <a:bodyPr vert="horz" lIns="0" tIns="45720" rIns="0" bIns="45720" rtlCol="0" anchor="ctr"/>
          <a:lstStyle>
            <a:lvl1pPr algn="r">
              <a:defRPr sz="1100">
                <a:solidFill>
                  <a:schemeClr val="bg1"/>
                </a:solidFill>
              </a:defRPr>
            </a:lvl1pPr>
          </a:lstStyle>
          <a:p>
            <a:fld id="{CE58CB1E-F828-4F11-99E0-327109AF9DA4}" type="slidenum">
              <a:rPr lang="de-DE" smtClean="0"/>
              <a:pPr/>
              <a:t>‹Nr.›</a:t>
            </a:fld>
            <a:endParaRPr lang="de-DE"/>
          </a:p>
        </p:txBody>
      </p:sp>
      <p:sp>
        <p:nvSpPr>
          <p:cNvPr id="10" name="Fußzeilenplatzhalter 3"/>
          <p:cNvSpPr>
            <a:spLocks noGrp="1"/>
          </p:cNvSpPr>
          <p:nvPr>
            <p:ph type="ftr" sz="quarter" idx="3"/>
          </p:nvPr>
        </p:nvSpPr>
        <p:spPr>
          <a:xfrm>
            <a:off x="311162" y="4854985"/>
            <a:ext cx="6464280" cy="273844"/>
          </a:xfrm>
          <a:prstGeom prst="rect">
            <a:avLst/>
          </a:prstGeom>
        </p:spPr>
        <p:txBody>
          <a:bodyPr vert="horz" lIns="0" tIns="45720" rIns="0" bIns="45720" rtlCol="0" anchor="ctr"/>
          <a:lstStyle>
            <a:lvl1pPr algn="l">
              <a:defRPr sz="1100">
                <a:solidFill>
                  <a:schemeClr val="bg1"/>
                </a:solidFill>
              </a:defRPr>
            </a:lvl1pPr>
          </a:lstStyle>
          <a:p>
            <a:r>
              <a:rPr lang="de-DE"/>
              <a:t>Dr. rer. nat. Erika Mustermann (TUM) | kann beliebig erweitert werden | Infos mit Strich trennen</a:t>
            </a:r>
            <a:endParaRPr lang="en-US" dirty="0"/>
          </a:p>
        </p:txBody>
      </p:sp>
      <p:pic>
        <p:nvPicPr>
          <p:cNvPr id="9" name="Bild 3" descr="20150416 tum logo blau png final.png"/>
          <p:cNvPicPr>
            <a:picLocks noChangeAspect="1"/>
          </p:cNvPicPr>
          <p:nvPr userDrawn="1"/>
        </p:nvPicPr>
        <p:blipFill>
          <a:blip r:embed="rId4"/>
          <a:stretch>
            <a:fillRect/>
          </a:stretch>
        </p:blipFill>
        <p:spPr bwMode="black">
          <a:xfrm>
            <a:off x="8218800" y="324000"/>
            <a:ext cx="599513" cy="320288"/>
          </a:xfrm>
          <a:prstGeom prst="rect">
            <a:avLst/>
          </a:prstGeom>
        </p:spPr>
      </p:pic>
      <p:sp>
        <p:nvSpPr>
          <p:cNvPr id="12" name="Textfeld 11"/>
          <p:cNvSpPr txBox="1"/>
          <p:nvPr userDrawn="1"/>
        </p:nvSpPr>
        <p:spPr>
          <a:xfrm>
            <a:off x="1398652" y="310296"/>
            <a:ext cx="2913530" cy="346249"/>
          </a:xfrm>
          <a:prstGeom prst="rect">
            <a:avLst/>
          </a:prstGeom>
          <a:noFill/>
        </p:spPr>
        <p:txBody>
          <a:bodyPr wrap="square" lIns="0" tIns="0" rIns="0" bIns="0" rtlCol="0">
            <a:spAutoFit/>
          </a:bodyPr>
          <a:lstStyle/>
          <a:p>
            <a:pPr>
              <a:lnSpc>
                <a:spcPts val="900"/>
              </a:lnSpc>
            </a:pPr>
            <a:r>
              <a:rPr lang="de-DE" sz="800" dirty="0" err="1" smtClean="0">
                <a:solidFill>
                  <a:schemeClr val="bg1"/>
                </a:solidFill>
                <a:latin typeface="+mn-lt"/>
              </a:rPr>
              <a:t>Munich</a:t>
            </a:r>
            <a:r>
              <a:rPr lang="de-DE" sz="800" dirty="0" smtClean="0">
                <a:solidFill>
                  <a:schemeClr val="bg1"/>
                </a:solidFill>
                <a:latin typeface="+mn-lt"/>
              </a:rPr>
              <a:t> Institute </a:t>
            </a:r>
            <a:r>
              <a:rPr lang="de-DE" sz="800" dirty="0" err="1" smtClean="0">
                <a:solidFill>
                  <a:schemeClr val="bg1"/>
                </a:solidFill>
                <a:latin typeface="+mn-lt"/>
              </a:rPr>
              <a:t>of</a:t>
            </a:r>
            <a:r>
              <a:rPr lang="de-DE" sz="800" dirty="0" smtClean="0">
                <a:solidFill>
                  <a:schemeClr val="bg1"/>
                </a:solidFill>
                <a:latin typeface="+mn-lt"/>
              </a:rPr>
              <a:t> </a:t>
            </a:r>
            <a:r>
              <a:rPr lang="de-DE" sz="800" dirty="0" err="1" smtClean="0">
                <a:solidFill>
                  <a:schemeClr val="bg1"/>
                </a:solidFill>
                <a:latin typeface="+mn-lt"/>
              </a:rPr>
              <a:t>Robotics</a:t>
            </a:r>
            <a:r>
              <a:rPr lang="de-DE" sz="800" dirty="0" smtClean="0">
                <a:solidFill>
                  <a:schemeClr val="bg1"/>
                </a:solidFill>
                <a:latin typeface="+mn-lt"/>
              </a:rPr>
              <a:t> </a:t>
            </a:r>
            <a:r>
              <a:rPr lang="de-DE" sz="800" dirty="0" err="1" smtClean="0">
                <a:solidFill>
                  <a:schemeClr val="bg1"/>
                </a:solidFill>
                <a:latin typeface="+mn-lt"/>
              </a:rPr>
              <a:t>and</a:t>
            </a:r>
            <a:r>
              <a:rPr lang="de-DE" sz="800" dirty="0" smtClean="0">
                <a:solidFill>
                  <a:schemeClr val="bg1"/>
                </a:solidFill>
                <a:latin typeface="+mn-lt"/>
              </a:rPr>
              <a:t> </a:t>
            </a:r>
            <a:r>
              <a:rPr lang="de-DE" sz="800" dirty="0" err="1" smtClean="0">
                <a:solidFill>
                  <a:schemeClr val="bg1"/>
                </a:solidFill>
                <a:latin typeface="+mn-lt"/>
              </a:rPr>
              <a:t>Machine</a:t>
            </a:r>
            <a:r>
              <a:rPr lang="de-DE" sz="800" dirty="0" smtClean="0">
                <a:solidFill>
                  <a:schemeClr val="bg1"/>
                </a:solidFill>
                <a:latin typeface="+mn-lt"/>
              </a:rPr>
              <a:t> </a:t>
            </a:r>
            <a:r>
              <a:rPr lang="de-DE" sz="800" dirty="0" err="1" smtClean="0">
                <a:solidFill>
                  <a:schemeClr val="bg1"/>
                </a:solidFill>
                <a:latin typeface="+mn-lt"/>
              </a:rPr>
              <a:t>Intelligence</a:t>
            </a:r>
            <a:r>
              <a:rPr lang="de-DE" sz="800" baseline="0" dirty="0" smtClean="0">
                <a:solidFill>
                  <a:schemeClr val="bg1"/>
                </a:solidFill>
                <a:latin typeface="+mn-lt"/>
              </a:rPr>
              <a:t> (MIRMI)</a:t>
            </a:r>
          </a:p>
          <a:p>
            <a:pPr>
              <a:lnSpc>
                <a:spcPts val="900"/>
              </a:lnSpc>
            </a:pPr>
            <a:r>
              <a:rPr lang="de-DE" sz="800" baseline="0" dirty="0" smtClean="0">
                <a:solidFill>
                  <a:schemeClr val="bg1"/>
                </a:solidFill>
                <a:latin typeface="+mn-lt"/>
              </a:rPr>
              <a:t>Integrative Research Institute</a:t>
            </a:r>
            <a:endParaRPr lang="de-DE" sz="800" dirty="0">
              <a:solidFill>
                <a:schemeClr val="bg1"/>
              </a:solidFill>
              <a:latin typeface="+mn-lt"/>
            </a:endParaRPr>
          </a:p>
          <a:p>
            <a:pPr>
              <a:lnSpc>
                <a:spcPts val="900"/>
              </a:lnSpc>
            </a:pPr>
            <a:r>
              <a:rPr lang="de-DE" sz="800" dirty="0">
                <a:solidFill>
                  <a:schemeClr val="bg1"/>
                </a:solidFill>
                <a:latin typeface="+mn-lt"/>
              </a:rPr>
              <a:t>Technische Universität</a:t>
            </a:r>
            <a:r>
              <a:rPr lang="de-DE" sz="800" baseline="0" dirty="0">
                <a:solidFill>
                  <a:schemeClr val="bg1"/>
                </a:solidFill>
                <a:latin typeface="+mn-lt"/>
              </a:rPr>
              <a:t> München</a:t>
            </a:r>
            <a:endParaRPr lang="de-DE" sz="800" dirty="0">
              <a:solidFill>
                <a:schemeClr val="bg1"/>
              </a:solidFill>
              <a:latin typeface="+mn-lt"/>
            </a:endParaRPr>
          </a:p>
        </p:txBody>
      </p:sp>
      <p:pic>
        <p:nvPicPr>
          <p:cNvPr id="2" name="Grafik 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11162" y="324000"/>
            <a:ext cx="945901" cy="318843"/>
          </a:xfrm>
          <a:prstGeom prst="rect">
            <a:avLst/>
          </a:prstGeom>
        </p:spPr>
      </p:pic>
    </p:spTree>
    <p:extLst>
      <p:ext uri="{BB962C8B-B14F-4D97-AF65-F5344CB8AC3E}">
        <p14:creationId xmlns:p14="http://schemas.microsoft.com/office/powerpoint/2010/main" val="4282063910"/>
      </p:ext>
    </p:extLst>
  </p:cSld>
  <p:clrMap bg1="lt1" tx1="dk1" bg2="lt2" tx2="dk2" accent1="accent1" accent2="accent2" accent3="accent3" accent4="accent4" accent5="accent5" accent6="accent6" hlink="hlink" folHlink="folHlink"/>
  <p:sldLayoutIdLst>
    <p:sldLayoutId id="2147483722" r:id="rId1"/>
  </p:sldLayoutIdLst>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Objekt 2" hidden="1"/>
          <p:cNvGraphicFramePr>
            <a:graphicFrameLocks noChangeAspect="1"/>
          </p:cNvGraphicFramePr>
          <p:nvPr userDrawn="1">
            <p:custDataLst>
              <p:tags r:id="rId4"/>
            </p:custDataLst>
            <p:extLst>
              <p:ext uri="{D42A27DB-BD31-4B8C-83A1-F6EECF244321}">
                <p14:modId xmlns:p14="http://schemas.microsoft.com/office/powerpoint/2010/main" val="22364406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63" name="think-cell Folie" r:id="rId5" imgW="530" imgH="531" progId="TCLayout.ActiveDocument.1">
                  <p:embed/>
                </p:oleObj>
              </mc:Choice>
              <mc:Fallback>
                <p:oleObj name="think-cell Folie" r:id="rId5" imgW="530" imgH="53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0" name="Fußzeilenplatzhalter 3"/>
          <p:cNvSpPr>
            <a:spLocks noGrp="1"/>
          </p:cNvSpPr>
          <p:nvPr>
            <p:ph type="ftr" sz="quarter" idx="3"/>
          </p:nvPr>
        </p:nvSpPr>
        <p:spPr>
          <a:xfrm>
            <a:off x="311162" y="4854985"/>
            <a:ext cx="7829538" cy="288515"/>
          </a:xfrm>
          <a:prstGeom prst="rect">
            <a:avLst/>
          </a:prstGeom>
        </p:spPr>
        <p:txBody>
          <a:bodyPr vert="horz" lIns="0" tIns="45720" rIns="0" bIns="45720" rtlCol="0" anchor="ctr"/>
          <a:lstStyle>
            <a:lvl1pPr algn="l">
              <a:defRPr sz="1100">
                <a:solidFill>
                  <a:schemeClr val="tx1"/>
                </a:solidFill>
              </a:defRPr>
            </a:lvl1pPr>
          </a:lstStyle>
          <a:p>
            <a:r>
              <a:rPr lang="de-DE" dirty="0" smtClean="0"/>
              <a:t>Dr. </a:t>
            </a:r>
            <a:r>
              <a:rPr lang="de-DE" dirty="0" err="1" smtClean="0"/>
              <a:t>rer</a:t>
            </a:r>
            <a:r>
              <a:rPr lang="de-DE" dirty="0" smtClean="0"/>
              <a:t>. nat. Erika Mustermann (</a:t>
            </a:r>
            <a:r>
              <a:rPr lang="de-DE" dirty="0" smtClean="0"/>
              <a:t>TUM/MIRMI) </a:t>
            </a:r>
            <a:r>
              <a:rPr lang="de-DE" dirty="0" smtClean="0"/>
              <a:t>| kann beliebig erweitert werden | Infos mit Strich trennen</a:t>
            </a:r>
            <a:endParaRPr lang="en-US" dirty="0"/>
          </a:p>
        </p:txBody>
      </p:sp>
      <p:sp>
        <p:nvSpPr>
          <p:cNvPr id="11" name="Foliennummernplatzhalter 4"/>
          <p:cNvSpPr>
            <a:spLocks noGrp="1"/>
          </p:cNvSpPr>
          <p:nvPr>
            <p:ph type="sldNum" sz="quarter" idx="4"/>
          </p:nvPr>
        </p:nvSpPr>
        <p:spPr>
          <a:xfrm>
            <a:off x="6774934" y="4854985"/>
            <a:ext cx="2052000" cy="273844"/>
          </a:xfrm>
          <a:prstGeom prst="rect">
            <a:avLst/>
          </a:prstGeom>
        </p:spPr>
        <p:txBody>
          <a:bodyPr vert="horz" lIns="0" tIns="45720" rIns="0" bIns="45720" rtlCol="0" anchor="ctr"/>
          <a:lstStyle>
            <a:lvl1pPr algn="r">
              <a:defRPr sz="1100">
                <a:solidFill>
                  <a:schemeClr val="tx1"/>
                </a:solidFill>
              </a:defRPr>
            </a:lvl1pPr>
          </a:lstStyle>
          <a:p>
            <a:fld id="{CE58CB1E-F828-4F11-99E0-327109AF9DA4}" type="slidenum">
              <a:rPr lang="de-DE" smtClean="0"/>
              <a:pPr/>
              <a:t>‹Nr.›</a:t>
            </a:fld>
            <a:endParaRPr lang="de-DE" dirty="0"/>
          </a:p>
        </p:txBody>
      </p:sp>
      <p:pic>
        <p:nvPicPr>
          <p:cNvPr id="8" name="Grafik 7"/>
          <p:cNvPicPr>
            <a:picLocks noChangeAspect="1"/>
          </p:cNvPicPr>
          <p:nvPr userDrawn="1"/>
        </p:nvPicPr>
        <p:blipFill rotWithShape="1">
          <a:blip r:embed="rId7">
            <a:duotone>
              <a:schemeClr val="accent1">
                <a:shade val="45000"/>
                <a:satMod val="135000"/>
              </a:schemeClr>
              <a:prstClr val="white"/>
            </a:duotone>
          </a:blip>
          <a:srcRect t="17352" b="18526"/>
          <a:stretch/>
        </p:blipFill>
        <p:spPr>
          <a:xfrm>
            <a:off x="309345" y="3246114"/>
            <a:ext cx="8514229" cy="1593669"/>
          </a:xfrm>
          <a:prstGeom prst="rect">
            <a:avLst/>
          </a:prstGeom>
        </p:spPr>
      </p:pic>
      <p:sp>
        <p:nvSpPr>
          <p:cNvPr id="9" name="Textfeld 8"/>
          <p:cNvSpPr txBox="1"/>
          <p:nvPr userDrawn="1"/>
        </p:nvSpPr>
        <p:spPr>
          <a:xfrm>
            <a:off x="1528354" y="324000"/>
            <a:ext cx="2913530" cy="346249"/>
          </a:xfrm>
          <a:prstGeom prst="rect">
            <a:avLst/>
          </a:prstGeom>
          <a:noFill/>
        </p:spPr>
        <p:txBody>
          <a:bodyPr wrap="square" lIns="0" tIns="0" rIns="0" bIns="0" rtlCol="0">
            <a:spAutoFit/>
          </a:bodyPr>
          <a:lstStyle/>
          <a:p>
            <a:pPr>
              <a:lnSpc>
                <a:spcPts val="900"/>
              </a:lnSpc>
            </a:pPr>
            <a:r>
              <a:rPr lang="de-DE" sz="800" dirty="0" err="1" smtClean="0">
                <a:solidFill>
                  <a:schemeClr val="tx2"/>
                </a:solidFill>
                <a:latin typeface="+mn-lt"/>
              </a:rPr>
              <a:t>Munich</a:t>
            </a:r>
            <a:r>
              <a:rPr lang="de-DE" sz="800" dirty="0" smtClean="0">
                <a:solidFill>
                  <a:schemeClr val="tx2"/>
                </a:solidFill>
                <a:latin typeface="+mn-lt"/>
              </a:rPr>
              <a:t> Institute </a:t>
            </a:r>
            <a:r>
              <a:rPr lang="de-DE" sz="800" dirty="0" err="1" smtClean="0">
                <a:solidFill>
                  <a:schemeClr val="tx2"/>
                </a:solidFill>
                <a:latin typeface="+mn-lt"/>
              </a:rPr>
              <a:t>of</a:t>
            </a:r>
            <a:r>
              <a:rPr lang="de-DE" sz="800" dirty="0" smtClean="0">
                <a:solidFill>
                  <a:schemeClr val="tx2"/>
                </a:solidFill>
                <a:latin typeface="+mn-lt"/>
              </a:rPr>
              <a:t> </a:t>
            </a:r>
            <a:r>
              <a:rPr lang="de-DE" sz="800" dirty="0" err="1" smtClean="0">
                <a:solidFill>
                  <a:schemeClr val="tx2"/>
                </a:solidFill>
                <a:latin typeface="+mn-lt"/>
              </a:rPr>
              <a:t>Robotics</a:t>
            </a:r>
            <a:r>
              <a:rPr lang="de-DE" sz="800" dirty="0" smtClean="0">
                <a:solidFill>
                  <a:schemeClr val="tx2"/>
                </a:solidFill>
                <a:latin typeface="+mn-lt"/>
              </a:rPr>
              <a:t> </a:t>
            </a:r>
            <a:r>
              <a:rPr lang="de-DE" sz="800" dirty="0" err="1" smtClean="0">
                <a:solidFill>
                  <a:schemeClr val="tx2"/>
                </a:solidFill>
                <a:latin typeface="+mn-lt"/>
              </a:rPr>
              <a:t>and</a:t>
            </a:r>
            <a:r>
              <a:rPr lang="de-DE" sz="800" dirty="0" smtClean="0">
                <a:solidFill>
                  <a:schemeClr val="tx2"/>
                </a:solidFill>
                <a:latin typeface="+mn-lt"/>
              </a:rPr>
              <a:t> </a:t>
            </a:r>
            <a:r>
              <a:rPr lang="de-DE" sz="800" dirty="0" err="1" smtClean="0">
                <a:solidFill>
                  <a:schemeClr val="tx2"/>
                </a:solidFill>
                <a:latin typeface="+mn-lt"/>
              </a:rPr>
              <a:t>Machine</a:t>
            </a:r>
            <a:r>
              <a:rPr lang="de-DE" sz="800" dirty="0" smtClean="0">
                <a:solidFill>
                  <a:schemeClr val="tx2"/>
                </a:solidFill>
                <a:latin typeface="+mn-lt"/>
              </a:rPr>
              <a:t> </a:t>
            </a:r>
            <a:r>
              <a:rPr lang="de-DE" sz="800" dirty="0" err="1" smtClean="0">
                <a:solidFill>
                  <a:schemeClr val="tx2"/>
                </a:solidFill>
                <a:latin typeface="+mn-lt"/>
              </a:rPr>
              <a:t>Intelligence</a:t>
            </a:r>
            <a:r>
              <a:rPr lang="de-DE" sz="800" baseline="0" dirty="0" smtClean="0">
                <a:solidFill>
                  <a:schemeClr val="tx2"/>
                </a:solidFill>
                <a:latin typeface="+mn-lt"/>
              </a:rPr>
              <a:t> (MIRMI)</a:t>
            </a:r>
          </a:p>
          <a:p>
            <a:pPr>
              <a:lnSpc>
                <a:spcPts val="900"/>
              </a:lnSpc>
            </a:pPr>
            <a:r>
              <a:rPr lang="de-DE" sz="800" baseline="0" dirty="0" smtClean="0">
                <a:solidFill>
                  <a:schemeClr val="tx2"/>
                </a:solidFill>
                <a:latin typeface="+mn-lt"/>
              </a:rPr>
              <a:t>Integrative Research Institute</a:t>
            </a:r>
            <a:endParaRPr lang="de-DE" sz="800" dirty="0">
              <a:solidFill>
                <a:schemeClr val="tx2"/>
              </a:solidFill>
              <a:latin typeface="+mn-lt"/>
            </a:endParaRPr>
          </a:p>
          <a:p>
            <a:pPr>
              <a:lnSpc>
                <a:spcPts val="900"/>
              </a:lnSpc>
            </a:pPr>
            <a:r>
              <a:rPr lang="de-DE" sz="800" dirty="0">
                <a:solidFill>
                  <a:schemeClr val="tx2"/>
                </a:solidFill>
                <a:latin typeface="+mn-lt"/>
              </a:rPr>
              <a:t>Technische Universität</a:t>
            </a:r>
            <a:r>
              <a:rPr lang="de-DE" sz="800" baseline="0" dirty="0">
                <a:solidFill>
                  <a:schemeClr val="tx2"/>
                </a:solidFill>
                <a:latin typeface="+mn-lt"/>
              </a:rPr>
              <a:t> München</a:t>
            </a:r>
            <a:endParaRPr lang="de-DE" sz="800" dirty="0">
              <a:solidFill>
                <a:schemeClr val="tx2"/>
              </a:solidFill>
              <a:latin typeface="+mn-lt"/>
            </a:endParaRPr>
          </a:p>
        </p:txBody>
      </p:sp>
      <p:pic>
        <p:nvPicPr>
          <p:cNvPr id="12" name="Bild 2" descr="20150416 tum logo blau png final.png"/>
          <p:cNvPicPr>
            <a:picLocks noChangeAspect="1"/>
          </p:cNvPicPr>
          <p:nvPr userDrawn="1"/>
        </p:nvPicPr>
        <p:blipFill>
          <a:blip r:embed="rId8"/>
          <a:stretch>
            <a:fillRect/>
          </a:stretch>
        </p:blipFill>
        <p:spPr>
          <a:xfrm>
            <a:off x="8222160" y="324000"/>
            <a:ext cx="604774" cy="318516"/>
          </a:xfrm>
          <a:prstGeom prst="rect">
            <a:avLst/>
          </a:prstGeom>
        </p:spPr>
      </p:pic>
      <p:grpSp>
        <p:nvGrpSpPr>
          <p:cNvPr id="14" name="Gruppieren 13"/>
          <p:cNvGrpSpPr/>
          <p:nvPr userDrawn="1"/>
        </p:nvGrpSpPr>
        <p:grpSpPr>
          <a:xfrm>
            <a:off x="151955" y="2424021"/>
            <a:ext cx="7257232" cy="600696"/>
            <a:chOff x="116096" y="1706720"/>
            <a:chExt cx="7257232" cy="600696"/>
          </a:xfrm>
        </p:grpSpPr>
        <p:sp>
          <p:nvSpPr>
            <p:cNvPr id="15" name="EI"/>
            <p:cNvSpPr txBox="1"/>
            <p:nvPr/>
          </p:nvSpPr>
          <p:spPr>
            <a:xfrm>
              <a:off x="1492495" y="2056000"/>
              <a:ext cx="641093" cy="251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a:defRPr sz="1200"/>
              </a:lvl1pPr>
            </a:lstStyle>
            <a:p>
              <a:r>
                <a:rPr dirty="0"/>
                <a:t>EI</a:t>
              </a:r>
            </a:p>
          </p:txBody>
        </p:sp>
        <p:sp>
          <p:nvSpPr>
            <p:cNvPr id="16" name="IN"/>
            <p:cNvSpPr txBox="1"/>
            <p:nvPr/>
          </p:nvSpPr>
          <p:spPr>
            <a:xfrm>
              <a:off x="2541778" y="2056000"/>
              <a:ext cx="641093" cy="251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a:defRPr sz="1200"/>
              </a:lvl1pPr>
            </a:lstStyle>
            <a:p>
              <a:r>
                <a:rPr dirty="0"/>
                <a:t>IN</a:t>
              </a:r>
            </a:p>
          </p:txBody>
        </p:sp>
        <p:sp>
          <p:nvSpPr>
            <p:cNvPr id="17" name="MW"/>
            <p:cNvSpPr txBox="1"/>
            <p:nvPr/>
          </p:nvSpPr>
          <p:spPr>
            <a:xfrm>
              <a:off x="4086361" y="2056000"/>
              <a:ext cx="641093" cy="251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a:defRPr sz="1200"/>
              </a:lvl1pPr>
            </a:lstStyle>
            <a:p>
              <a:r>
                <a:rPr dirty="0"/>
                <a:t>MW</a:t>
              </a:r>
            </a:p>
          </p:txBody>
        </p:sp>
        <p:sp>
          <p:nvSpPr>
            <p:cNvPr id="18" name="PH"/>
            <p:cNvSpPr txBox="1"/>
            <p:nvPr/>
          </p:nvSpPr>
          <p:spPr>
            <a:xfrm>
              <a:off x="4601222" y="2056000"/>
              <a:ext cx="641093" cy="251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a:defRPr sz="1200"/>
              </a:lvl1pPr>
            </a:lstStyle>
            <a:p>
              <a:r>
                <a:rPr dirty="0"/>
                <a:t>PH</a:t>
              </a:r>
            </a:p>
          </p:txBody>
        </p:sp>
        <p:sp>
          <p:nvSpPr>
            <p:cNvPr id="19" name="MED"/>
            <p:cNvSpPr txBox="1"/>
            <p:nvPr/>
          </p:nvSpPr>
          <p:spPr>
            <a:xfrm>
              <a:off x="3571500" y="2056000"/>
              <a:ext cx="641093" cy="251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a:defRPr sz="1200"/>
              </a:lvl1pPr>
            </a:lstStyle>
            <a:p>
              <a:r>
                <a:rPr dirty="0"/>
                <a:t>MED</a:t>
              </a:r>
            </a:p>
          </p:txBody>
        </p:sp>
        <p:sp>
          <p:nvSpPr>
            <p:cNvPr id="20" name="powered by:"/>
            <p:cNvSpPr txBox="1"/>
            <p:nvPr/>
          </p:nvSpPr>
          <p:spPr>
            <a:xfrm>
              <a:off x="116096" y="1706720"/>
              <a:ext cx="1079295" cy="2895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lstStyle>
              <a:lvl1pPr algn="ctr">
                <a:defRPr sz="1000"/>
              </a:lvl1pPr>
            </a:lstStyle>
            <a:p>
              <a:r>
                <a:rPr dirty="0"/>
                <a:t>powered by:</a:t>
              </a:r>
            </a:p>
          </p:txBody>
        </p:sp>
        <p:sp>
          <p:nvSpPr>
            <p:cNvPr id="21" name="SG"/>
            <p:cNvSpPr txBox="1"/>
            <p:nvPr/>
          </p:nvSpPr>
          <p:spPr>
            <a:xfrm>
              <a:off x="5116083" y="2056000"/>
              <a:ext cx="641093" cy="251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a:defRPr sz="1200"/>
              </a:lvl1pPr>
            </a:lstStyle>
            <a:p>
              <a:r>
                <a:rPr dirty="0"/>
                <a:t>SG</a:t>
              </a:r>
            </a:p>
          </p:txBody>
        </p:sp>
        <p:sp>
          <p:nvSpPr>
            <p:cNvPr id="22" name="GOV"/>
            <p:cNvSpPr txBox="1"/>
            <p:nvPr/>
          </p:nvSpPr>
          <p:spPr>
            <a:xfrm>
              <a:off x="2026917" y="2056000"/>
              <a:ext cx="641093" cy="251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a:defRPr sz="1200"/>
              </a:lvl1pPr>
            </a:lstStyle>
            <a:p>
              <a:r>
                <a:rPr dirty="0"/>
                <a:t>GOV</a:t>
              </a:r>
            </a:p>
          </p:txBody>
        </p:sp>
        <p:sp>
          <p:nvSpPr>
            <p:cNvPr id="23" name="MA"/>
            <p:cNvSpPr txBox="1"/>
            <p:nvPr/>
          </p:nvSpPr>
          <p:spPr>
            <a:xfrm>
              <a:off x="3056639" y="2056000"/>
              <a:ext cx="641093" cy="251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a:defRPr sz="1200"/>
              </a:lvl1pPr>
            </a:lstStyle>
            <a:p>
              <a:r>
                <a:rPr dirty="0"/>
                <a:t>MA</a:t>
              </a:r>
            </a:p>
          </p:txBody>
        </p:sp>
        <p:sp>
          <p:nvSpPr>
            <p:cNvPr id="24" name="AR"/>
            <p:cNvSpPr txBox="1"/>
            <p:nvPr/>
          </p:nvSpPr>
          <p:spPr>
            <a:xfrm>
              <a:off x="977634" y="2056000"/>
              <a:ext cx="641093" cy="251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a:defRPr sz="1200"/>
              </a:lvl1pPr>
            </a:lstStyle>
            <a:p>
              <a:r>
                <a:rPr dirty="0"/>
                <a:t>AR</a:t>
              </a:r>
            </a:p>
          </p:txBody>
        </p:sp>
        <p:pic>
          <p:nvPicPr>
            <p:cNvPr id="25" name="FAK_PH_RGB_p.png" descr="FAK_PH_RGB_p.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809148" y="1814854"/>
              <a:ext cx="225242" cy="225242"/>
            </a:xfrm>
            <a:prstGeom prst="rect">
              <a:avLst/>
            </a:prstGeom>
            <a:ln w="12700">
              <a:miter lim="400000"/>
            </a:ln>
          </p:spPr>
        </p:pic>
        <p:pic>
          <p:nvPicPr>
            <p:cNvPr id="26" name="FAK_EI_RGB_p.png" descr="FAK_EI_RGB_p.png"/>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699932" y="1814762"/>
              <a:ext cx="226340" cy="225242"/>
            </a:xfrm>
            <a:prstGeom prst="rect">
              <a:avLst/>
            </a:prstGeom>
            <a:ln w="12700">
              <a:miter lim="400000"/>
            </a:ln>
          </p:spPr>
        </p:pic>
        <p:pic>
          <p:nvPicPr>
            <p:cNvPr id="27" name="FAK_IN_RGB_p.png" descr="FAK_IN_RGB_p.png"/>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2759942" y="1814854"/>
              <a:ext cx="204765" cy="225242"/>
            </a:xfrm>
            <a:prstGeom prst="rect">
              <a:avLst/>
            </a:prstGeom>
            <a:ln w="12700">
              <a:miter lim="400000"/>
            </a:ln>
          </p:spPr>
        </p:pic>
        <p:pic>
          <p:nvPicPr>
            <p:cNvPr id="28" name="FAK_MED_RGB_p.png" descr="FAK_MED_RGB_p.png"/>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3803927" y="1814854"/>
              <a:ext cx="176239" cy="225242"/>
            </a:xfrm>
            <a:prstGeom prst="rect">
              <a:avLst/>
            </a:prstGeom>
            <a:ln w="12700">
              <a:miter lim="400000"/>
            </a:ln>
          </p:spPr>
        </p:pic>
        <p:pic>
          <p:nvPicPr>
            <p:cNvPr id="29" name="FAK_MW_RGB_p.png" descr="FAK_MW_RGB_p.png"/>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4267159" y="1814854"/>
              <a:ext cx="279497" cy="225242"/>
            </a:xfrm>
            <a:prstGeom prst="rect">
              <a:avLst/>
            </a:prstGeom>
            <a:ln w="12700">
              <a:miter lim="400000"/>
            </a:ln>
          </p:spPr>
        </p:pic>
        <p:pic>
          <p:nvPicPr>
            <p:cNvPr id="30" name="FAK_SP_RGB_p.png" descr="FAK_SP_RGB_p.png"/>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5299562" y="1814854"/>
              <a:ext cx="274136" cy="225242"/>
            </a:xfrm>
            <a:prstGeom prst="rect">
              <a:avLst/>
            </a:prstGeom>
            <a:ln w="12700">
              <a:miter lim="400000"/>
            </a:ln>
          </p:spPr>
        </p:pic>
        <p:pic>
          <p:nvPicPr>
            <p:cNvPr id="31" name="FAK_SE_RGB_p.png" descr="FAK_SE_RGB_p.png"/>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2233163" y="1813174"/>
              <a:ext cx="228601" cy="228601"/>
            </a:xfrm>
            <a:prstGeom prst="rect">
              <a:avLst/>
            </a:prstGeom>
            <a:ln w="12700">
              <a:miter lim="400000"/>
            </a:ln>
          </p:spPr>
        </p:pic>
        <p:pic>
          <p:nvPicPr>
            <p:cNvPr id="32" name="FAK_MA_RGB_p.png" descr="FAK_MA_RGB_p.png"/>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3262885" y="1813174"/>
              <a:ext cx="228601" cy="228601"/>
            </a:xfrm>
            <a:prstGeom prst="rect">
              <a:avLst/>
            </a:prstGeom>
            <a:ln w="12700">
              <a:miter lim="400000"/>
            </a:ln>
          </p:spPr>
        </p:pic>
        <p:pic>
          <p:nvPicPr>
            <p:cNvPr id="33" name="FAK_AR_RGB_p.png" descr="FAK_AR_RGB_p.png"/>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1183880" y="1813174"/>
              <a:ext cx="228601" cy="228601"/>
            </a:xfrm>
            <a:prstGeom prst="rect">
              <a:avLst/>
            </a:prstGeom>
            <a:ln w="12700">
              <a:miter lim="400000"/>
            </a:ln>
          </p:spPr>
        </p:pic>
        <p:sp>
          <p:nvSpPr>
            <p:cNvPr id="34" name="EDU"/>
            <p:cNvSpPr txBox="1"/>
            <p:nvPr/>
          </p:nvSpPr>
          <p:spPr>
            <a:xfrm>
              <a:off x="5650505" y="2056000"/>
              <a:ext cx="641093" cy="251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a:defRPr sz="1200"/>
              </a:lvl1pPr>
            </a:lstStyle>
            <a:p>
              <a:r>
                <a:rPr dirty="0"/>
                <a:t>EDU</a:t>
              </a:r>
            </a:p>
          </p:txBody>
        </p:sp>
        <p:pic>
          <p:nvPicPr>
            <p:cNvPr id="35" name="Grafik 34"/>
            <p:cNvPicPr>
              <a:picLocks noChangeAspect="1"/>
            </p:cNvPicPr>
            <p:nvPr/>
          </p:nvPicPr>
          <p:blipFill>
            <a:blip r:embed="rId18" cstate="print">
              <a:biLevel thresh="75000"/>
              <a:extLst>
                <a:ext uri="{28A0092B-C50C-407E-A947-70E740481C1C}">
                  <a14:useLocalDpi xmlns:a14="http://schemas.microsoft.com/office/drawing/2010/main" val="0"/>
                </a:ext>
              </a:extLst>
            </a:blip>
            <a:stretch>
              <a:fillRect/>
            </a:stretch>
          </p:blipFill>
          <p:spPr>
            <a:xfrm>
              <a:off x="6939382" y="1813174"/>
              <a:ext cx="226800" cy="226800"/>
            </a:xfrm>
            <a:prstGeom prst="rect">
              <a:avLst/>
            </a:prstGeom>
          </p:spPr>
        </p:pic>
        <p:pic>
          <p:nvPicPr>
            <p:cNvPr id="36" name="Grafik 35"/>
            <p:cNvPicPr>
              <a:picLocks noChangeAspect="1"/>
            </p:cNvPicPr>
            <p:nvPr/>
          </p:nvPicPr>
          <p:blipFill>
            <a:blip r:embed="rId19" cstate="print">
              <a:biLevel thresh="75000"/>
              <a:extLst>
                <a:ext uri="{28A0092B-C50C-407E-A947-70E740481C1C}">
                  <a14:useLocalDpi xmlns:a14="http://schemas.microsoft.com/office/drawing/2010/main" val="0"/>
                </a:ext>
              </a:extLst>
            </a:blip>
            <a:stretch>
              <a:fillRect/>
            </a:stretch>
          </p:blipFill>
          <p:spPr>
            <a:xfrm>
              <a:off x="5852404" y="1813983"/>
              <a:ext cx="226800" cy="226800"/>
            </a:xfrm>
            <a:prstGeom prst="rect">
              <a:avLst/>
            </a:prstGeom>
          </p:spPr>
        </p:pic>
        <p:pic>
          <p:nvPicPr>
            <p:cNvPr id="37" name="Grafik 36"/>
            <p:cNvPicPr>
              <a:picLocks noChangeAspect="1"/>
            </p:cNvPicPr>
            <p:nvPr/>
          </p:nvPicPr>
          <p:blipFill>
            <a:blip r:embed="rId20" cstate="print">
              <a:biLevel thresh="75000"/>
              <a:extLst>
                <a:ext uri="{28A0092B-C50C-407E-A947-70E740481C1C}">
                  <a14:useLocalDpi xmlns:a14="http://schemas.microsoft.com/office/drawing/2010/main" val="0"/>
                </a:ext>
              </a:extLst>
            </a:blip>
            <a:stretch>
              <a:fillRect/>
            </a:stretch>
          </p:blipFill>
          <p:spPr>
            <a:xfrm>
              <a:off x="6418894" y="1813174"/>
              <a:ext cx="227061" cy="226800"/>
            </a:xfrm>
            <a:prstGeom prst="rect">
              <a:avLst/>
            </a:prstGeom>
          </p:spPr>
        </p:pic>
        <p:sp>
          <p:nvSpPr>
            <p:cNvPr id="38" name="EDU"/>
            <p:cNvSpPr txBox="1"/>
            <p:nvPr/>
          </p:nvSpPr>
          <p:spPr>
            <a:xfrm>
              <a:off x="6211877" y="2056000"/>
              <a:ext cx="641093" cy="251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a:defRPr sz="1200"/>
              </a:lvl1pPr>
            </a:lstStyle>
            <a:p>
              <a:r>
                <a:rPr lang="de-DE" dirty="0" smtClean="0"/>
                <a:t>LRG</a:t>
              </a:r>
            </a:p>
          </p:txBody>
        </p:sp>
        <p:sp>
          <p:nvSpPr>
            <p:cNvPr id="39" name="EDU"/>
            <p:cNvSpPr txBox="1"/>
            <p:nvPr/>
          </p:nvSpPr>
          <p:spPr>
            <a:xfrm>
              <a:off x="6732235" y="2056000"/>
              <a:ext cx="641093" cy="251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a:defRPr sz="1200"/>
              </a:lvl1pPr>
            </a:lstStyle>
            <a:p>
              <a:r>
                <a:rPr lang="de-DE" dirty="0" smtClean="0"/>
                <a:t>BGU</a:t>
              </a:r>
              <a:endParaRPr dirty="0"/>
            </a:p>
          </p:txBody>
        </p:sp>
      </p:grpSp>
      <p:pic>
        <p:nvPicPr>
          <p:cNvPr id="41" name="Grafik 40"/>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309345" y="327050"/>
            <a:ext cx="1052922" cy="343199"/>
          </a:xfrm>
          <a:prstGeom prst="rect">
            <a:avLst/>
          </a:prstGeom>
        </p:spPr>
      </p:pic>
    </p:spTree>
  </p:cSld>
  <p:clrMap bg1="lt1" tx1="dk1" bg2="lt2" tx2="dk2" accent1="accent1" accent2="accent2" accent3="accent3" accent4="accent4" accent5="accent5" accent6="accent6" hlink="hlink" folHlink="folHlink"/>
  <p:sldLayoutIdLst>
    <p:sldLayoutId id="2147483664" r:id="rId1"/>
  </p:sldLayoutIdLst>
  <p:timing>
    <p:tnLst>
      <p:par>
        <p:cTn id="1" dur="indefinite" restart="never" nodeType="tmRoot"/>
      </p:par>
    </p:tnLst>
  </p:timing>
  <p:hf hdr="0" dt="0"/>
  <p:txStyles>
    <p:titleStyle>
      <a:lvl1pPr algn="l" rtl="0" eaLnBrk="1" fontAlgn="base" hangingPunct="1">
        <a:lnSpc>
          <a:spcPct val="125000"/>
        </a:lnSpc>
        <a:spcBef>
          <a:spcPct val="0"/>
        </a:spcBef>
        <a:spcAft>
          <a:spcPct val="0"/>
        </a:spcAft>
        <a:defRPr sz="2200" b="0" kern="1200">
          <a:solidFill>
            <a:schemeClr val="tx1"/>
          </a:solidFill>
          <a:latin typeface="+mj-lt"/>
          <a:ea typeface="+mj-ea"/>
          <a:cs typeface="+mj-cs"/>
        </a:defRPr>
      </a:lvl1pPr>
      <a:lvl2pPr algn="l" rtl="0" eaLnBrk="1" fontAlgn="base" hangingPunct="1">
        <a:spcBef>
          <a:spcPct val="0"/>
        </a:spcBef>
        <a:spcAft>
          <a:spcPct val="0"/>
        </a:spcAft>
        <a:defRPr sz="2000" b="1">
          <a:solidFill>
            <a:schemeClr val="tx2"/>
          </a:solidFill>
          <a:latin typeface="Arial" charset="0"/>
          <a:cs typeface="Arial" charset="0"/>
        </a:defRPr>
      </a:lvl2pPr>
      <a:lvl3pPr algn="l" rtl="0" eaLnBrk="1" fontAlgn="base" hangingPunct="1">
        <a:spcBef>
          <a:spcPct val="0"/>
        </a:spcBef>
        <a:spcAft>
          <a:spcPct val="0"/>
        </a:spcAft>
        <a:defRPr sz="2000" b="1">
          <a:solidFill>
            <a:schemeClr val="tx2"/>
          </a:solidFill>
          <a:latin typeface="Arial" charset="0"/>
          <a:cs typeface="Arial" charset="0"/>
        </a:defRPr>
      </a:lvl3pPr>
      <a:lvl4pPr algn="l" rtl="0" eaLnBrk="1" fontAlgn="base" hangingPunct="1">
        <a:spcBef>
          <a:spcPct val="0"/>
        </a:spcBef>
        <a:spcAft>
          <a:spcPct val="0"/>
        </a:spcAft>
        <a:defRPr sz="2000" b="1">
          <a:solidFill>
            <a:schemeClr val="tx2"/>
          </a:solidFill>
          <a:latin typeface="Arial" charset="0"/>
          <a:cs typeface="Arial" charset="0"/>
        </a:defRPr>
      </a:lvl4pPr>
      <a:lvl5pPr algn="l" rtl="0" eaLnBrk="1" fontAlgn="base" hangingPunct="1">
        <a:spcBef>
          <a:spcPct val="0"/>
        </a:spcBef>
        <a:spcAft>
          <a:spcPct val="0"/>
        </a:spcAft>
        <a:defRPr sz="2000" b="1">
          <a:solidFill>
            <a:schemeClr val="tx2"/>
          </a:solidFill>
          <a:latin typeface="Arial" charset="0"/>
          <a:cs typeface="Arial" charset="0"/>
        </a:defRPr>
      </a:lvl5pPr>
      <a:lvl6pPr marL="457200" algn="l" rtl="0" eaLnBrk="1" fontAlgn="base" hangingPunct="1">
        <a:spcBef>
          <a:spcPct val="0"/>
        </a:spcBef>
        <a:spcAft>
          <a:spcPct val="0"/>
        </a:spcAft>
        <a:defRPr sz="2000" b="1">
          <a:solidFill>
            <a:schemeClr val="tx2"/>
          </a:solidFill>
          <a:latin typeface="Arial" charset="0"/>
          <a:cs typeface="Arial" charset="0"/>
        </a:defRPr>
      </a:lvl6pPr>
      <a:lvl7pPr marL="914400" algn="l" rtl="0" eaLnBrk="1" fontAlgn="base" hangingPunct="1">
        <a:spcBef>
          <a:spcPct val="0"/>
        </a:spcBef>
        <a:spcAft>
          <a:spcPct val="0"/>
        </a:spcAft>
        <a:defRPr sz="2000" b="1">
          <a:solidFill>
            <a:schemeClr val="tx2"/>
          </a:solidFill>
          <a:latin typeface="Arial" charset="0"/>
          <a:cs typeface="Arial" charset="0"/>
        </a:defRPr>
      </a:lvl7pPr>
      <a:lvl8pPr marL="1371600" algn="l" rtl="0" eaLnBrk="1" fontAlgn="base" hangingPunct="1">
        <a:spcBef>
          <a:spcPct val="0"/>
        </a:spcBef>
        <a:spcAft>
          <a:spcPct val="0"/>
        </a:spcAft>
        <a:defRPr sz="2000" b="1">
          <a:solidFill>
            <a:schemeClr val="tx2"/>
          </a:solidFill>
          <a:latin typeface="Arial" charset="0"/>
          <a:cs typeface="Arial" charset="0"/>
        </a:defRPr>
      </a:lvl8pPr>
      <a:lvl9pPr marL="1828800" algn="l" rtl="0" eaLnBrk="1" fontAlgn="base" hangingPunct="1">
        <a:spcBef>
          <a:spcPct val="0"/>
        </a:spcBef>
        <a:spcAft>
          <a:spcPct val="0"/>
        </a:spcAft>
        <a:defRPr sz="2000" b="1">
          <a:solidFill>
            <a:schemeClr val="tx2"/>
          </a:solidFill>
          <a:latin typeface="Arial" charset="0"/>
          <a:cs typeface="Arial" charset="0"/>
        </a:defRPr>
      </a:lvl9pPr>
    </p:titleStyle>
    <p:bodyStyle>
      <a:lvl1pPr algn="l" rtl="0" eaLnBrk="1" fontAlgn="base" hangingPunct="1">
        <a:lnSpc>
          <a:spcPct val="100000"/>
        </a:lnSpc>
        <a:spcBef>
          <a:spcPct val="0"/>
        </a:spcBef>
        <a:spcAft>
          <a:spcPct val="0"/>
        </a:spcAft>
        <a:defRPr sz="1600" kern="1200">
          <a:solidFill>
            <a:schemeClr val="tx1"/>
          </a:solidFill>
          <a:latin typeface="+mn-lt"/>
          <a:ea typeface="+mn-ea"/>
          <a:cs typeface="+mn-cs"/>
        </a:defRPr>
      </a:lvl1pPr>
      <a:lvl2pPr marL="176213" indent="-176213" algn="l" rtl="0" eaLnBrk="1" fontAlgn="base" hangingPunct="1">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Objekt 1" hidden="1"/>
          <p:cNvGraphicFramePr>
            <a:graphicFrameLocks noChangeAspect="1"/>
          </p:cNvGraphicFramePr>
          <p:nvPr userDrawn="1">
            <p:custDataLst>
              <p:tags r:id="rId11"/>
            </p:custDataLst>
            <p:extLst>
              <p:ext uri="{D42A27DB-BD31-4B8C-83A1-F6EECF244321}">
                <p14:modId xmlns:p14="http://schemas.microsoft.com/office/powerpoint/2010/main" val="37860717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59" name="think-cell Folie" r:id="rId12" imgW="530" imgH="531" progId="TCLayout.ActiveDocument.1">
                  <p:embed/>
                </p:oleObj>
              </mc:Choice>
              <mc:Fallback>
                <p:oleObj name="think-cell Folie" r:id="rId12" imgW="530" imgH="531" progId="TCLayout.ActiveDocument.1">
                  <p:embed/>
                  <p:pic>
                    <p:nvPicPr>
                      <p:cNvPr id="0" name=""/>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4"/>
          </p:nvPr>
        </p:nvSpPr>
        <p:spPr>
          <a:xfrm>
            <a:off x="6774934" y="4854985"/>
            <a:ext cx="2052074" cy="273844"/>
          </a:xfrm>
          <a:prstGeom prst="rect">
            <a:avLst/>
          </a:prstGeom>
        </p:spPr>
        <p:txBody>
          <a:bodyPr vert="horz" lIns="0" tIns="45720" rIns="0" bIns="45720" rtlCol="0" anchor="ctr"/>
          <a:lstStyle>
            <a:lvl1pPr algn="r">
              <a:defRPr sz="1100">
                <a:solidFill>
                  <a:schemeClr val="tx1"/>
                </a:solidFill>
              </a:defRPr>
            </a:lvl1pPr>
          </a:lstStyle>
          <a:p>
            <a:fld id="{CE58CB1E-F828-4F11-99E0-327109AF9DA4}" type="slidenum">
              <a:rPr lang="de-DE" smtClean="0"/>
              <a:pPr/>
              <a:t>‹Nr.›</a:t>
            </a:fld>
            <a:endParaRPr lang="de-DE" dirty="0"/>
          </a:p>
        </p:txBody>
      </p:sp>
      <p:sp>
        <p:nvSpPr>
          <p:cNvPr id="6" name="Fußzeilenplatzhalter 3"/>
          <p:cNvSpPr>
            <a:spLocks noGrp="1"/>
          </p:cNvSpPr>
          <p:nvPr>
            <p:ph type="ftr" sz="quarter" idx="3"/>
          </p:nvPr>
        </p:nvSpPr>
        <p:spPr>
          <a:xfrm>
            <a:off x="311162" y="4854985"/>
            <a:ext cx="6464280" cy="273844"/>
          </a:xfrm>
          <a:prstGeom prst="rect">
            <a:avLst/>
          </a:prstGeom>
        </p:spPr>
        <p:txBody>
          <a:bodyPr vert="horz" lIns="0" tIns="45720" rIns="0" bIns="45720" rtlCol="0" anchor="ctr"/>
          <a:lstStyle>
            <a:lvl1pPr algn="l">
              <a:defRPr sz="1100">
                <a:solidFill>
                  <a:schemeClr val="tx1"/>
                </a:solidFill>
              </a:defRPr>
            </a:lvl1p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pic>
        <p:nvPicPr>
          <p:cNvPr id="12" name="Bild 2" descr="20150416 tum logo blau png final.png"/>
          <p:cNvPicPr>
            <a:picLocks noChangeAspect="1"/>
          </p:cNvPicPr>
          <p:nvPr userDrawn="1"/>
        </p:nvPicPr>
        <p:blipFill>
          <a:blip r:embed="rId14"/>
          <a:stretch>
            <a:fillRect/>
          </a:stretch>
        </p:blipFill>
        <p:spPr>
          <a:xfrm>
            <a:off x="8222160" y="324000"/>
            <a:ext cx="604774" cy="318516"/>
          </a:xfrm>
          <a:prstGeom prst="rect">
            <a:avLst/>
          </a:prstGeom>
        </p:spPr>
      </p:pic>
      <p:sp>
        <p:nvSpPr>
          <p:cNvPr id="13" name="Textfeld 12"/>
          <p:cNvSpPr txBox="1"/>
          <p:nvPr userDrawn="1"/>
        </p:nvSpPr>
        <p:spPr>
          <a:xfrm>
            <a:off x="1528354" y="324000"/>
            <a:ext cx="2913530" cy="346249"/>
          </a:xfrm>
          <a:prstGeom prst="rect">
            <a:avLst/>
          </a:prstGeom>
          <a:noFill/>
        </p:spPr>
        <p:txBody>
          <a:bodyPr wrap="square" lIns="0" tIns="0" rIns="0" bIns="0" rtlCol="0">
            <a:spAutoFit/>
          </a:bodyPr>
          <a:lstStyle/>
          <a:p>
            <a:pPr>
              <a:lnSpc>
                <a:spcPts val="900"/>
              </a:lnSpc>
            </a:pPr>
            <a:r>
              <a:rPr lang="de-DE" sz="800" dirty="0" err="1" smtClean="0">
                <a:solidFill>
                  <a:srgbClr val="0065BD"/>
                </a:solidFill>
                <a:latin typeface="Arial"/>
              </a:rPr>
              <a:t>Munich</a:t>
            </a:r>
            <a:r>
              <a:rPr lang="de-DE" sz="800" dirty="0" smtClean="0">
                <a:solidFill>
                  <a:srgbClr val="0065BD"/>
                </a:solidFill>
                <a:latin typeface="Arial"/>
              </a:rPr>
              <a:t> Institute </a:t>
            </a:r>
            <a:r>
              <a:rPr lang="de-DE" sz="800" dirty="0" err="1" smtClean="0">
                <a:solidFill>
                  <a:srgbClr val="0065BD"/>
                </a:solidFill>
                <a:latin typeface="Arial"/>
              </a:rPr>
              <a:t>of</a:t>
            </a:r>
            <a:r>
              <a:rPr lang="de-DE" sz="800" dirty="0" smtClean="0">
                <a:solidFill>
                  <a:srgbClr val="0065BD"/>
                </a:solidFill>
                <a:latin typeface="Arial"/>
              </a:rPr>
              <a:t> </a:t>
            </a:r>
            <a:r>
              <a:rPr lang="de-DE" sz="800" dirty="0" err="1" smtClean="0">
                <a:solidFill>
                  <a:srgbClr val="0065BD"/>
                </a:solidFill>
                <a:latin typeface="Arial"/>
              </a:rPr>
              <a:t>Robotics</a:t>
            </a:r>
            <a:r>
              <a:rPr lang="de-DE" sz="800" dirty="0" smtClean="0">
                <a:solidFill>
                  <a:srgbClr val="0065BD"/>
                </a:solidFill>
                <a:latin typeface="Arial"/>
              </a:rPr>
              <a:t> </a:t>
            </a:r>
            <a:r>
              <a:rPr lang="de-DE" sz="800" dirty="0" err="1" smtClean="0">
                <a:solidFill>
                  <a:srgbClr val="0065BD"/>
                </a:solidFill>
                <a:latin typeface="Arial"/>
              </a:rPr>
              <a:t>and</a:t>
            </a:r>
            <a:r>
              <a:rPr lang="de-DE" sz="800" dirty="0" smtClean="0">
                <a:solidFill>
                  <a:srgbClr val="0065BD"/>
                </a:solidFill>
                <a:latin typeface="Arial"/>
              </a:rPr>
              <a:t> </a:t>
            </a:r>
            <a:r>
              <a:rPr lang="de-DE" sz="800" dirty="0" err="1" smtClean="0">
                <a:solidFill>
                  <a:srgbClr val="0065BD"/>
                </a:solidFill>
                <a:latin typeface="Arial"/>
              </a:rPr>
              <a:t>Machine</a:t>
            </a:r>
            <a:r>
              <a:rPr lang="de-DE" sz="800" dirty="0" smtClean="0">
                <a:solidFill>
                  <a:srgbClr val="0065BD"/>
                </a:solidFill>
                <a:latin typeface="Arial"/>
              </a:rPr>
              <a:t> </a:t>
            </a:r>
            <a:r>
              <a:rPr lang="de-DE" sz="800" dirty="0" err="1" smtClean="0">
                <a:solidFill>
                  <a:srgbClr val="0065BD"/>
                </a:solidFill>
                <a:latin typeface="Arial"/>
              </a:rPr>
              <a:t>Intelligence</a:t>
            </a:r>
            <a:r>
              <a:rPr lang="de-DE" sz="800" dirty="0" smtClean="0">
                <a:solidFill>
                  <a:srgbClr val="0065BD"/>
                </a:solidFill>
                <a:latin typeface="Arial"/>
              </a:rPr>
              <a:t> (MIRMI)</a:t>
            </a:r>
          </a:p>
          <a:p>
            <a:pPr>
              <a:lnSpc>
                <a:spcPts val="900"/>
              </a:lnSpc>
            </a:pPr>
            <a:r>
              <a:rPr lang="de-DE" sz="800" dirty="0" smtClean="0">
                <a:solidFill>
                  <a:srgbClr val="0065BD"/>
                </a:solidFill>
                <a:latin typeface="Arial"/>
              </a:rPr>
              <a:t>Integrative Research Institute</a:t>
            </a:r>
            <a:endParaRPr lang="de-DE" sz="800" dirty="0">
              <a:solidFill>
                <a:srgbClr val="0065BD"/>
              </a:solidFill>
              <a:latin typeface="Arial"/>
            </a:endParaRPr>
          </a:p>
          <a:p>
            <a:pPr>
              <a:lnSpc>
                <a:spcPts val="900"/>
              </a:lnSpc>
            </a:pPr>
            <a:r>
              <a:rPr lang="de-DE" sz="800" dirty="0">
                <a:solidFill>
                  <a:srgbClr val="0065BD"/>
                </a:solidFill>
                <a:latin typeface="Arial"/>
              </a:rPr>
              <a:t>Technische Universität München</a:t>
            </a:r>
          </a:p>
        </p:txBody>
      </p:sp>
      <p:pic>
        <p:nvPicPr>
          <p:cNvPr id="16" name="Grafik 15"/>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309345" y="327050"/>
            <a:ext cx="1052922" cy="343199"/>
          </a:xfrm>
          <a:prstGeom prst="rect">
            <a:avLst/>
          </a:prstGeom>
        </p:spPr>
      </p:pic>
    </p:spTree>
  </p:cSld>
  <p:clrMap bg1="lt1" tx1="dk1" bg2="lt2" tx2="dk2" accent1="accent1" accent2="accent2" accent3="accent3" accent4="accent4" accent5="accent5" accent6="accent6" hlink="hlink" folHlink="folHlink"/>
  <p:sldLayoutIdLst>
    <p:sldLayoutId id="2147483662" r:id="rId1"/>
    <p:sldLayoutId id="2147483654" r:id="rId2"/>
    <p:sldLayoutId id="2147483704" r:id="rId3"/>
    <p:sldLayoutId id="2147483657" r:id="rId4"/>
    <p:sldLayoutId id="2147483711" r:id="rId5"/>
    <p:sldLayoutId id="2147483703" r:id="rId6"/>
    <p:sldLayoutId id="2147483653" r:id="rId7"/>
    <p:sldLayoutId id="2147483656" r:id="rId8"/>
  </p:sldLayoutIdLst>
  <p:timing>
    <p:tnLst>
      <p:par>
        <p:cTn id="1" dur="indefinite" restart="never" nodeType="tmRoot"/>
      </p:par>
    </p:tnLst>
  </p:timing>
  <p:hf hdr="0" dt="0"/>
  <p:txStyles>
    <p:titleStyle>
      <a:lvl1pPr algn="l" rtl="0" eaLnBrk="0" fontAlgn="base" hangingPunct="0">
        <a:lnSpc>
          <a:spcPct val="125000"/>
        </a:lnSpc>
        <a:spcBef>
          <a:spcPct val="0"/>
        </a:spcBef>
        <a:spcAft>
          <a:spcPct val="0"/>
        </a:spcAft>
        <a:defRPr sz="25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Rechteck 5"/>
          <p:cNvSpPr/>
          <p:nvPr/>
        </p:nvSpPr>
        <p:spPr bwMode="hidden">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sp>
        <p:nvSpPr>
          <p:cNvPr id="7" name="Foliennummernplatzhalter 4"/>
          <p:cNvSpPr>
            <a:spLocks noGrp="1"/>
          </p:cNvSpPr>
          <p:nvPr>
            <p:ph type="sldNum" sz="quarter" idx="4"/>
          </p:nvPr>
        </p:nvSpPr>
        <p:spPr>
          <a:xfrm>
            <a:off x="6774934" y="4854985"/>
            <a:ext cx="2052000" cy="273844"/>
          </a:xfrm>
          <a:prstGeom prst="rect">
            <a:avLst/>
          </a:prstGeom>
        </p:spPr>
        <p:txBody>
          <a:bodyPr vert="horz" lIns="0" tIns="45720" rIns="0" bIns="45720" rtlCol="0" anchor="ctr"/>
          <a:lstStyle>
            <a:lvl1pPr algn="r">
              <a:defRPr sz="1100">
                <a:solidFill>
                  <a:schemeClr val="bg1"/>
                </a:solidFill>
              </a:defRPr>
            </a:lvl1pPr>
          </a:lstStyle>
          <a:p>
            <a:fld id="{CE58CB1E-F828-4F11-99E0-327109AF9DA4}" type="slidenum">
              <a:rPr lang="de-DE" smtClean="0"/>
              <a:pPr/>
              <a:t>‹Nr.›</a:t>
            </a:fld>
            <a:endParaRPr lang="de-DE" dirty="0"/>
          </a:p>
        </p:txBody>
      </p:sp>
      <p:sp>
        <p:nvSpPr>
          <p:cNvPr id="8" name="Fußzeilenplatzhalter 3"/>
          <p:cNvSpPr>
            <a:spLocks noGrp="1"/>
          </p:cNvSpPr>
          <p:nvPr>
            <p:ph type="ftr" sz="quarter" idx="3"/>
          </p:nvPr>
        </p:nvSpPr>
        <p:spPr>
          <a:xfrm>
            <a:off x="311162" y="4854985"/>
            <a:ext cx="6464280" cy="273844"/>
          </a:xfrm>
          <a:prstGeom prst="rect">
            <a:avLst/>
          </a:prstGeom>
        </p:spPr>
        <p:txBody>
          <a:bodyPr vert="horz" lIns="0" tIns="45720" rIns="0" bIns="45720" rtlCol="0" anchor="ctr"/>
          <a:lstStyle>
            <a:lvl1pPr algn="l">
              <a:defRPr sz="1100">
                <a:solidFill>
                  <a:schemeClr val="bg1"/>
                </a:solidFill>
              </a:defRPr>
            </a:lvl1pPr>
          </a:lstStyle>
          <a:p>
            <a:r>
              <a:rPr lang="de-DE"/>
              <a:t>Dr. rer. nat. Erika Mustermann (TUM) | kann beliebig erweitert werden | Infos mit Strich trennen</a:t>
            </a:r>
            <a:endParaRPr lang="en-US" dirty="0"/>
          </a:p>
        </p:txBody>
      </p:sp>
      <p:pic>
        <p:nvPicPr>
          <p:cNvPr id="9" name="Bild 3" descr="20150416 tum logo blau png final.png"/>
          <p:cNvPicPr>
            <a:picLocks noChangeAspect="1"/>
          </p:cNvPicPr>
          <p:nvPr userDrawn="1"/>
        </p:nvPicPr>
        <p:blipFill>
          <a:blip r:embed="rId3"/>
          <a:stretch>
            <a:fillRect/>
          </a:stretch>
        </p:blipFill>
        <p:spPr bwMode="black">
          <a:xfrm>
            <a:off x="8218800" y="324000"/>
            <a:ext cx="599513" cy="320288"/>
          </a:xfrm>
          <a:prstGeom prst="rect">
            <a:avLst/>
          </a:prstGeom>
        </p:spPr>
      </p:pic>
      <p:sp>
        <p:nvSpPr>
          <p:cNvPr id="10" name="Textfeld 9"/>
          <p:cNvSpPr txBox="1"/>
          <p:nvPr userDrawn="1"/>
        </p:nvSpPr>
        <p:spPr>
          <a:xfrm>
            <a:off x="1398652" y="310296"/>
            <a:ext cx="2913530" cy="346249"/>
          </a:xfrm>
          <a:prstGeom prst="rect">
            <a:avLst/>
          </a:prstGeom>
          <a:noFill/>
        </p:spPr>
        <p:txBody>
          <a:bodyPr wrap="square" lIns="0" tIns="0" rIns="0" bIns="0" rtlCol="0">
            <a:spAutoFit/>
          </a:bodyPr>
          <a:lstStyle/>
          <a:p>
            <a:pPr>
              <a:lnSpc>
                <a:spcPts val="900"/>
              </a:lnSpc>
            </a:pPr>
            <a:r>
              <a:rPr lang="de-DE" sz="800" dirty="0" err="1" smtClean="0">
                <a:solidFill>
                  <a:schemeClr val="bg1"/>
                </a:solidFill>
                <a:latin typeface="+mn-lt"/>
              </a:rPr>
              <a:t>Munich</a:t>
            </a:r>
            <a:r>
              <a:rPr lang="de-DE" sz="800" dirty="0" smtClean="0">
                <a:solidFill>
                  <a:schemeClr val="bg1"/>
                </a:solidFill>
                <a:latin typeface="+mn-lt"/>
              </a:rPr>
              <a:t> Institute </a:t>
            </a:r>
            <a:r>
              <a:rPr lang="de-DE" sz="800" dirty="0" err="1" smtClean="0">
                <a:solidFill>
                  <a:schemeClr val="bg1"/>
                </a:solidFill>
                <a:latin typeface="+mn-lt"/>
              </a:rPr>
              <a:t>of</a:t>
            </a:r>
            <a:r>
              <a:rPr lang="de-DE" sz="800" dirty="0" smtClean="0">
                <a:solidFill>
                  <a:schemeClr val="bg1"/>
                </a:solidFill>
                <a:latin typeface="+mn-lt"/>
              </a:rPr>
              <a:t> </a:t>
            </a:r>
            <a:r>
              <a:rPr lang="de-DE" sz="800" dirty="0" err="1" smtClean="0">
                <a:solidFill>
                  <a:schemeClr val="bg1"/>
                </a:solidFill>
                <a:latin typeface="+mn-lt"/>
              </a:rPr>
              <a:t>Robotics</a:t>
            </a:r>
            <a:r>
              <a:rPr lang="de-DE" sz="800" dirty="0" smtClean="0">
                <a:solidFill>
                  <a:schemeClr val="bg1"/>
                </a:solidFill>
                <a:latin typeface="+mn-lt"/>
              </a:rPr>
              <a:t> </a:t>
            </a:r>
            <a:r>
              <a:rPr lang="de-DE" sz="800" dirty="0" err="1" smtClean="0">
                <a:solidFill>
                  <a:schemeClr val="bg1"/>
                </a:solidFill>
                <a:latin typeface="+mn-lt"/>
              </a:rPr>
              <a:t>and</a:t>
            </a:r>
            <a:r>
              <a:rPr lang="de-DE" sz="800" dirty="0" smtClean="0">
                <a:solidFill>
                  <a:schemeClr val="bg1"/>
                </a:solidFill>
                <a:latin typeface="+mn-lt"/>
              </a:rPr>
              <a:t> </a:t>
            </a:r>
            <a:r>
              <a:rPr lang="de-DE" sz="800" dirty="0" err="1" smtClean="0">
                <a:solidFill>
                  <a:schemeClr val="bg1"/>
                </a:solidFill>
                <a:latin typeface="+mn-lt"/>
              </a:rPr>
              <a:t>Machine</a:t>
            </a:r>
            <a:r>
              <a:rPr lang="de-DE" sz="800" dirty="0" smtClean="0">
                <a:solidFill>
                  <a:schemeClr val="bg1"/>
                </a:solidFill>
                <a:latin typeface="+mn-lt"/>
              </a:rPr>
              <a:t> </a:t>
            </a:r>
            <a:r>
              <a:rPr lang="de-DE" sz="800" dirty="0" err="1" smtClean="0">
                <a:solidFill>
                  <a:schemeClr val="bg1"/>
                </a:solidFill>
                <a:latin typeface="+mn-lt"/>
              </a:rPr>
              <a:t>Intelligence</a:t>
            </a:r>
            <a:r>
              <a:rPr lang="de-DE" sz="800" baseline="0" dirty="0" smtClean="0">
                <a:solidFill>
                  <a:schemeClr val="bg1"/>
                </a:solidFill>
                <a:latin typeface="+mn-lt"/>
              </a:rPr>
              <a:t> (MIRMI)</a:t>
            </a:r>
          </a:p>
          <a:p>
            <a:pPr>
              <a:lnSpc>
                <a:spcPts val="900"/>
              </a:lnSpc>
            </a:pPr>
            <a:r>
              <a:rPr lang="de-DE" sz="800" baseline="0" dirty="0" smtClean="0">
                <a:solidFill>
                  <a:schemeClr val="bg1"/>
                </a:solidFill>
                <a:latin typeface="+mn-lt"/>
              </a:rPr>
              <a:t>Integrative Research Institute</a:t>
            </a:r>
            <a:endParaRPr lang="de-DE" sz="800" dirty="0">
              <a:solidFill>
                <a:schemeClr val="bg1"/>
              </a:solidFill>
              <a:latin typeface="+mn-lt"/>
            </a:endParaRPr>
          </a:p>
          <a:p>
            <a:pPr>
              <a:lnSpc>
                <a:spcPts val="900"/>
              </a:lnSpc>
            </a:pPr>
            <a:r>
              <a:rPr lang="de-DE" sz="800" dirty="0">
                <a:solidFill>
                  <a:schemeClr val="bg1"/>
                </a:solidFill>
                <a:latin typeface="+mn-lt"/>
              </a:rPr>
              <a:t>Technische Universität</a:t>
            </a:r>
            <a:r>
              <a:rPr lang="de-DE" sz="800" baseline="0" dirty="0">
                <a:solidFill>
                  <a:schemeClr val="bg1"/>
                </a:solidFill>
                <a:latin typeface="+mn-lt"/>
              </a:rPr>
              <a:t> München</a:t>
            </a:r>
            <a:endParaRPr lang="de-DE" sz="800" dirty="0">
              <a:solidFill>
                <a:schemeClr val="bg1"/>
              </a:solidFill>
              <a:latin typeface="+mn-lt"/>
            </a:endParaRPr>
          </a:p>
        </p:txBody>
      </p:sp>
      <p:pic>
        <p:nvPicPr>
          <p:cNvPr id="11" name="Grafik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11162" y="324000"/>
            <a:ext cx="945901" cy="318843"/>
          </a:xfrm>
          <a:prstGeom prst="rect">
            <a:avLst/>
          </a:prstGeom>
        </p:spPr>
      </p:pic>
    </p:spTree>
    <p:extLst>
      <p:ext uri="{BB962C8B-B14F-4D97-AF65-F5344CB8AC3E}">
        <p14:creationId xmlns:p14="http://schemas.microsoft.com/office/powerpoint/2010/main" val="2071721203"/>
      </p:ext>
    </p:extLst>
  </p:cSld>
  <p:clrMap bg1="lt1" tx1="dk1" bg2="lt2" tx2="dk2" accent1="accent1" accent2="accent2" accent3="accent3" accent4="accent4" accent5="accent5" accent6="accent6" hlink="hlink" folHlink="folHlink"/>
  <p:sldLayoutIdLst>
    <p:sldLayoutId id="2147483724" r:id="rId1"/>
  </p:sldLayoutIdLst>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Objekt 1" hidden="1"/>
          <p:cNvGraphicFramePr>
            <a:graphicFrameLocks noChangeAspect="1"/>
          </p:cNvGraphicFramePr>
          <p:nvPr userDrawn="1">
            <p:custDataLst>
              <p:tags r:id="rId4"/>
            </p:custDataLst>
            <p:extLst>
              <p:ext uri="{D42A27DB-BD31-4B8C-83A1-F6EECF244321}">
                <p14:modId xmlns:p14="http://schemas.microsoft.com/office/powerpoint/2010/main" val="27958864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208" name="think-cell Folie" r:id="rId5" imgW="530" imgH="531" progId="TCLayout.ActiveDocument.1">
                  <p:embed/>
                </p:oleObj>
              </mc:Choice>
              <mc:Fallback>
                <p:oleObj name="think-cell Folie" r:id="rId5" imgW="530" imgH="53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 name="Rechteck 5"/>
          <p:cNvSpPr/>
          <p:nvPr/>
        </p:nvSpPr>
        <p:spPr bwMode="hidden">
          <a:xfrm>
            <a:off x="0" y="0"/>
            <a:ext cx="914400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pic>
        <p:nvPicPr>
          <p:cNvPr id="4" name="Bild 3" descr="20150416 tum logo blau png final.png"/>
          <p:cNvPicPr>
            <a:picLocks noChangeAspect="1"/>
          </p:cNvPicPr>
          <p:nvPr/>
        </p:nvPicPr>
        <p:blipFill>
          <a:blip r:embed="rId7"/>
          <a:stretch>
            <a:fillRect/>
          </a:stretch>
        </p:blipFill>
        <p:spPr bwMode="black">
          <a:xfrm>
            <a:off x="8218800" y="324000"/>
            <a:ext cx="599513" cy="320288"/>
          </a:xfrm>
          <a:prstGeom prst="rect">
            <a:avLst/>
          </a:prstGeom>
        </p:spPr>
      </p:pic>
      <p:sp>
        <p:nvSpPr>
          <p:cNvPr id="7" name="Foliennummernplatzhalter 4"/>
          <p:cNvSpPr>
            <a:spLocks noGrp="1"/>
          </p:cNvSpPr>
          <p:nvPr>
            <p:ph type="sldNum" sz="quarter" idx="4"/>
          </p:nvPr>
        </p:nvSpPr>
        <p:spPr>
          <a:xfrm>
            <a:off x="6774934" y="4854985"/>
            <a:ext cx="2052000" cy="273844"/>
          </a:xfrm>
          <a:prstGeom prst="rect">
            <a:avLst/>
          </a:prstGeom>
        </p:spPr>
        <p:txBody>
          <a:bodyPr vert="horz" lIns="0" tIns="45720" rIns="0" bIns="45720" rtlCol="0" anchor="ctr"/>
          <a:lstStyle>
            <a:lvl1pPr algn="r">
              <a:defRPr sz="1100">
                <a:solidFill>
                  <a:schemeClr val="bg1"/>
                </a:solidFill>
              </a:defRPr>
            </a:lvl1pPr>
          </a:lstStyle>
          <a:p>
            <a:fld id="{CE58CB1E-F828-4F11-99E0-327109AF9DA4}" type="slidenum">
              <a:rPr lang="de-DE" smtClean="0"/>
              <a:pPr/>
              <a:t>‹Nr.›</a:t>
            </a:fld>
            <a:endParaRPr lang="de-DE" dirty="0"/>
          </a:p>
        </p:txBody>
      </p:sp>
      <p:sp>
        <p:nvSpPr>
          <p:cNvPr id="8" name="Fußzeilenplatzhalter 3"/>
          <p:cNvSpPr>
            <a:spLocks noGrp="1"/>
          </p:cNvSpPr>
          <p:nvPr>
            <p:ph type="ftr" sz="quarter" idx="3"/>
          </p:nvPr>
        </p:nvSpPr>
        <p:spPr>
          <a:xfrm>
            <a:off x="311162" y="4854985"/>
            <a:ext cx="6464280" cy="273844"/>
          </a:xfrm>
          <a:prstGeom prst="rect">
            <a:avLst/>
          </a:prstGeom>
        </p:spPr>
        <p:txBody>
          <a:bodyPr vert="horz" lIns="0" tIns="45720" rIns="0" bIns="45720" rtlCol="0" anchor="ctr"/>
          <a:lstStyle>
            <a:lvl1pPr algn="l">
              <a:defRPr sz="1100">
                <a:solidFill>
                  <a:schemeClr val="bg1"/>
                </a:solidFill>
              </a:defRPr>
            </a:lvl1p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
        <p:nvSpPr>
          <p:cNvPr id="10" name="Textfeld 9"/>
          <p:cNvSpPr txBox="1"/>
          <p:nvPr userDrawn="1"/>
        </p:nvSpPr>
        <p:spPr>
          <a:xfrm>
            <a:off x="1398652" y="310296"/>
            <a:ext cx="2913530" cy="346249"/>
          </a:xfrm>
          <a:prstGeom prst="rect">
            <a:avLst/>
          </a:prstGeom>
          <a:noFill/>
        </p:spPr>
        <p:txBody>
          <a:bodyPr wrap="square" lIns="0" tIns="0" rIns="0" bIns="0" rtlCol="0">
            <a:spAutoFit/>
          </a:bodyPr>
          <a:lstStyle/>
          <a:p>
            <a:pPr>
              <a:lnSpc>
                <a:spcPts val="900"/>
              </a:lnSpc>
            </a:pPr>
            <a:r>
              <a:rPr lang="de-DE" sz="800" dirty="0" err="1" smtClean="0">
                <a:solidFill>
                  <a:schemeClr val="bg1"/>
                </a:solidFill>
                <a:latin typeface="+mn-lt"/>
              </a:rPr>
              <a:t>Munich</a:t>
            </a:r>
            <a:r>
              <a:rPr lang="de-DE" sz="800" dirty="0" smtClean="0">
                <a:solidFill>
                  <a:schemeClr val="bg1"/>
                </a:solidFill>
                <a:latin typeface="+mn-lt"/>
              </a:rPr>
              <a:t> Institute </a:t>
            </a:r>
            <a:r>
              <a:rPr lang="de-DE" sz="800" dirty="0" err="1" smtClean="0">
                <a:solidFill>
                  <a:schemeClr val="bg1"/>
                </a:solidFill>
                <a:latin typeface="+mn-lt"/>
              </a:rPr>
              <a:t>of</a:t>
            </a:r>
            <a:r>
              <a:rPr lang="de-DE" sz="800" dirty="0" smtClean="0">
                <a:solidFill>
                  <a:schemeClr val="bg1"/>
                </a:solidFill>
                <a:latin typeface="+mn-lt"/>
              </a:rPr>
              <a:t> </a:t>
            </a:r>
            <a:r>
              <a:rPr lang="de-DE" sz="800" dirty="0" err="1" smtClean="0">
                <a:solidFill>
                  <a:schemeClr val="bg1"/>
                </a:solidFill>
                <a:latin typeface="+mn-lt"/>
              </a:rPr>
              <a:t>Robotics</a:t>
            </a:r>
            <a:r>
              <a:rPr lang="de-DE" sz="800" dirty="0" smtClean="0">
                <a:solidFill>
                  <a:schemeClr val="bg1"/>
                </a:solidFill>
                <a:latin typeface="+mn-lt"/>
              </a:rPr>
              <a:t> </a:t>
            </a:r>
            <a:r>
              <a:rPr lang="de-DE" sz="800" dirty="0" err="1" smtClean="0">
                <a:solidFill>
                  <a:schemeClr val="bg1"/>
                </a:solidFill>
                <a:latin typeface="+mn-lt"/>
              </a:rPr>
              <a:t>and</a:t>
            </a:r>
            <a:r>
              <a:rPr lang="de-DE" sz="800" dirty="0" smtClean="0">
                <a:solidFill>
                  <a:schemeClr val="bg1"/>
                </a:solidFill>
                <a:latin typeface="+mn-lt"/>
              </a:rPr>
              <a:t> </a:t>
            </a:r>
            <a:r>
              <a:rPr lang="de-DE" sz="800" dirty="0" err="1" smtClean="0">
                <a:solidFill>
                  <a:schemeClr val="bg1"/>
                </a:solidFill>
                <a:latin typeface="+mn-lt"/>
              </a:rPr>
              <a:t>Machine</a:t>
            </a:r>
            <a:r>
              <a:rPr lang="de-DE" sz="800" dirty="0" smtClean="0">
                <a:solidFill>
                  <a:schemeClr val="bg1"/>
                </a:solidFill>
                <a:latin typeface="+mn-lt"/>
              </a:rPr>
              <a:t> </a:t>
            </a:r>
            <a:r>
              <a:rPr lang="de-DE" sz="800" dirty="0" err="1" smtClean="0">
                <a:solidFill>
                  <a:schemeClr val="bg1"/>
                </a:solidFill>
                <a:latin typeface="+mn-lt"/>
              </a:rPr>
              <a:t>Intelligence</a:t>
            </a:r>
            <a:r>
              <a:rPr lang="de-DE" sz="800" baseline="0" dirty="0" smtClean="0">
                <a:solidFill>
                  <a:schemeClr val="bg1"/>
                </a:solidFill>
                <a:latin typeface="+mn-lt"/>
              </a:rPr>
              <a:t> (MIRMI)</a:t>
            </a:r>
          </a:p>
          <a:p>
            <a:pPr>
              <a:lnSpc>
                <a:spcPts val="900"/>
              </a:lnSpc>
            </a:pPr>
            <a:r>
              <a:rPr lang="de-DE" sz="800" baseline="0" dirty="0" smtClean="0">
                <a:solidFill>
                  <a:schemeClr val="bg1"/>
                </a:solidFill>
                <a:latin typeface="+mn-lt"/>
              </a:rPr>
              <a:t>Integrative Research Institute</a:t>
            </a:r>
            <a:endParaRPr lang="de-DE" sz="800" dirty="0">
              <a:solidFill>
                <a:schemeClr val="bg1"/>
              </a:solidFill>
              <a:latin typeface="+mn-lt"/>
            </a:endParaRPr>
          </a:p>
          <a:p>
            <a:pPr>
              <a:lnSpc>
                <a:spcPts val="900"/>
              </a:lnSpc>
            </a:pPr>
            <a:r>
              <a:rPr lang="de-DE" sz="800" dirty="0">
                <a:solidFill>
                  <a:schemeClr val="bg1"/>
                </a:solidFill>
                <a:latin typeface="+mn-lt"/>
              </a:rPr>
              <a:t>Technische Universität</a:t>
            </a:r>
            <a:r>
              <a:rPr lang="de-DE" sz="800" baseline="0" dirty="0">
                <a:solidFill>
                  <a:schemeClr val="bg1"/>
                </a:solidFill>
                <a:latin typeface="+mn-lt"/>
              </a:rPr>
              <a:t> München</a:t>
            </a:r>
            <a:endParaRPr lang="de-DE" sz="800" dirty="0">
              <a:solidFill>
                <a:schemeClr val="bg1"/>
              </a:solidFill>
              <a:latin typeface="+mn-lt"/>
            </a:endParaRPr>
          </a:p>
        </p:txBody>
      </p:sp>
      <p:pic>
        <p:nvPicPr>
          <p:cNvPr id="11" name="Grafik 1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11162" y="324000"/>
            <a:ext cx="945901" cy="318843"/>
          </a:xfrm>
          <a:prstGeom prst="rect">
            <a:avLst/>
          </a:prstGeom>
        </p:spPr>
      </p:pic>
    </p:spTree>
  </p:cSld>
  <p:clrMap bg1="lt1" tx1="dk1" bg2="lt2" tx2="dk2" accent1="accent1" accent2="accent2" accent3="accent3" accent4="accent4" accent5="accent5" accent6="accent6" hlink="hlink" folHlink="folHlink"/>
  <p:sldLayoutIdLst>
    <p:sldLayoutId id="2147483685" r:id="rId1"/>
  </p:sldLayoutIdLst>
  <p:timing>
    <p:tnLst>
      <p:par>
        <p:cTn id="1" dur="indefinite" restart="never" nodeType="tmRoot"/>
      </p:par>
    </p:tnLst>
  </p:timing>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Objekt 1" hidden="1"/>
          <p:cNvGraphicFramePr>
            <a:graphicFrameLocks noChangeAspect="1"/>
          </p:cNvGraphicFramePr>
          <p:nvPr userDrawn="1">
            <p:custDataLst>
              <p:tags r:id="rId4"/>
            </p:custDataLst>
            <p:extLst>
              <p:ext uri="{D42A27DB-BD31-4B8C-83A1-F6EECF244321}">
                <p14:modId xmlns:p14="http://schemas.microsoft.com/office/powerpoint/2010/main" val="6478056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231" name="think-cell Folie" r:id="rId5" imgW="530" imgH="531" progId="TCLayout.ActiveDocument.1">
                  <p:embed/>
                </p:oleObj>
              </mc:Choice>
              <mc:Fallback>
                <p:oleObj name="think-cell Folie" r:id="rId5" imgW="530" imgH="53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Rechteck 6"/>
          <p:cNvSpPr/>
          <p:nvPr/>
        </p:nvSpPr>
        <p:spPr bwMode="hidden">
          <a:xfrm>
            <a:off x="0" y="0"/>
            <a:ext cx="9144000" cy="5143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solidFill>
                <a:schemeClr val="bg1"/>
              </a:solidFill>
            </a:endParaRPr>
          </a:p>
        </p:txBody>
      </p:sp>
      <p:sp>
        <p:nvSpPr>
          <p:cNvPr id="9" name="Foliennummernplatzhalter 4"/>
          <p:cNvSpPr>
            <a:spLocks noGrp="1"/>
          </p:cNvSpPr>
          <p:nvPr>
            <p:ph type="sldNum" sz="quarter" idx="4"/>
          </p:nvPr>
        </p:nvSpPr>
        <p:spPr>
          <a:xfrm>
            <a:off x="6774934" y="4854985"/>
            <a:ext cx="2052000" cy="273844"/>
          </a:xfrm>
          <a:prstGeom prst="rect">
            <a:avLst/>
          </a:prstGeom>
        </p:spPr>
        <p:txBody>
          <a:bodyPr vert="horz" lIns="0" tIns="45720" rIns="0" bIns="45720" rtlCol="0" anchor="ctr"/>
          <a:lstStyle>
            <a:lvl1pPr algn="r">
              <a:defRPr sz="1100">
                <a:solidFill>
                  <a:schemeClr val="bg1"/>
                </a:solidFill>
              </a:defRPr>
            </a:lvl1pPr>
          </a:lstStyle>
          <a:p>
            <a:fld id="{CE58CB1E-F828-4F11-99E0-327109AF9DA4}" type="slidenum">
              <a:rPr lang="de-DE" smtClean="0"/>
              <a:pPr/>
              <a:t>‹Nr.›</a:t>
            </a:fld>
            <a:endParaRPr lang="de-DE" dirty="0"/>
          </a:p>
        </p:txBody>
      </p:sp>
      <p:sp>
        <p:nvSpPr>
          <p:cNvPr id="10" name="Fußzeilenplatzhalter 3"/>
          <p:cNvSpPr>
            <a:spLocks noGrp="1"/>
          </p:cNvSpPr>
          <p:nvPr>
            <p:ph type="ftr" sz="quarter" idx="3"/>
          </p:nvPr>
        </p:nvSpPr>
        <p:spPr>
          <a:xfrm>
            <a:off x="311162" y="4854985"/>
            <a:ext cx="6464280" cy="273844"/>
          </a:xfrm>
          <a:prstGeom prst="rect">
            <a:avLst/>
          </a:prstGeom>
        </p:spPr>
        <p:txBody>
          <a:bodyPr vert="horz" lIns="0" tIns="45720" rIns="0" bIns="45720" rtlCol="0" anchor="ctr"/>
          <a:lstStyle>
            <a:lvl1pPr algn="l">
              <a:defRPr sz="1100">
                <a:solidFill>
                  <a:schemeClr val="bg1"/>
                </a:solidFill>
              </a:defRPr>
            </a:lvl1p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pic>
        <p:nvPicPr>
          <p:cNvPr id="11" name="Bild 3" descr="20150416 tum logo blau png final.png"/>
          <p:cNvPicPr>
            <a:picLocks noChangeAspect="1"/>
          </p:cNvPicPr>
          <p:nvPr userDrawn="1"/>
        </p:nvPicPr>
        <p:blipFill>
          <a:blip r:embed="rId7"/>
          <a:stretch>
            <a:fillRect/>
          </a:stretch>
        </p:blipFill>
        <p:spPr bwMode="black">
          <a:xfrm>
            <a:off x="8218800" y="324000"/>
            <a:ext cx="599513" cy="320288"/>
          </a:xfrm>
          <a:prstGeom prst="rect">
            <a:avLst/>
          </a:prstGeom>
        </p:spPr>
      </p:pic>
      <p:sp>
        <p:nvSpPr>
          <p:cNvPr id="12" name="Textfeld 11"/>
          <p:cNvSpPr txBox="1"/>
          <p:nvPr userDrawn="1"/>
        </p:nvSpPr>
        <p:spPr>
          <a:xfrm>
            <a:off x="1398652" y="310296"/>
            <a:ext cx="2913530" cy="346249"/>
          </a:xfrm>
          <a:prstGeom prst="rect">
            <a:avLst/>
          </a:prstGeom>
          <a:noFill/>
        </p:spPr>
        <p:txBody>
          <a:bodyPr wrap="square" lIns="0" tIns="0" rIns="0" bIns="0" rtlCol="0">
            <a:spAutoFit/>
          </a:bodyPr>
          <a:lstStyle/>
          <a:p>
            <a:pPr>
              <a:lnSpc>
                <a:spcPts val="900"/>
              </a:lnSpc>
            </a:pPr>
            <a:r>
              <a:rPr lang="de-DE" sz="800" dirty="0" err="1" smtClean="0">
                <a:solidFill>
                  <a:schemeClr val="bg1"/>
                </a:solidFill>
                <a:latin typeface="+mn-lt"/>
              </a:rPr>
              <a:t>Munich</a:t>
            </a:r>
            <a:r>
              <a:rPr lang="de-DE" sz="800" dirty="0" smtClean="0">
                <a:solidFill>
                  <a:schemeClr val="bg1"/>
                </a:solidFill>
                <a:latin typeface="+mn-lt"/>
              </a:rPr>
              <a:t> Institute </a:t>
            </a:r>
            <a:r>
              <a:rPr lang="de-DE" sz="800" dirty="0" err="1" smtClean="0">
                <a:solidFill>
                  <a:schemeClr val="bg1"/>
                </a:solidFill>
                <a:latin typeface="+mn-lt"/>
              </a:rPr>
              <a:t>of</a:t>
            </a:r>
            <a:r>
              <a:rPr lang="de-DE" sz="800" dirty="0" smtClean="0">
                <a:solidFill>
                  <a:schemeClr val="bg1"/>
                </a:solidFill>
                <a:latin typeface="+mn-lt"/>
              </a:rPr>
              <a:t> </a:t>
            </a:r>
            <a:r>
              <a:rPr lang="de-DE" sz="800" dirty="0" err="1" smtClean="0">
                <a:solidFill>
                  <a:schemeClr val="bg1"/>
                </a:solidFill>
                <a:latin typeface="+mn-lt"/>
              </a:rPr>
              <a:t>Robotics</a:t>
            </a:r>
            <a:r>
              <a:rPr lang="de-DE" sz="800" dirty="0" smtClean="0">
                <a:solidFill>
                  <a:schemeClr val="bg1"/>
                </a:solidFill>
                <a:latin typeface="+mn-lt"/>
              </a:rPr>
              <a:t> </a:t>
            </a:r>
            <a:r>
              <a:rPr lang="de-DE" sz="800" dirty="0" err="1" smtClean="0">
                <a:solidFill>
                  <a:schemeClr val="bg1"/>
                </a:solidFill>
                <a:latin typeface="+mn-lt"/>
              </a:rPr>
              <a:t>and</a:t>
            </a:r>
            <a:r>
              <a:rPr lang="de-DE" sz="800" dirty="0" smtClean="0">
                <a:solidFill>
                  <a:schemeClr val="bg1"/>
                </a:solidFill>
                <a:latin typeface="+mn-lt"/>
              </a:rPr>
              <a:t> </a:t>
            </a:r>
            <a:r>
              <a:rPr lang="de-DE" sz="800" dirty="0" err="1" smtClean="0">
                <a:solidFill>
                  <a:schemeClr val="bg1"/>
                </a:solidFill>
                <a:latin typeface="+mn-lt"/>
              </a:rPr>
              <a:t>Machine</a:t>
            </a:r>
            <a:r>
              <a:rPr lang="de-DE" sz="800" dirty="0" smtClean="0">
                <a:solidFill>
                  <a:schemeClr val="bg1"/>
                </a:solidFill>
                <a:latin typeface="+mn-lt"/>
              </a:rPr>
              <a:t> </a:t>
            </a:r>
            <a:r>
              <a:rPr lang="de-DE" sz="800" dirty="0" err="1" smtClean="0">
                <a:solidFill>
                  <a:schemeClr val="bg1"/>
                </a:solidFill>
                <a:latin typeface="+mn-lt"/>
              </a:rPr>
              <a:t>Intelligence</a:t>
            </a:r>
            <a:r>
              <a:rPr lang="de-DE" sz="800" baseline="0" dirty="0" smtClean="0">
                <a:solidFill>
                  <a:schemeClr val="bg1"/>
                </a:solidFill>
                <a:latin typeface="+mn-lt"/>
              </a:rPr>
              <a:t> (MIRMI)</a:t>
            </a:r>
          </a:p>
          <a:p>
            <a:pPr>
              <a:lnSpc>
                <a:spcPts val="900"/>
              </a:lnSpc>
            </a:pPr>
            <a:r>
              <a:rPr lang="de-DE" sz="800" baseline="0" dirty="0" smtClean="0">
                <a:solidFill>
                  <a:schemeClr val="bg1"/>
                </a:solidFill>
                <a:latin typeface="+mn-lt"/>
              </a:rPr>
              <a:t>Integrative Research Institute</a:t>
            </a:r>
            <a:endParaRPr lang="de-DE" sz="800" dirty="0">
              <a:solidFill>
                <a:schemeClr val="bg1"/>
              </a:solidFill>
              <a:latin typeface="+mn-lt"/>
            </a:endParaRPr>
          </a:p>
          <a:p>
            <a:pPr>
              <a:lnSpc>
                <a:spcPts val="900"/>
              </a:lnSpc>
            </a:pPr>
            <a:r>
              <a:rPr lang="de-DE" sz="800" dirty="0">
                <a:solidFill>
                  <a:schemeClr val="bg1"/>
                </a:solidFill>
                <a:latin typeface="+mn-lt"/>
              </a:rPr>
              <a:t>Technische Universität</a:t>
            </a:r>
            <a:r>
              <a:rPr lang="de-DE" sz="800" baseline="0" dirty="0">
                <a:solidFill>
                  <a:schemeClr val="bg1"/>
                </a:solidFill>
                <a:latin typeface="+mn-lt"/>
              </a:rPr>
              <a:t> München</a:t>
            </a:r>
            <a:endParaRPr lang="de-DE" sz="800" dirty="0">
              <a:solidFill>
                <a:schemeClr val="bg1"/>
              </a:solidFill>
              <a:latin typeface="+mn-lt"/>
            </a:endParaRPr>
          </a:p>
        </p:txBody>
      </p:sp>
      <p:pic>
        <p:nvPicPr>
          <p:cNvPr id="14" name="Grafik 13"/>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11162" y="324000"/>
            <a:ext cx="945901" cy="318843"/>
          </a:xfrm>
          <a:prstGeom prst="rect">
            <a:avLst/>
          </a:prstGeom>
        </p:spPr>
      </p:pic>
    </p:spTree>
  </p:cSld>
  <p:clrMap bg1="lt1" tx1="dk1" bg2="lt2" tx2="dk2" accent1="accent1" accent2="accent2" accent3="accent3" accent4="accent4" accent5="accent5" accent6="accent6" hlink="hlink" folHlink="folHlink"/>
  <p:sldLayoutIdLst>
    <p:sldLayoutId id="2147483698" r:id="rId1"/>
  </p:sldLayoutIdLst>
  <p:timing>
    <p:tnLst>
      <p:par>
        <p:cTn id="1" dur="indefinite" restart="never" nodeType="tmRoot"/>
      </p:par>
    </p:tnLst>
  </p:timing>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8.xml"/><Relationship Id="rId1" Type="http://schemas.openxmlformats.org/officeDocument/2006/relationships/vmlDrawing" Target="../drawings/vmlDrawing6.vml"/><Relationship Id="rId5" Type="http://schemas.openxmlformats.org/officeDocument/2006/relationships/image" Target="../media/image4.emf"/><Relationship Id="rId4" Type="http://schemas.openxmlformats.org/officeDocument/2006/relationships/oleObject" Target="../embeddings/oleObject6.bin"/></Relationships>
</file>

<file path=ppt/slides/_rels/slide16.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vmlDrawing" Target="../drawings/vmlDrawing7.vml"/><Relationship Id="rId6" Type="http://schemas.openxmlformats.org/officeDocument/2006/relationships/image" Target="../media/image4.emf"/><Relationship Id="rId5" Type="http://schemas.openxmlformats.org/officeDocument/2006/relationships/oleObject" Target="../embeddings/oleObject7.bin"/><Relationship Id="rId4"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0"/>
          </p:nvPr>
        </p:nvSpPr>
        <p:spPr/>
        <p:txBody>
          <a:bodyPr/>
          <a:lstStyle/>
          <a:p>
            <a:r>
              <a:rPr lang="de-DE" dirty="0"/>
              <a:t>Referent</a:t>
            </a:r>
          </a:p>
          <a:p>
            <a:r>
              <a:rPr lang="de-DE" dirty="0"/>
              <a:t>Technische Universität </a:t>
            </a:r>
            <a:r>
              <a:rPr lang="de-DE" dirty="0" smtClean="0"/>
              <a:t>München, </a:t>
            </a:r>
          </a:p>
          <a:p>
            <a:r>
              <a:rPr lang="de-DE" dirty="0" err="1" smtClean="0"/>
              <a:t>Munich</a:t>
            </a:r>
            <a:r>
              <a:rPr lang="de-DE" dirty="0" smtClean="0"/>
              <a:t> </a:t>
            </a:r>
            <a:r>
              <a:rPr lang="de-DE" dirty="0" smtClean="0"/>
              <a:t>Institute </a:t>
            </a:r>
            <a:r>
              <a:rPr lang="de-DE" dirty="0" err="1" smtClean="0"/>
              <a:t>of</a:t>
            </a:r>
            <a:r>
              <a:rPr lang="de-DE" dirty="0" smtClean="0"/>
              <a:t> </a:t>
            </a:r>
            <a:r>
              <a:rPr lang="de-DE" dirty="0" err="1" smtClean="0"/>
              <a:t>Robotics</a:t>
            </a:r>
            <a:r>
              <a:rPr lang="de-DE" dirty="0" smtClean="0"/>
              <a:t> </a:t>
            </a:r>
            <a:r>
              <a:rPr lang="de-DE" dirty="0" err="1" smtClean="0"/>
              <a:t>and</a:t>
            </a:r>
            <a:r>
              <a:rPr lang="de-DE" dirty="0" smtClean="0"/>
              <a:t> </a:t>
            </a:r>
            <a:endParaRPr lang="de-DE" dirty="0" smtClean="0"/>
          </a:p>
          <a:p>
            <a:r>
              <a:rPr lang="de-DE" dirty="0" err="1" smtClean="0"/>
              <a:t>Machine</a:t>
            </a:r>
            <a:r>
              <a:rPr lang="de-DE" dirty="0" smtClean="0"/>
              <a:t> </a:t>
            </a:r>
            <a:r>
              <a:rPr lang="de-DE" dirty="0" err="1" smtClean="0"/>
              <a:t>Intelligence</a:t>
            </a:r>
            <a:r>
              <a:rPr lang="de-DE" dirty="0" smtClean="0"/>
              <a:t> </a:t>
            </a:r>
            <a:r>
              <a:rPr lang="de-DE" dirty="0" smtClean="0"/>
              <a:t>(MIRMI)</a:t>
            </a:r>
            <a:endParaRPr lang="de-DE" dirty="0"/>
          </a:p>
          <a:p>
            <a:r>
              <a:rPr lang="de-DE" dirty="0" smtClean="0"/>
              <a:t>Ort</a:t>
            </a:r>
            <a:r>
              <a:rPr lang="de-DE" dirty="0"/>
              <a:t>, Datum (Schreibweise: 00. Januar 2015)</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a:t>schlichte Darstellung von Informationen</a:t>
            </a:r>
          </a:p>
          <a:p>
            <a:endParaRPr lang="de-DE"/>
          </a:p>
          <a:p>
            <a:r>
              <a:rPr lang="de-DE"/>
              <a:t>reduzierte Farben</a:t>
            </a:r>
          </a:p>
          <a:p>
            <a:endParaRPr lang="de-DE"/>
          </a:p>
          <a:p>
            <a:r>
              <a:rPr lang="de-DE"/>
              <a:t>Rahmen und Überlagerungen nach Möglichkeit vermeiden</a:t>
            </a:r>
          </a:p>
          <a:p>
            <a:endParaRPr lang="de-DE" dirty="0"/>
          </a:p>
        </p:txBody>
      </p:sp>
      <p:sp>
        <p:nvSpPr>
          <p:cNvPr id="3" name="Titel 2"/>
          <p:cNvSpPr>
            <a:spLocks noGrp="1"/>
          </p:cNvSpPr>
          <p:nvPr>
            <p:ph type="title"/>
          </p:nvPr>
        </p:nvSpPr>
        <p:spPr/>
        <p:txBody>
          <a:bodyPr/>
          <a:lstStyle/>
          <a:p>
            <a:r>
              <a:rPr lang="de-DE"/>
              <a:t>Bilder - Allgemein</a:t>
            </a:r>
            <a:endParaRPr lang="de-DE" dirty="0"/>
          </a:p>
        </p:txBody>
      </p:sp>
      <p:sp>
        <p:nvSpPr>
          <p:cNvPr id="4" name="Foliennummernplatzhalter 3"/>
          <p:cNvSpPr>
            <a:spLocks noGrp="1"/>
          </p:cNvSpPr>
          <p:nvPr>
            <p:ph type="sldNum" sz="quarter" idx="11"/>
          </p:nvPr>
        </p:nvSpPr>
        <p:spPr/>
        <p:txBody>
          <a:bodyPr/>
          <a:lstStyle/>
          <a:p>
            <a:fld id="{CE58CB1E-F828-4F11-99E0-327109AF9DA4}" type="slidenum">
              <a:rPr lang="de-DE" smtClean="0"/>
              <a:pPr/>
              <a:t>10</a:t>
            </a:fld>
            <a:endParaRPr lang="de-DE" dirty="0"/>
          </a:p>
        </p:txBody>
      </p:sp>
      <p:sp>
        <p:nvSpPr>
          <p:cNvPr id="6" name="Fußzeilenplatzhalter 4"/>
          <p:cNvSpPr>
            <a:spLocks noGrp="1"/>
          </p:cNvSpPr>
          <p:nvPr>
            <p:ph type="ftr" sz="quarter" idx="12"/>
          </p:nvPr>
        </p:nvSpPr>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a:t>Bei kleinen Aufzählungen auf Aufzählungszeichen verzichten und ggf. zusätzliche Leerzeile</a:t>
            </a:r>
          </a:p>
          <a:p>
            <a:r>
              <a:rPr lang="de-DE" dirty="0"/>
              <a:t>Nur die wesentlichen Punkte nennen und Themen auf verschiedene Seiten splitten.</a:t>
            </a:r>
          </a:p>
          <a:p>
            <a:r>
              <a:rPr lang="de-DE" dirty="0"/>
              <a:t>Punkt 1</a:t>
            </a:r>
          </a:p>
          <a:p>
            <a:r>
              <a:rPr lang="de-DE" dirty="0"/>
              <a:t>Punkt 2</a:t>
            </a:r>
          </a:p>
          <a:p>
            <a:endParaRPr lang="de-DE" dirty="0"/>
          </a:p>
          <a:p>
            <a:r>
              <a:rPr lang="de-DE" dirty="0"/>
              <a:t>Wenn Unterpunkte in einer Aufzählung nötig sind ist ein Einrücken mit – möglich</a:t>
            </a:r>
          </a:p>
          <a:p>
            <a:pPr lvl="1"/>
            <a:r>
              <a:rPr lang="de-DE" dirty="0"/>
              <a:t>Unterpunkt 1</a:t>
            </a:r>
          </a:p>
          <a:p>
            <a:pPr lvl="2"/>
            <a:r>
              <a:rPr lang="de-DE" dirty="0"/>
              <a:t>Unterpunkt 1</a:t>
            </a:r>
          </a:p>
          <a:p>
            <a:pPr lvl="2"/>
            <a:r>
              <a:rPr lang="de-DE" dirty="0"/>
              <a:t>Unterpunkt 2</a:t>
            </a:r>
          </a:p>
          <a:p>
            <a:endParaRPr lang="de-DE" dirty="0"/>
          </a:p>
          <a:p>
            <a:r>
              <a:rPr lang="de-DE" dirty="0"/>
              <a:t>Bei größeren Listen die Standardeinstellung • verwenden</a:t>
            </a:r>
          </a:p>
          <a:p>
            <a:pPr lvl="1"/>
            <a:r>
              <a:rPr lang="de-DE" dirty="0"/>
              <a:t>Unterpunkt 1</a:t>
            </a:r>
          </a:p>
          <a:p>
            <a:pPr lvl="1"/>
            <a:r>
              <a:rPr lang="de-DE" dirty="0"/>
              <a:t>Unterpunkt 2</a:t>
            </a:r>
          </a:p>
          <a:p>
            <a:pPr lvl="1">
              <a:buNone/>
            </a:pPr>
            <a:endParaRPr lang="de-DE" dirty="0"/>
          </a:p>
        </p:txBody>
      </p:sp>
      <p:sp>
        <p:nvSpPr>
          <p:cNvPr id="3" name="Titel 2"/>
          <p:cNvSpPr>
            <a:spLocks noGrp="1"/>
          </p:cNvSpPr>
          <p:nvPr>
            <p:ph type="title"/>
          </p:nvPr>
        </p:nvSpPr>
        <p:spPr/>
        <p:txBody>
          <a:bodyPr/>
          <a:lstStyle/>
          <a:p>
            <a:r>
              <a:rPr lang="de-DE"/>
              <a:t>Aufzählung</a:t>
            </a:r>
            <a:endParaRPr lang="de-DE" dirty="0"/>
          </a:p>
        </p:txBody>
      </p:sp>
      <p:sp>
        <p:nvSpPr>
          <p:cNvPr id="4" name="Foliennummernplatzhalter 3"/>
          <p:cNvSpPr>
            <a:spLocks noGrp="1"/>
          </p:cNvSpPr>
          <p:nvPr>
            <p:ph type="sldNum" sz="quarter" idx="11"/>
          </p:nvPr>
        </p:nvSpPr>
        <p:spPr/>
        <p:txBody>
          <a:bodyPr/>
          <a:lstStyle/>
          <a:p>
            <a:fld id="{CE58CB1E-F828-4F11-99E0-327109AF9DA4}" type="slidenum">
              <a:rPr lang="de-DE" smtClean="0"/>
              <a:pPr/>
              <a:t>11</a:t>
            </a:fld>
            <a:endParaRPr lang="de-DE" dirty="0"/>
          </a:p>
        </p:txBody>
      </p:sp>
      <p:sp>
        <p:nvSpPr>
          <p:cNvPr id="5" name="Fußzeilenplatzhalter 4"/>
          <p:cNvSpPr>
            <a:spLocks noGrp="1"/>
          </p:cNvSpPr>
          <p:nvPr>
            <p:ph type="ftr" sz="quarter" idx="12"/>
          </p:nvPr>
        </p:nvSpPr>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r>
              <a:rPr lang="de-DE"/>
              <a:t>Bildbeschreibung</a:t>
            </a:r>
            <a:br>
              <a:rPr lang="de-DE"/>
            </a:br>
            <a:r>
              <a:rPr lang="de-DE"/>
              <a:t>oberer Bildrand: Begrenzung durch Text</a:t>
            </a:r>
          </a:p>
        </p:txBody>
      </p:sp>
      <p:sp>
        <p:nvSpPr>
          <p:cNvPr id="4" name="Titel 3"/>
          <p:cNvSpPr>
            <a:spLocks noGrp="1"/>
          </p:cNvSpPr>
          <p:nvPr>
            <p:ph type="title"/>
          </p:nvPr>
        </p:nvSpPr>
        <p:spPr/>
        <p:txBody>
          <a:bodyPr/>
          <a:lstStyle/>
          <a:p>
            <a:r>
              <a:rPr lang="de-DE"/>
              <a:t>Bilder</a:t>
            </a:r>
            <a:endParaRPr lang="de-DE" dirty="0"/>
          </a:p>
        </p:txBody>
      </p:sp>
      <p:sp>
        <p:nvSpPr>
          <p:cNvPr id="5" name="Foliennummernplatzhalter 4"/>
          <p:cNvSpPr>
            <a:spLocks noGrp="1"/>
          </p:cNvSpPr>
          <p:nvPr>
            <p:ph type="sldNum" sz="quarter" idx="15"/>
          </p:nvPr>
        </p:nvSpPr>
        <p:spPr/>
        <p:txBody>
          <a:bodyPr/>
          <a:lstStyle/>
          <a:p>
            <a:fld id="{CE58CB1E-F828-4F11-99E0-327109AF9DA4}" type="slidenum">
              <a:rPr lang="de-DE" smtClean="0"/>
              <a:pPr/>
              <a:t>12</a:t>
            </a:fld>
            <a:endParaRPr lang="de-DE" dirty="0"/>
          </a:p>
        </p:txBody>
      </p:sp>
      <p:sp>
        <p:nvSpPr>
          <p:cNvPr id="10" name="Fußzeilenplatzhalter 4"/>
          <p:cNvSpPr>
            <a:spLocks noGrp="1"/>
          </p:cNvSpPr>
          <p:nvPr>
            <p:ph type="ftr" sz="quarter" idx="16"/>
          </p:nvPr>
        </p:nvSpPr>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
        <p:nvSpPr>
          <p:cNvPr id="14" name="Inhaltsplatzhalter 13"/>
          <p:cNvSpPr>
            <a:spLocks noGrp="1"/>
          </p:cNvSpPr>
          <p:nvPr>
            <p:ph sz="quarter" idx="18"/>
          </p:nvPr>
        </p:nvSpPr>
        <p:spPr/>
        <p:txBody>
          <a:bodyPr/>
          <a:lstStyle/>
          <a:p>
            <a:endParaRPr lang="de-DE"/>
          </a:p>
        </p:txBody>
      </p:sp>
      <p:sp>
        <p:nvSpPr>
          <p:cNvPr id="13" name="Bildplatzhalter 12"/>
          <p:cNvSpPr>
            <a:spLocks noGrp="1"/>
          </p:cNvSpPr>
          <p:nvPr>
            <p:ph type="pic" sz="quarter" idx="14"/>
          </p:nvPr>
        </p:nvSpPr>
        <p:spPr/>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idx="14"/>
          </p:nvPr>
        </p:nvSpPr>
        <p:spPr/>
        <p:txBody>
          <a:bodyPr/>
          <a:lstStyle/>
          <a:p>
            <a:r>
              <a:rPr lang="de-DE"/>
              <a:t>Überschrift 2</a:t>
            </a:r>
          </a:p>
          <a:p>
            <a:r>
              <a:rPr lang="de-DE"/>
              <a:t>Hier steht ein einleitender oder beschreibender Fließtext und nach Wunsch eine Aufzählung</a:t>
            </a:r>
          </a:p>
          <a:p>
            <a:r>
              <a:rPr lang="de-DE"/>
              <a:t>Punkt 1</a:t>
            </a:r>
          </a:p>
          <a:p>
            <a:endParaRPr lang="de-DE"/>
          </a:p>
          <a:p>
            <a:r>
              <a:rPr lang="de-DE"/>
              <a:t>Punkt 2</a:t>
            </a:r>
          </a:p>
          <a:p>
            <a:endParaRPr lang="de-DE"/>
          </a:p>
          <a:p>
            <a:r>
              <a:rPr lang="de-DE"/>
              <a:t>Punkt 3</a:t>
            </a:r>
          </a:p>
          <a:p>
            <a:endParaRPr lang="de-DE"/>
          </a:p>
          <a:p>
            <a:r>
              <a:rPr lang="de-DE"/>
              <a:t>Punkt 4</a:t>
            </a:r>
          </a:p>
          <a:p>
            <a:endParaRPr lang="de-DE"/>
          </a:p>
          <a:p>
            <a:endParaRPr lang="de-DE" dirty="0"/>
          </a:p>
        </p:txBody>
      </p:sp>
      <p:sp>
        <p:nvSpPr>
          <p:cNvPr id="13" name="Inhaltsplatzhalter 12"/>
          <p:cNvSpPr>
            <a:spLocks noGrp="1"/>
          </p:cNvSpPr>
          <p:nvPr>
            <p:ph idx="15"/>
          </p:nvPr>
        </p:nvSpPr>
        <p:spPr/>
        <p:txBody>
          <a:bodyPr/>
          <a:lstStyle/>
          <a:p>
            <a:endParaRPr lang="de-DE"/>
          </a:p>
        </p:txBody>
      </p:sp>
      <p:sp>
        <p:nvSpPr>
          <p:cNvPr id="4" name="Titel 3"/>
          <p:cNvSpPr>
            <a:spLocks noGrp="1"/>
          </p:cNvSpPr>
          <p:nvPr>
            <p:ph type="title"/>
          </p:nvPr>
        </p:nvSpPr>
        <p:spPr/>
        <p:txBody>
          <a:bodyPr/>
          <a:lstStyle/>
          <a:p>
            <a:r>
              <a:rPr lang="de-DE"/>
              <a:t>Bilder</a:t>
            </a:r>
            <a:endParaRPr lang="de-DE" dirty="0"/>
          </a:p>
        </p:txBody>
      </p:sp>
      <p:sp>
        <p:nvSpPr>
          <p:cNvPr id="5" name="Foliennummernplatzhalter 4"/>
          <p:cNvSpPr>
            <a:spLocks noGrp="1"/>
          </p:cNvSpPr>
          <p:nvPr>
            <p:ph type="sldNum" sz="quarter" idx="16"/>
          </p:nvPr>
        </p:nvSpPr>
        <p:spPr/>
        <p:txBody>
          <a:bodyPr/>
          <a:lstStyle/>
          <a:p>
            <a:fld id="{CE58CB1E-F828-4F11-99E0-327109AF9DA4}" type="slidenum">
              <a:rPr lang="de-DE" smtClean="0"/>
              <a:pPr/>
              <a:t>13</a:t>
            </a:fld>
            <a:endParaRPr lang="de-DE" dirty="0"/>
          </a:p>
        </p:txBody>
      </p:sp>
      <p:sp>
        <p:nvSpPr>
          <p:cNvPr id="7" name="Fußzeilenplatzhalter 4"/>
          <p:cNvSpPr>
            <a:spLocks noGrp="1"/>
          </p:cNvSpPr>
          <p:nvPr>
            <p:ph type="ftr" sz="quarter" idx="17"/>
          </p:nvPr>
        </p:nvSpPr>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Inhaltsplatzhalter 12"/>
          <p:cNvSpPr>
            <a:spLocks noGrp="1"/>
          </p:cNvSpPr>
          <p:nvPr>
            <p:ph idx="1"/>
          </p:nvPr>
        </p:nvSpPr>
        <p:spPr/>
        <p:txBody>
          <a:bodyPr/>
          <a:lstStyle/>
          <a:p>
            <a:endParaRPr lang="de-DE"/>
          </a:p>
        </p:txBody>
      </p:sp>
      <p:sp>
        <p:nvSpPr>
          <p:cNvPr id="4" name="Titel 3"/>
          <p:cNvSpPr>
            <a:spLocks noGrp="1"/>
          </p:cNvSpPr>
          <p:nvPr>
            <p:ph type="title"/>
          </p:nvPr>
        </p:nvSpPr>
        <p:spPr/>
        <p:txBody>
          <a:bodyPr/>
          <a:lstStyle/>
          <a:p>
            <a:r>
              <a:rPr lang="de-DE"/>
              <a:t>Bilder</a:t>
            </a:r>
            <a:endParaRPr lang="de-DE" dirty="0"/>
          </a:p>
        </p:txBody>
      </p:sp>
      <p:sp>
        <p:nvSpPr>
          <p:cNvPr id="5" name="Foliennummernplatzhalter 4"/>
          <p:cNvSpPr>
            <a:spLocks noGrp="1"/>
          </p:cNvSpPr>
          <p:nvPr>
            <p:ph type="sldNum" sz="quarter" idx="11"/>
          </p:nvPr>
        </p:nvSpPr>
        <p:spPr/>
        <p:txBody>
          <a:bodyPr/>
          <a:lstStyle/>
          <a:p>
            <a:fld id="{CE58CB1E-F828-4F11-99E0-327109AF9DA4}" type="slidenum">
              <a:rPr lang="de-DE" smtClean="0"/>
              <a:pPr/>
              <a:t>14</a:t>
            </a:fld>
            <a:endParaRPr lang="de-DE" dirty="0"/>
          </a:p>
        </p:txBody>
      </p:sp>
      <p:sp>
        <p:nvSpPr>
          <p:cNvPr id="8" name="Fußzeilenplatzhalter 4"/>
          <p:cNvSpPr>
            <a:spLocks noGrp="1"/>
          </p:cNvSpPr>
          <p:nvPr>
            <p:ph type="ftr" sz="quarter" idx="12"/>
          </p:nvPr>
        </p:nvSpPr>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
        <p:nvSpPr>
          <p:cNvPr id="3" name="Textplatzhalter 2"/>
          <p:cNvSpPr>
            <a:spLocks noGrp="1"/>
          </p:cNvSpPr>
          <p:nvPr>
            <p:ph type="body" sz="quarter" idx="13"/>
          </p:nvPr>
        </p:nvSpPr>
        <p:spPr/>
        <p:txBody>
          <a:bodyPr/>
          <a:lstStyle/>
          <a:p>
            <a:r>
              <a:rPr lang="de-DE"/>
              <a:t>Bildbeschreibung</a:t>
            </a:r>
            <a:br>
              <a:rPr lang="de-DE"/>
            </a:br>
            <a:r>
              <a:rPr lang="de-DE"/>
              <a:t>oberer Bildrand: Begrenzung durch Text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p:cNvGraphicFramePr>
            <a:graphicFrameLocks noChangeAspect="1"/>
          </p:cNvGraphicFramePr>
          <p:nvPr>
            <p:custDataLst>
              <p:tags r:id="rId2"/>
            </p:custDataLst>
            <p:extLst>
              <p:ext uri="{D42A27DB-BD31-4B8C-83A1-F6EECF244321}">
                <p14:modId xmlns:p14="http://schemas.microsoft.com/office/powerpoint/2010/main" val="3418894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255" name="think-cell Folie" r:id="rId4" imgW="530" imgH="531" progId="TCLayout.ActiveDocument.1">
                  <p:embed/>
                </p:oleObj>
              </mc:Choice>
              <mc:Fallback>
                <p:oleObj name="think-cell Folie" r:id="rId4" imgW="530" imgH="531"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Bildplatzhalter 6"/>
          <p:cNvSpPr>
            <a:spLocks noGrp="1"/>
          </p:cNvSpPr>
          <p:nvPr>
            <p:ph type="pic" sz="quarter" idx="17"/>
          </p:nvPr>
        </p:nvSpPr>
        <p:spPr/>
      </p:sp>
      <p:sp>
        <p:nvSpPr>
          <p:cNvPr id="4" name="Titel 3"/>
          <p:cNvSpPr>
            <a:spLocks noGrp="1"/>
          </p:cNvSpPr>
          <p:nvPr>
            <p:ph type="title"/>
          </p:nvPr>
        </p:nvSpPr>
        <p:spPr/>
        <p:txBody>
          <a:bodyPr/>
          <a:lstStyle/>
          <a:p>
            <a:r>
              <a:rPr lang="de-DE"/>
              <a:t>Bilder</a:t>
            </a:r>
            <a:endParaRPr lang="de-DE" dirty="0"/>
          </a:p>
        </p:txBody>
      </p:sp>
      <p:sp>
        <p:nvSpPr>
          <p:cNvPr id="5" name="Foliennummernplatzhalter 4"/>
          <p:cNvSpPr>
            <a:spLocks noGrp="1"/>
          </p:cNvSpPr>
          <p:nvPr>
            <p:ph type="sldNum" sz="quarter" idx="15"/>
          </p:nvPr>
        </p:nvSpPr>
        <p:spPr/>
        <p:txBody>
          <a:bodyPr/>
          <a:lstStyle/>
          <a:p>
            <a:fld id="{CE58CB1E-F828-4F11-99E0-327109AF9DA4}" type="slidenum">
              <a:rPr lang="de-DE" smtClean="0"/>
              <a:pPr/>
              <a:t>15</a:t>
            </a:fld>
            <a:endParaRPr lang="de-DE" dirty="0"/>
          </a:p>
        </p:txBody>
      </p:sp>
      <p:sp>
        <p:nvSpPr>
          <p:cNvPr id="6" name="Fußzeilenplatzhalter 5"/>
          <p:cNvSpPr>
            <a:spLocks noGrp="1"/>
          </p:cNvSpPr>
          <p:nvPr>
            <p:ph type="ftr" sz="quarter" idx="16"/>
          </p:nvPr>
        </p:nvSpPr>
        <p:spPr/>
        <p:txBody>
          <a:bodyPr/>
          <a:lstStyle/>
          <a:p>
            <a:r>
              <a:rPr lang="de-DE" noProof="0" dirty="0"/>
              <a:t>Dr. </a:t>
            </a:r>
            <a:r>
              <a:rPr lang="de-DE" noProof="0" dirty="0" err="1"/>
              <a:t>rer</a:t>
            </a:r>
            <a:r>
              <a:rPr lang="de-DE" noProof="0" dirty="0"/>
              <a:t>. nat. Erika Mustermann (</a:t>
            </a:r>
            <a:r>
              <a:rPr lang="de-DE" noProof="0" dirty="0" smtClean="0"/>
              <a:t>TUM</a:t>
            </a:r>
            <a:r>
              <a:rPr lang="de-DE" dirty="0" smtClean="0"/>
              <a:t>/MIRMI</a:t>
            </a:r>
            <a:r>
              <a:rPr lang="de-DE" noProof="0" dirty="0" smtClean="0"/>
              <a:t>) </a:t>
            </a:r>
            <a:r>
              <a:rPr lang="de-DE" noProof="0" dirty="0"/>
              <a:t>| kann beliebig erweitert werden | Infos mit Strich trennen</a:t>
            </a:r>
          </a:p>
        </p:txBody>
      </p:sp>
      <p:sp>
        <p:nvSpPr>
          <p:cNvPr id="3" name="Textplatzhalter 2"/>
          <p:cNvSpPr>
            <a:spLocks noGrp="1"/>
          </p:cNvSpPr>
          <p:nvPr>
            <p:ph type="body" sz="quarter" idx="18"/>
          </p:nvPr>
        </p:nvSpPr>
        <p:spPr>
          <a:prstGeom prst="rect">
            <a:avLst/>
          </a:prstGeom>
        </p:spPr>
        <p:txBody>
          <a:bodyPr/>
          <a:lstStyle/>
          <a:p>
            <a:r>
              <a:rPr lang="de-DE" dirty="0"/>
              <a:t>Bildbeschreibung</a:t>
            </a:r>
            <a:br>
              <a:rPr lang="de-DE" dirty="0"/>
            </a:br>
            <a:r>
              <a:rPr lang="de-DE" dirty="0"/>
              <a:t>oberer Bildrand: Begrenzung durch Text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p:cNvGraphicFramePr>
            <a:graphicFrameLocks noChangeAspect="1"/>
          </p:cNvGraphicFramePr>
          <p:nvPr>
            <p:custDataLst>
              <p:tags r:id="rId2"/>
            </p:custDataLst>
            <p:extLst>
              <p:ext uri="{D42A27DB-BD31-4B8C-83A1-F6EECF244321}">
                <p14:modId xmlns:p14="http://schemas.microsoft.com/office/powerpoint/2010/main" val="33623866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79" name="think-cell Folie" r:id="rId5" imgW="530" imgH="531" progId="TCLayout.ActiveDocument.1">
                  <p:embed/>
                </p:oleObj>
              </mc:Choice>
              <mc:Fallback>
                <p:oleObj name="think-cell Folie" r:id="rId5" imgW="530" imgH="53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hteck 1" hidden="1"/>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lnSpc>
                <a:spcPct val="114000"/>
              </a:lnSpc>
            </a:pPr>
            <a:endParaRPr lang="de-DE" sz="2500" dirty="0" smtClean="0">
              <a:latin typeface="Arial" panose="020B0604020202020204" pitchFamily="34" charset="0"/>
              <a:ea typeface="+mj-ea"/>
              <a:cs typeface="+mj-cs"/>
              <a:sym typeface="Arial" panose="020B0604020202020204" pitchFamily="34" charset="0"/>
            </a:endParaRPr>
          </a:p>
        </p:txBody>
      </p:sp>
      <p:sp>
        <p:nvSpPr>
          <p:cNvPr id="7" name="Bildplatzhalter 6"/>
          <p:cNvSpPr>
            <a:spLocks noGrp="1"/>
          </p:cNvSpPr>
          <p:nvPr>
            <p:ph type="pic" sz="quarter" idx="17"/>
          </p:nvPr>
        </p:nvSpPr>
        <p:spPr/>
      </p:sp>
      <p:sp>
        <p:nvSpPr>
          <p:cNvPr id="4" name="Titel 3"/>
          <p:cNvSpPr>
            <a:spLocks noGrp="1"/>
          </p:cNvSpPr>
          <p:nvPr>
            <p:ph type="title"/>
          </p:nvPr>
        </p:nvSpPr>
        <p:spPr/>
        <p:txBody>
          <a:bodyPr/>
          <a:lstStyle/>
          <a:p>
            <a:r>
              <a:rPr lang="de-DE"/>
              <a:t>Nicht formatfüllende Bilder</a:t>
            </a:r>
            <a:endParaRPr lang="de-DE" dirty="0"/>
          </a:p>
        </p:txBody>
      </p:sp>
      <p:sp>
        <p:nvSpPr>
          <p:cNvPr id="5" name="Foliennummernplatzhalter 4"/>
          <p:cNvSpPr>
            <a:spLocks noGrp="1"/>
          </p:cNvSpPr>
          <p:nvPr>
            <p:ph type="sldNum" sz="quarter" idx="15"/>
          </p:nvPr>
        </p:nvSpPr>
        <p:spPr/>
        <p:txBody>
          <a:bodyPr/>
          <a:lstStyle/>
          <a:p>
            <a:fld id="{CE58CB1E-F828-4F11-99E0-327109AF9DA4}" type="slidenum">
              <a:rPr lang="de-DE" smtClean="0"/>
              <a:pPr/>
              <a:t>16</a:t>
            </a:fld>
            <a:endParaRPr lang="de-DE" dirty="0"/>
          </a:p>
        </p:txBody>
      </p:sp>
      <p:sp>
        <p:nvSpPr>
          <p:cNvPr id="10" name="Fußzeilenplatzhalter 4"/>
          <p:cNvSpPr>
            <a:spLocks noGrp="1"/>
          </p:cNvSpPr>
          <p:nvPr>
            <p:ph type="ftr" sz="quarter" idx="16"/>
          </p:nvPr>
        </p:nvSpPr>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
        <p:nvSpPr>
          <p:cNvPr id="3" name="Textplatzhalter 2"/>
          <p:cNvSpPr>
            <a:spLocks noGrp="1"/>
          </p:cNvSpPr>
          <p:nvPr>
            <p:ph type="body" sz="quarter" idx="18"/>
          </p:nvPr>
        </p:nvSpPr>
        <p:spPr>
          <a:prstGeom prst="rect">
            <a:avLst/>
          </a:prstGeom>
        </p:spPr>
        <p:txBody>
          <a:bodyPr/>
          <a:lstStyle/>
          <a:p>
            <a:r>
              <a:rPr lang="de-DE"/>
              <a:t>Weißer bzw. transparenter Hintergrund</a:t>
            </a:r>
            <a:br>
              <a:rPr lang="de-DE"/>
            </a:br>
            <a:r>
              <a:rPr lang="de-DE"/>
              <a:t>mit genug Freiraum anordnen</a:t>
            </a:r>
            <a:endParaRPr lang="de-DE"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Bildplatzhalter 9"/>
          <p:cNvSpPr>
            <a:spLocks noGrp="1"/>
          </p:cNvSpPr>
          <p:nvPr>
            <p:ph type="pic" sz="quarter" idx="14"/>
          </p:nvPr>
        </p:nvSpPr>
        <p:spPr/>
      </p:sp>
      <p:sp>
        <p:nvSpPr>
          <p:cNvPr id="3" name="Titel 2"/>
          <p:cNvSpPr>
            <a:spLocks noGrp="1"/>
          </p:cNvSpPr>
          <p:nvPr>
            <p:ph type="title"/>
          </p:nvPr>
        </p:nvSpPr>
        <p:spPr/>
        <p:txBody>
          <a:bodyPr/>
          <a:lstStyle/>
          <a:p>
            <a:r>
              <a:rPr lang="de-DE"/>
              <a:t>Bilder Format füllend - maximale Bildgröße</a:t>
            </a:r>
            <a:endParaRPr lang="de-DE" dirty="0"/>
          </a:p>
        </p:txBody>
      </p:sp>
      <p:sp>
        <p:nvSpPr>
          <p:cNvPr id="4" name="Foliennummernplatzhalter 3"/>
          <p:cNvSpPr>
            <a:spLocks noGrp="1"/>
          </p:cNvSpPr>
          <p:nvPr>
            <p:ph type="sldNum" sz="quarter" idx="15"/>
          </p:nvPr>
        </p:nvSpPr>
        <p:spPr/>
        <p:txBody>
          <a:bodyPr/>
          <a:lstStyle/>
          <a:p>
            <a:fld id="{CE58CB1E-F828-4F11-99E0-327109AF9DA4}" type="slidenum">
              <a:rPr lang="de-DE" smtClean="0"/>
              <a:pPr/>
              <a:t>17</a:t>
            </a:fld>
            <a:endParaRPr lang="de-DE" dirty="0"/>
          </a:p>
        </p:txBody>
      </p:sp>
      <p:sp>
        <p:nvSpPr>
          <p:cNvPr id="5" name="Fußzeilenplatzhalter 4"/>
          <p:cNvSpPr>
            <a:spLocks noGrp="1"/>
          </p:cNvSpPr>
          <p:nvPr>
            <p:ph type="ftr" sz="quarter" idx="16"/>
          </p:nvPr>
        </p:nvSpPr>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a:t>Nicht Format füllende Bilder</a:t>
            </a:r>
            <a:endParaRPr lang="de-DE" dirty="0"/>
          </a:p>
        </p:txBody>
      </p:sp>
      <p:sp>
        <p:nvSpPr>
          <p:cNvPr id="4" name="Foliennummernplatzhalter 3"/>
          <p:cNvSpPr>
            <a:spLocks noGrp="1"/>
          </p:cNvSpPr>
          <p:nvPr>
            <p:ph type="sldNum" sz="quarter" idx="15"/>
          </p:nvPr>
        </p:nvSpPr>
        <p:spPr/>
        <p:txBody>
          <a:bodyPr/>
          <a:lstStyle/>
          <a:p>
            <a:fld id="{CE58CB1E-F828-4F11-99E0-327109AF9DA4}" type="slidenum">
              <a:rPr lang="de-DE" smtClean="0"/>
              <a:pPr/>
              <a:t>18</a:t>
            </a:fld>
            <a:endParaRPr lang="de-DE" dirty="0"/>
          </a:p>
        </p:txBody>
      </p:sp>
      <p:sp>
        <p:nvSpPr>
          <p:cNvPr id="11" name="Fußzeilenplatzhalter 4"/>
          <p:cNvSpPr>
            <a:spLocks noGrp="1"/>
          </p:cNvSpPr>
          <p:nvPr>
            <p:ph type="ftr" sz="quarter" idx="16"/>
          </p:nvPr>
        </p:nvSpPr>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
        <p:nvSpPr>
          <p:cNvPr id="7" name="Inhaltsplatzhalter 6"/>
          <p:cNvSpPr>
            <a:spLocks noGrp="1"/>
          </p:cNvSpPr>
          <p:nvPr>
            <p:ph sz="quarter" idx="18"/>
          </p:nvPr>
        </p:nvSpPr>
        <p:spPr/>
        <p:txBody>
          <a:bodyPr/>
          <a:lstStyle/>
          <a:p>
            <a:r>
              <a:rPr lang="de-DE"/>
              <a:t>Bilderklärung</a:t>
            </a:r>
            <a:endParaRPr lang="de-DE" dirty="0"/>
          </a:p>
        </p:txBody>
      </p:sp>
      <p:sp>
        <p:nvSpPr>
          <p:cNvPr id="8" name="Bildplatzhalter 7"/>
          <p:cNvSpPr>
            <a:spLocks noGrp="1"/>
          </p:cNvSpPr>
          <p:nvPr>
            <p:ph type="pic" sz="quarter" idx="14"/>
          </p:nvPr>
        </p:nvSpPr>
        <p:spPr/>
      </p:sp>
      <p:sp>
        <p:nvSpPr>
          <p:cNvPr id="2" name="Textplatzhalter 1"/>
          <p:cNvSpPr>
            <a:spLocks noGrp="1"/>
          </p:cNvSpPr>
          <p:nvPr>
            <p:ph type="body" sz="quarter" idx="19"/>
          </p:nvPr>
        </p:nvSpPr>
        <p:spPr>
          <a:prstGeom prst="rect">
            <a:avLst/>
          </a:prstGeom>
        </p:spPr>
        <p:txBody>
          <a:bodyPr/>
          <a:lstStyle/>
          <a:p>
            <a:r>
              <a:rPr lang="de-DE"/>
              <a:t>Alternativ mit formatfüllendem Hintergrund: 5 % schwarz</a:t>
            </a:r>
          </a:p>
          <a:p>
            <a:r>
              <a:rPr lang="de-DE"/>
              <a:t>Beschriftungen können zusätzlich neben den Bildern angebracht werden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Inhaltsplatzhalter 6"/>
          <p:cNvGraphicFramePr>
            <a:graphicFrameLocks noGrp="1"/>
          </p:cNvGraphicFramePr>
          <p:nvPr>
            <p:ph idx="1"/>
          </p:nvPr>
        </p:nvGraphicFramePr>
        <p:xfrm>
          <a:off x="319088" y="2143125"/>
          <a:ext cx="8509507" cy="1589400"/>
        </p:xfrm>
        <a:graphic>
          <a:graphicData uri="http://schemas.openxmlformats.org/drawingml/2006/table">
            <a:tbl>
              <a:tblPr bandRow="1">
                <a:tableStyleId>{5940675A-B579-460E-94D1-54222C63F5DA}</a:tableStyleId>
              </a:tblPr>
              <a:tblGrid>
                <a:gridCol w="3493889">
                  <a:extLst>
                    <a:ext uri="{9D8B030D-6E8A-4147-A177-3AD203B41FA5}">
                      <a16:colId xmlns:a16="http://schemas.microsoft.com/office/drawing/2014/main" val="20000"/>
                    </a:ext>
                  </a:extLst>
                </a:gridCol>
                <a:gridCol w="5015618">
                  <a:extLst>
                    <a:ext uri="{9D8B030D-6E8A-4147-A177-3AD203B41FA5}">
                      <a16:colId xmlns:a16="http://schemas.microsoft.com/office/drawing/2014/main" val="20001"/>
                    </a:ext>
                  </a:extLst>
                </a:gridCol>
              </a:tblGrid>
              <a:tr h="317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Ø - Strecke</a:t>
                      </a:r>
                      <a:endParaRPr lang="de-DE" sz="1200" dirty="0">
                        <a:latin typeface="+mn-lt"/>
                      </a:endParaRPr>
                    </a:p>
                  </a:txBody>
                  <a:tcPr marL="0" marR="0" marT="135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39 km/Tag (14.360 km/Jahr)</a:t>
                      </a:r>
                      <a:endParaRPr lang="de-DE" sz="1200" dirty="0">
                        <a:latin typeface="+mn-lt"/>
                      </a:endParaRPr>
                    </a:p>
                  </a:txBody>
                  <a:tcPr marL="0" marR="0" marT="135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178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Ø - Geschwindigkeit</a:t>
                      </a:r>
                      <a:endParaRPr lang="de-DE" sz="1200" dirty="0">
                        <a:latin typeface="+mn-lt"/>
                      </a:endParaRPr>
                    </a:p>
                  </a:txBody>
                  <a:tcPr marL="0" marR="0" marT="135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25 km/h</a:t>
                      </a:r>
                      <a:endParaRPr lang="de-DE" sz="1200" dirty="0">
                        <a:latin typeface="+mn-lt"/>
                      </a:endParaRPr>
                    </a:p>
                  </a:txBody>
                  <a:tcPr marL="0" marR="0" marT="135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17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Ø - Verfügbare Ladezeit</a:t>
                      </a:r>
                      <a:endParaRPr lang="de-DE" sz="1200" dirty="0">
                        <a:latin typeface="+mn-lt"/>
                      </a:endParaRPr>
                    </a:p>
                  </a:txBody>
                  <a:tcPr marL="0" marR="0" marT="135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22 h/Tag</a:t>
                      </a:r>
                      <a:endParaRPr lang="de-DE" sz="1200" dirty="0">
                        <a:latin typeface="+mn-lt"/>
                      </a:endParaRPr>
                    </a:p>
                  </a:txBody>
                  <a:tcPr marL="0" marR="0" marT="135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17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Kosten</a:t>
                      </a:r>
                      <a:endParaRPr lang="de-DE" sz="1200" dirty="0">
                        <a:latin typeface="+mn-lt"/>
                      </a:endParaRPr>
                    </a:p>
                  </a:txBody>
                  <a:tcPr marL="0" marR="0" marT="135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Kleinwagen mit Verbrennungsmotor</a:t>
                      </a:r>
                      <a:endParaRPr lang="de-DE" sz="1200" dirty="0">
                        <a:latin typeface="+mn-lt"/>
                      </a:endParaRPr>
                    </a:p>
                  </a:txBody>
                  <a:tcPr marL="0" marR="0" marT="135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17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Einsatzgebiet</a:t>
                      </a:r>
                      <a:endParaRPr lang="de-DE" sz="1200" b="0" dirty="0">
                        <a:latin typeface="+mn-lt"/>
                      </a:endParaRPr>
                    </a:p>
                  </a:txBody>
                  <a:tcPr marL="0" marR="0" marT="135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Stadt und Umland</a:t>
                      </a:r>
                      <a:endParaRPr lang="de-DE" sz="1200" dirty="0">
                        <a:latin typeface="+mn-lt"/>
                      </a:endParaRPr>
                    </a:p>
                  </a:txBody>
                  <a:tcPr marL="0" marR="0" marT="135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sp>
        <p:nvSpPr>
          <p:cNvPr id="3" name="Titel 2"/>
          <p:cNvSpPr>
            <a:spLocks noGrp="1"/>
          </p:cNvSpPr>
          <p:nvPr>
            <p:ph type="title"/>
          </p:nvPr>
        </p:nvSpPr>
        <p:spPr/>
        <p:txBody>
          <a:bodyPr/>
          <a:lstStyle/>
          <a:p>
            <a:r>
              <a:rPr lang="de-DE"/>
              <a:t>Tabelle – Beispiel 1</a:t>
            </a:r>
            <a:endParaRPr lang="de-DE" dirty="0"/>
          </a:p>
        </p:txBody>
      </p:sp>
      <p:sp>
        <p:nvSpPr>
          <p:cNvPr id="4" name="Foliennummernplatzhalter 3"/>
          <p:cNvSpPr>
            <a:spLocks noGrp="1"/>
          </p:cNvSpPr>
          <p:nvPr>
            <p:ph type="sldNum" sz="quarter" idx="11"/>
          </p:nvPr>
        </p:nvSpPr>
        <p:spPr/>
        <p:txBody>
          <a:bodyPr/>
          <a:lstStyle/>
          <a:p>
            <a:fld id="{CE58CB1E-F828-4F11-99E0-327109AF9DA4}" type="slidenum">
              <a:rPr lang="de-DE" smtClean="0"/>
              <a:pPr/>
              <a:t>19</a:t>
            </a:fld>
            <a:endParaRPr lang="de-DE" dirty="0"/>
          </a:p>
        </p:txBody>
      </p:sp>
      <p:sp>
        <p:nvSpPr>
          <p:cNvPr id="10" name="Fußzeilenplatzhalter 4"/>
          <p:cNvSpPr>
            <a:spLocks noGrp="1"/>
          </p:cNvSpPr>
          <p:nvPr>
            <p:ph type="ftr" sz="quarter" idx="12"/>
          </p:nvPr>
        </p:nvSpPr>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
        <p:nvSpPr>
          <p:cNvPr id="2" name="Textplatzhalter 1"/>
          <p:cNvSpPr>
            <a:spLocks noGrp="1"/>
          </p:cNvSpPr>
          <p:nvPr>
            <p:ph type="body" sz="quarter" idx="13"/>
          </p:nvPr>
        </p:nvSpPr>
        <p:spPr/>
        <p:txBody>
          <a:bodyPr/>
          <a:lstStyle/>
          <a:p>
            <a:r>
              <a:rPr lang="de-DE" dirty="0"/>
              <a:t>Tabelle ohne Farbe und kein Rand</a:t>
            </a:r>
            <a:br>
              <a:rPr lang="de-DE" dirty="0"/>
            </a:br>
            <a:r>
              <a:rPr lang="de-DE" dirty="0"/>
              <a:t>innerer Seitenrand links 0 cm, oben z.B. 0,5 cm (für genug Zeilenabstand innerhalb)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endParaRPr lang="de-DE"/>
          </a:p>
        </p:txBody>
      </p:sp>
      <p:sp>
        <p:nvSpPr>
          <p:cNvPr id="3" name="Inhaltsplatzhalter 2"/>
          <p:cNvSpPr>
            <a:spLocks noGrp="1"/>
          </p:cNvSpPr>
          <p:nvPr>
            <p:ph idx="10"/>
          </p:nvPr>
        </p:nvSpPr>
        <p:spPr/>
        <p:txBody>
          <a:bodyPr/>
          <a:lstStyle/>
          <a:p>
            <a:r>
              <a:rPr lang="de-DE" dirty="0"/>
              <a:t>Dr. </a:t>
            </a:r>
            <a:r>
              <a:rPr lang="de-DE" dirty="0" err="1"/>
              <a:t>rer</a:t>
            </a:r>
            <a:r>
              <a:rPr lang="de-DE" dirty="0"/>
              <a:t>. nat. Erika Mustermann</a:t>
            </a:r>
          </a:p>
          <a:p>
            <a:r>
              <a:rPr lang="de-DE" dirty="0"/>
              <a:t>München, 27. März </a:t>
            </a:r>
            <a:r>
              <a:rPr lang="de-DE" dirty="0" smtClean="0"/>
              <a:t>2020</a:t>
            </a:r>
            <a:endParaRPr lang="de-DE"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Inhaltsplatzhalter 6"/>
          <p:cNvGraphicFramePr>
            <a:graphicFrameLocks noGrp="1"/>
          </p:cNvGraphicFramePr>
          <p:nvPr>
            <p:ph idx="1"/>
          </p:nvPr>
        </p:nvGraphicFramePr>
        <p:xfrm>
          <a:off x="319088" y="2314575"/>
          <a:ext cx="8509507" cy="1589400"/>
        </p:xfrm>
        <a:graphic>
          <a:graphicData uri="http://schemas.openxmlformats.org/drawingml/2006/table">
            <a:tbl>
              <a:tblPr bandRow="1">
                <a:tableStyleId>{5940675A-B579-460E-94D1-54222C63F5DA}</a:tableStyleId>
              </a:tblPr>
              <a:tblGrid>
                <a:gridCol w="3493889">
                  <a:extLst>
                    <a:ext uri="{9D8B030D-6E8A-4147-A177-3AD203B41FA5}">
                      <a16:colId xmlns:a16="http://schemas.microsoft.com/office/drawing/2014/main" val="20000"/>
                    </a:ext>
                  </a:extLst>
                </a:gridCol>
                <a:gridCol w="5015618">
                  <a:extLst>
                    <a:ext uri="{9D8B030D-6E8A-4147-A177-3AD203B41FA5}">
                      <a16:colId xmlns:a16="http://schemas.microsoft.com/office/drawing/2014/main" val="20001"/>
                    </a:ext>
                  </a:extLst>
                </a:gridCol>
              </a:tblGrid>
              <a:tr h="317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Ø - Strecke</a:t>
                      </a:r>
                      <a:endParaRPr lang="de-DE" sz="1200" dirty="0">
                        <a:latin typeface="+mn-lt"/>
                      </a:endParaRPr>
                    </a:p>
                  </a:txBody>
                  <a:tcPr marL="54000" marR="0" marT="13500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39 km/Tag (14.360 km/Jahr)</a:t>
                      </a:r>
                      <a:endParaRPr lang="de-DE" sz="1200" dirty="0">
                        <a:latin typeface="+mn-lt"/>
                      </a:endParaRPr>
                    </a:p>
                  </a:txBody>
                  <a:tcPr marL="54000" marR="0" marT="135000" marB="0" anchor="ctr"/>
                </a:tc>
                <a:extLst>
                  <a:ext uri="{0D108BD9-81ED-4DB2-BD59-A6C34878D82A}">
                    <a16:rowId xmlns:a16="http://schemas.microsoft.com/office/drawing/2014/main" val="10000"/>
                  </a:ext>
                </a:extLst>
              </a:tr>
              <a:tr h="3178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Ø - Geschwindigkeit</a:t>
                      </a:r>
                      <a:endParaRPr lang="de-DE" sz="1200" dirty="0">
                        <a:latin typeface="+mn-lt"/>
                      </a:endParaRPr>
                    </a:p>
                  </a:txBody>
                  <a:tcPr marL="54000" marR="0" marT="13500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25 km/h</a:t>
                      </a:r>
                      <a:endParaRPr lang="de-DE" sz="1200" dirty="0">
                        <a:latin typeface="+mn-lt"/>
                      </a:endParaRPr>
                    </a:p>
                  </a:txBody>
                  <a:tcPr marL="54000" marR="0" marT="135000" marB="0" anchor="ctr"/>
                </a:tc>
                <a:extLst>
                  <a:ext uri="{0D108BD9-81ED-4DB2-BD59-A6C34878D82A}">
                    <a16:rowId xmlns:a16="http://schemas.microsoft.com/office/drawing/2014/main" val="10001"/>
                  </a:ext>
                </a:extLst>
              </a:tr>
              <a:tr h="317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Ø - Verfügbare Ladezeit</a:t>
                      </a:r>
                      <a:endParaRPr lang="de-DE" sz="1200" dirty="0">
                        <a:latin typeface="+mn-lt"/>
                      </a:endParaRPr>
                    </a:p>
                  </a:txBody>
                  <a:tcPr marL="54000" marR="0" marT="13500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22 h/Tag</a:t>
                      </a:r>
                      <a:endParaRPr lang="de-DE" sz="1200" dirty="0">
                        <a:latin typeface="+mn-lt"/>
                      </a:endParaRPr>
                    </a:p>
                  </a:txBody>
                  <a:tcPr marL="54000" marR="0" marT="135000" marB="0" anchor="ctr"/>
                </a:tc>
                <a:extLst>
                  <a:ext uri="{0D108BD9-81ED-4DB2-BD59-A6C34878D82A}">
                    <a16:rowId xmlns:a16="http://schemas.microsoft.com/office/drawing/2014/main" val="10002"/>
                  </a:ext>
                </a:extLst>
              </a:tr>
              <a:tr h="317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Kosten</a:t>
                      </a:r>
                      <a:endParaRPr lang="de-DE" sz="1200" dirty="0">
                        <a:latin typeface="+mn-lt"/>
                      </a:endParaRPr>
                    </a:p>
                  </a:txBody>
                  <a:tcPr marL="54000" marR="0" marT="13500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Kleinwagen mit Verbrennungsmotor</a:t>
                      </a:r>
                      <a:endParaRPr lang="de-DE" sz="1200" dirty="0">
                        <a:latin typeface="+mn-lt"/>
                      </a:endParaRPr>
                    </a:p>
                  </a:txBody>
                  <a:tcPr marL="54000" marR="0" marT="135000" marB="0" anchor="ctr"/>
                </a:tc>
                <a:extLst>
                  <a:ext uri="{0D108BD9-81ED-4DB2-BD59-A6C34878D82A}">
                    <a16:rowId xmlns:a16="http://schemas.microsoft.com/office/drawing/2014/main" val="10003"/>
                  </a:ext>
                </a:extLst>
              </a:tr>
              <a:tr h="317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Einsatzgebiet</a:t>
                      </a:r>
                      <a:endParaRPr lang="de-DE" sz="1200" b="0" dirty="0">
                        <a:latin typeface="+mn-lt"/>
                      </a:endParaRPr>
                    </a:p>
                  </a:txBody>
                  <a:tcPr marL="54000" marR="0" marT="13500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Stadt und Umland</a:t>
                      </a:r>
                      <a:endParaRPr lang="de-DE" sz="1200" dirty="0">
                        <a:latin typeface="+mn-lt"/>
                      </a:endParaRPr>
                    </a:p>
                  </a:txBody>
                  <a:tcPr marL="54000" marR="0" marT="135000" marB="0" anchor="ctr"/>
                </a:tc>
                <a:extLst>
                  <a:ext uri="{0D108BD9-81ED-4DB2-BD59-A6C34878D82A}">
                    <a16:rowId xmlns:a16="http://schemas.microsoft.com/office/drawing/2014/main" val="10004"/>
                  </a:ext>
                </a:extLst>
              </a:tr>
            </a:tbl>
          </a:graphicData>
        </a:graphic>
      </p:graphicFrame>
      <p:sp>
        <p:nvSpPr>
          <p:cNvPr id="3" name="Titel 2"/>
          <p:cNvSpPr>
            <a:spLocks noGrp="1"/>
          </p:cNvSpPr>
          <p:nvPr>
            <p:ph type="title"/>
          </p:nvPr>
        </p:nvSpPr>
        <p:spPr/>
        <p:txBody>
          <a:bodyPr/>
          <a:lstStyle/>
          <a:p>
            <a:r>
              <a:rPr lang="de-DE"/>
              <a:t>Tabelle – Beispiel 2</a:t>
            </a:r>
            <a:endParaRPr lang="de-DE" dirty="0"/>
          </a:p>
        </p:txBody>
      </p:sp>
      <p:sp>
        <p:nvSpPr>
          <p:cNvPr id="4" name="Foliennummernplatzhalter 3"/>
          <p:cNvSpPr>
            <a:spLocks noGrp="1"/>
          </p:cNvSpPr>
          <p:nvPr>
            <p:ph type="sldNum" sz="quarter" idx="11"/>
          </p:nvPr>
        </p:nvSpPr>
        <p:spPr/>
        <p:txBody>
          <a:bodyPr/>
          <a:lstStyle/>
          <a:p>
            <a:fld id="{CE58CB1E-F828-4F11-99E0-327109AF9DA4}" type="slidenum">
              <a:rPr lang="de-DE" smtClean="0"/>
              <a:pPr/>
              <a:t>20</a:t>
            </a:fld>
            <a:endParaRPr lang="de-DE" dirty="0"/>
          </a:p>
        </p:txBody>
      </p:sp>
      <p:sp>
        <p:nvSpPr>
          <p:cNvPr id="10" name="Fußzeilenplatzhalter 4"/>
          <p:cNvSpPr>
            <a:spLocks noGrp="1"/>
          </p:cNvSpPr>
          <p:nvPr>
            <p:ph type="ftr" sz="quarter" idx="12"/>
          </p:nvPr>
        </p:nvSpPr>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
        <p:nvSpPr>
          <p:cNvPr id="2" name="Textplatzhalter 1"/>
          <p:cNvSpPr>
            <a:spLocks noGrp="1"/>
          </p:cNvSpPr>
          <p:nvPr>
            <p:ph type="body" sz="quarter" idx="13"/>
          </p:nvPr>
        </p:nvSpPr>
        <p:spPr/>
        <p:txBody>
          <a:bodyPr/>
          <a:lstStyle/>
          <a:p>
            <a:r>
              <a:rPr lang="de-DE"/>
              <a:t>Tabelle mit schwarzem Rand</a:t>
            </a:r>
            <a:br>
              <a:rPr lang="de-DE"/>
            </a:br>
            <a:r>
              <a:rPr lang="de-DE"/>
              <a:t>innerer Seitenrand links 0,15 cm, oben z.B. 0,5 cm (für genug Zeilenabstand innerhalb) </a:t>
            </a:r>
            <a:endParaRPr lang="de-DE"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a:t>Diagramme – Beispiel 1</a:t>
            </a:r>
            <a:endParaRPr lang="de-DE" dirty="0"/>
          </a:p>
        </p:txBody>
      </p:sp>
      <p:sp>
        <p:nvSpPr>
          <p:cNvPr id="5" name="Foliennummernplatzhalter 4"/>
          <p:cNvSpPr>
            <a:spLocks noGrp="1"/>
          </p:cNvSpPr>
          <p:nvPr>
            <p:ph type="sldNum" sz="quarter" idx="11"/>
          </p:nvPr>
        </p:nvSpPr>
        <p:spPr/>
        <p:txBody>
          <a:bodyPr/>
          <a:lstStyle/>
          <a:p>
            <a:fld id="{CE58CB1E-F828-4F11-99E0-327109AF9DA4}" type="slidenum">
              <a:rPr lang="de-DE" smtClean="0"/>
              <a:pPr/>
              <a:t>21</a:t>
            </a:fld>
            <a:endParaRPr lang="de-DE" dirty="0"/>
          </a:p>
        </p:txBody>
      </p:sp>
      <p:sp>
        <p:nvSpPr>
          <p:cNvPr id="9" name="Fußzeilenplatzhalter 4"/>
          <p:cNvSpPr>
            <a:spLocks noGrp="1"/>
          </p:cNvSpPr>
          <p:nvPr>
            <p:ph type="ftr" sz="quarter" idx="12"/>
          </p:nvPr>
        </p:nvSpPr>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
        <p:nvSpPr>
          <p:cNvPr id="3" name="Textplatzhalter 2"/>
          <p:cNvSpPr>
            <a:spLocks noGrp="1"/>
          </p:cNvSpPr>
          <p:nvPr>
            <p:ph type="body" sz="quarter" idx="13"/>
          </p:nvPr>
        </p:nvSpPr>
        <p:spPr/>
        <p:txBody>
          <a:bodyPr/>
          <a:lstStyle/>
          <a:p>
            <a:r>
              <a:rPr lang="de-DE" dirty="0"/>
              <a:t>Nach Möglichkeit linksbündig bleiben</a:t>
            </a:r>
            <a:br>
              <a:rPr lang="de-DE" dirty="0"/>
            </a:br>
            <a:r>
              <a:rPr lang="de-DE" dirty="0"/>
              <a:t>Unnötige Striche und Balken vermeiden</a:t>
            </a:r>
          </a:p>
        </p:txBody>
      </p:sp>
      <p:graphicFrame>
        <p:nvGraphicFramePr>
          <p:cNvPr id="14" name="Inhaltsplatzhalter 13"/>
          <p:cNvGraphicFramePr>
            <a:graphicFrameLocks noGrp="1"/>
          </p:cNvGraphicFramePr>
          <p:nvPr>
            <p:ph idx="1"/>
            <p:extLst/>
          </p:nvPr>
        </p:nvGraphicFramePr>
        <p:xfrm>
          <a:off x="114300" y="2286000"/>
          <a:ext cx="9029700" cy="235267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ildplatzhalter 1"/>
          <p:cNvSpPr>
            <a:spLocks noGrp="1"/>
          </p:cNvSpPr>
          <p:nvPr>
            <p:ph type="pic" sz="quarter" idx="14"/>
          </p:nvPr>
        </p:nvSpPr>
        <p:spPr/>
      </p:sp>
      <p:sp>
        <p:nvSpPr>
          <p:cNvPr id="3" name="Titel 2"/>
          <p:cNvSpPr>
            <a:spLocks noGrp="1"/>
          </p:cNvSpPr>
          <p:nvPr>
            <p:ph type="title"/>
          </p:nvPr>
        </p:nvSpPr>
        <p:spPr/>
        <p:txBody>
          <a:bodyPr/>
          <a:lstStyle/>
          <a:p>
            <a:r>
              <a:rPr lang="de-DE"/>
              <a:t>Diagramme</a:t>
            </a:r>
            <a:endParaRPr lang="de-DE" dirty="0"/>
          </a:p>
        </p:txBody>
      </p:sp>
      <p:sp>
        <p:nvSpPr>
          <p:cNvPr id="4" name="Foliennummernplatzhalter 3"/>
          <p:cNvSpPr>
            <a:spLocks noGrp="1"/>
          </p:cNvSpPr>
          <p:nvPr>
            <p:ph type="sldNum" sz="quarter" idx="4294967295"/>
          </p:nvPr>
        </p:nvSpPr>
        <p:spPr>
          <a:xfrm>
            <a:off x="7092950" y="4854575"/>
            <a:ext cx="2051050" cy="274638"/>
          </a:xfrm>
        </p:spPr>
        <p:txBody>
          <a:bodyPr/>
          <a:lstStyle/>
          <a:p>
            <a:fld id="{CE58CB1E-F828-4F11-99E0-327109AF9DA4}" type="slidenum">
              <a:rPr lang="de-DE" smtClean="0"/>
              <a:pPr/>
              <a:t>22</a:t>
            </a:fld>
            <a:endParaRPr lang="de-DE" dirty="0"/>
          </a:p>
        </p:txBody>
      </p:sp>
      <p:sp>
        <p:nvSpPr>
          <p:cNvPr id="7" name="Fußzeilenplatzhalter 4"/>
          <p:cNvSpPr>
            <a:spLocks noGrp="1"/>
          </p:cNvSpPr>
          <p:nvPr>
            <p:ph type="ftr" sz="quarter" idx="4294967295"/>
          </p:nvPr>
        </p:nvSpPr>
        <p:spPr>
          <a:xfrm>
            <a:off x="0" y="4854575"/>
            <a:ext cx="6464300" cy="274638"/>
          </a:xfrm>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p:txBody>
          <a:bodyPr/>
          <a:lstStyle/>
          <a:p>
            <a:endParaRPr lang="de-DE" dirty="0"/>
          </a:p>
        </p:txBody>
      </p:sp>
      <p:sp>
        <p:nvSpPr>
          <p:cNvPr id="3" name="Inhaltsplatzhalter 2"/>
          <p:cNvSpPr>
            <a:spLocks noGrp="1"/>
          </p:cNvSpPr>
          <p:nvPr>
            <p:ph idx="10"/>
          </p:nvPr>
        </p:nvSpPr>
        <p:spPr/>
        <p:txBody>
          <a:bodyPr/>
          <a:lstStyle/>
          <a:p>
            <a:r>
              <a:rPr lang="de-DE" dirty="0" smtClean="0"/>
              <a:t>Dr. </a:t>
            </a:r>
            <a:r>
              <a:rPr lang="de-DE" dirty="0" err="1" smtClean="0"/>
              <a:t>rer</a:t>
            </a:r>
            <a:r>
              <a:rPr lang="de-DE" dirty="0" smtClean="0"/>
              <a:t>. nat. Erika Mustermann</a:t>
            </a:r>
          </a:p>
          <a:p>
            <a:r>
              <a:rPr lang="de-DE" dirty="0" smtClean="0"/>
              <a:t>München</a:t>
            </a:r>
            <a:r>
              <a:rPr lang="de-DE" dirty="0"/>
              <a:t>, 27. März </a:t>
            </a:r>
            <a:r>
              <a:rPr lang="de-DE" dirty="0" smtClean="0"/>
              <a:t>2020</a:t>
            </a:r>
            <a:endParaRPr lang="de-DE"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endParaRPr lang="de-DE" dirty="0"/>
          </a:p>
          <a:p>
            <a:r>
              <a:rPr lang="de-DE" dirty="0"/>
              <a:t>Dieser Folienmaster gilt bei offiziellen Präsentationen im Rahmen der TUM.</a:t>
            </a:r>
            <a:br>
              <a:rPr lang="de-DE" dirty="0"/>
            </a:br>
            <a:r>
              <a:rPr lang="de-DE" dirty="0"/>
              <a:t>Es ist darauf zu achten, dass wir uns in einem durchgängigen Layout präsentieren.</a:t>
            </a:r>
          </a:p>
          <a:p>
            <a:endParaRPr lang="de-DE" dirty="0"/>
          </a:p>
          <a:p>
            <a:r>
              <a:rPr lang="de-DE" dirty="0"/>
              <a:t>Abweichungen vom vorgegebenen Layout bitte auf ein Minimum reduzieren.</a:t>
            </a:r>
          </a:p>
        </p:txBody>
      </p:sp>
      <p:sp>
        <p:nvSpPr>
          <p:cNvPr id="3" name="Titel 2"/>
          <p:cNvSpPr>
            <a:spLocks noGrp="1"/>
          </p:cNvSpPr>
          <p:nvPr>
            <p:ph type="title"/>
          </p:nvPr>
        </p:nvSpPr>
        <p:spPr/>
        <p:txBody>
          <a:bodyPr/>
          <a:lstStyle/>
          <a:p>
            <a:r>
              <a:rPr lang="de-DE" dirty="0"/>
              <a:t>Gültigkeit der Masterfolien</a:t>
            </a:r>
          </a:p>
        </p:txBody>
      </p:sp>
      <p:sp>
        <p:nvSpPr>
          <p:cNvPr id="4" name="Foliennummernplatzhalter 3"/>
          <p:cNvSpPr>
            <a:spLocks noGrp="1"/>
          </p:cNvSpPr>
          <p:nvPr>
            <p:ph type="sldNum" sz="quarter" idx="11"/>
          </p:nvPr>
        </p:nvSpPr>
        <p:spPr/>
        <p:txBody>
          <a:bodyPr/>
          <a:lstStyle/>
          <a:p>
            <a:fld id="{CE58CB1E-F828-4F11-99E0-327109AF9DA4}" type="slidenum">
              <a:rPr lang="de-DE" smtClean="0"/>
              <a:pPr/>
              <a:t>4</a:t>
            </a:fld>
            <a:endParaRPr lang="de-DE" dirty="0"/>
          </a:p>
        </p:txBody>
      </p:sp>
      <p:sp>
        <p:nvSpPr>
          <p:cNvPr id="7" name="Fußzeilenplatzhalter 4"/>
          <p:cNvSpPr>
            <a:spLocks noGrp="1"/>
          </p:cNvSpPr>
          <p:nvPr>
            <p:ph type="ftr" sz="quarter" idx="12"/>
          </p:nvPr>
        </p:nvSpPr>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endParaRPr lang="de-DE" dirty="0"/>
          </a:p>
          <a:p>
            <a:r>
              <a:rPr lang="de-DE" dirty="0"/>
              <a:t>Als Grundlage dient der Corporate Design Style Guide der TUM.</a:t>
            </a:r>
            <a:br>
              <a:rPr lang="de-DE" dirty="0"/>
            </a:br>
            <a:r>
              <a:rPr lang="de-DE" dirty="0"/>
              <a:t>Die Präsentationsvorlage ist auf gute Lesbarkeit und klare Darstellung von Informationen optimiert.</a:t>
            </a:r>
          </a:p>
        </p:txBody>
      </p:sp>
      <p:sp>
        <p:nvSpPr>
          <p:cNvPr id="3" name="Titel 2"/>
          <p:cNvSpPr>
            <a:spLocks noGrp="1"/>
          </p:cNvSpPr>
          <p:nvPr>
            <p:ph type="title"/>
          </p:nvPr>
        </p:nvSpPr>
        <p:spPr/>
        <p:txBody>
          <a:bodyPr/>
          <a:lstStyle/>
          <a:p>
            <a:r>
              <a:rPr lang="de-DE" dirty="0"/>
              <a:t>Grundlage der Masterfolien</a:t>
            </a:r>
          </a:p>
        </p:txBody>
      </p:sp>
      <p:sp>
        <p:nvSpPr>
          <p:cNvPr id="4" name="Foliennummernplatzhalter 3"/>
          <p:cNvSpPr>
            <a:spLocks noGrp="1"/>
          </p:cNvSpPr>
          <p:nvPr>
            <p:ph type="sldNum" sz="quarter" idx="11"/>
          </p:nvPr>
        </p:nvSpPr>
        <p:spPr/>
        <p:txBody>
          <a:bodyPr/>
          <a:lstStyle/>
          <a:p>
            <a:fld id="{CE58CB1E-F828-4F11-99E0-327109AF9DA4}" type="slidenum">
              <a:rPr lang="de-DE" smtClean="0"/>
              <a:pPr/>
              <a:t>5</a:t>
            </a:fld>
            <a:endParaRPr lang="de-DE" dirty="0"/>
          </a:p>
        </p:txBody>
      </p:sp>
      <p:sp>
        <p:nvSpPr>
          <p:cNvPr id="6" name="Fußzeilenplatzhalter 4"/>
          <p:cNvSpPr>
            <a:spLocks noGrp="1"/>
          </p:cNvSpPr>
          <p:nvPr>
            <p:ph type="ftr" sz="quarter" idx="12"/>
          </p:nvPr>
        </p:nvSpPr>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319090" y="1847850"/>
            <a:ext cx="8508999" cy="2998470"/>
          </a:xfrm>
        </p:spPr>
        <p:txBody>
          <a:bodyPr/>
          <a:lstStyle/>
          <a:p>
            <a:r>
              <a:rPr lang="de-DE" dirty="0"/>
              <a:t>Als Grundlage dient der Corporate Design Style Guide der TUM.</a:t>
            </a:r>
            <a:br>
              <a:rPr lang="de-DE" dirty="0"/>
            </a:br>
            <a:r>
              <a:rPr lang="de-DE" dirty="0"/>
              <a:t>Die Präsentationsvorlage ist auf gute Lesbarkeit und klare Darstellung von Informationen optimiert.</a:t>
            </a:r>
          </a:p>
        </p:txBody>
      </p:sp>
      <p:sp>
        <p:nvSpPr>
          <p:cNvPr id="3" name="Titel 2"/>
          <p:cNvSpPr>
            <a:spLocks noGrp="1"/>
          </p:cNvSpPr>
          <p:nvPr>
            <p:ph type="title"/>
          </p:nvPr>
        </p:nvSpPr>
        <p:spPr>
          <a:xfrm>
            <a:off x="319090" y="904500"/>
            <a:ext cx="8508999" cy="838575"/>
          </a:xfrm>
        </p:spPr>
        <p:txBody>
          <a:bodyPr/>
          <a:lstStyle/>
          <a:p>
            <a:r>
              <a:rPr lang="de-DE" dirty="0"/>
              <a:t>Hier steht eine Überschrift</a:t>
            </a:r>
            <a:br>
              <a:rPr lang="de-DE" dirty="0"/>
            </a:br>
            <a:r>
              <a:rPr lang="de-DE" dirty="0"/>
              <a:t>max. 2-zeilig</a:t>
            </a:r>
          </a:p>
        </p:txBody>
      </p:sp>
      <p:sp>
        <p:nvSpPr>
          <p:cNvPr id="4" name="Foliennummernplatzhalter 3"/>
          <p:cNvSpPr>
            <a:spLocks noGrp="1"/>
          </p:cNvSpPr>
          <p:nvPr>
            <p:ph type="sldNum" sz="quarter" idx="11"/>
          </p:nvPr>
        </p:nvSpPr>
        <p:spPr/>
        <p:txBody>
          <a:bodyPr/>
          <a:lstStyle/>
          <a:p>
            <a:fld id="{CE58CB1E-F828-4F11-99E0-327109AF9DA4}" type="slidenum">
              <a:rPr lang="de-DE" smtClean="0"/>
              <a:pPr/>
              <a:t>6</a:t>
            </a:fld>
            <a:endParaRPr lang="de-DE" dirty="0"/>
          </a:p>
        </p:txBody>
      </p:sp>
      <p:sp>
        <p:nvSpPr>
          <p:cNvPr id="6" name="Fußzeilenplatzhalter 4"/>
          <p:cNvSpPr>
            <a:spLocks noGrp="1"/>
          </p:cNvSpPr>
          <p:nvPr>
            <p:ph type="ftr" sz="quarter" idx="12"/>
          </p:nvPr>
        </p:nvSpPr>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a:t>Das Grundprinzip ist, Informationen bestmöglich zu transportieren. Dazu muss vor allem die Schrift einheitlich und für alle im Raum lesbar sein. </a:t>
            </a:r>
          </a:p>
          <a:p>
            <a:endParaRPr lang="de-DE" dirty="0"/>
          </a:p>
          <a:p>
            <a:r>
              <a:rPr lang="de-DE" dirty="0"/>
              <a:t>Schriftart: Arial</a:t>
            </a:r>
          </a:p>
          <a:p>
            <a:r>
              <a:rPr lang="de-DE" dirty="0"/>
              <a:t>Schriftgrößen: 25 | 18 | 14 | 11</a:t>
            </a:r>
          </a:p>
          <a:p>
            <a:r>
              <a:rPr lang="de-DE" dirty="0"/>
              <a:t>Zeilenabstand: 1,15mm</a:t>
            </a:r>
          </a:p>
          <a:p>
            <a:endParaRPr lang="de-DE" dirty="0"/>
          </a:p>
          <a:p>
            <a:r>
              <a:rPr lang="de-DE" dirty="0"/>
              <a:t>Die Einstellungen sind in den Textfeldern und Textfeldvorlagen dieses </a:t>
            </a:r>
            <a:r>
              <a:rPr lang="de-DE" dirty="0" err="1"/>
              <a:t>ppt</a:t>
            </a:r>
            <a:r>
              <a:rPr lang="de-DE" dirty="0"/>
              <a:t>-Masters als Standard eingestellt. Bei Diagrammen und Tabellen muss die Schriftgröße ggf. angepasst werden. Für Auszeichnungen im Fließtext kann auch fett markiert werden. Bei großer Distanz bzw. kleinem Präsentationsmedium kann der Schriftgrad notfalls proportional erhöht werden.</a:t>
            </a:r>
          </a:p>
        </p:txBody>
      </p:sp>
      <p:sp>
        <p:nvSpPr>
          <p:cNvPr id="3" name="Titel 2"/>
          <p:cNvSpPr>
            <a:spLocks noGrp="1"/>
          </p:cNvSpPr>
          <p:nvPr>
            <p:ph type="title"/>
          </p:nvPr>
        </p:nvSpPr>
        <p:spPr/>
        <p:txBody>
          <a:bodyPr/>
          <a:lstStyle/>
          <a:p>
            <a:r>
              <a:rPr lang="de-DE" dirty="0"/>
              <a:t>Schrift</a:t>
            </a:r>
          </a:p>
        </p:txBody>
      </p:sp>
      <p:sp>
        <p:nvSpPr>
          <p:cNvPr id="4" name="Foliennummernplatzhalter 3"/>
          <p:cNvSpPr>
            <a:spLocks noGrp="1"/>
          </p:cNvSpPr>
          <p:nvPr>
            <p:ph type="sldNum" sz="quarter" idx="11"/>
          </p:nvPr>
        </p:nvSpPr>
        <p:spPr/>
        <p:txBody>
          <a:bodyPr/>
          <a:lstStyle/>
          <a:p>
            <a:fld id="{CE58CB1E-F828-4F11-99E0-327109AF9DA4}" type="slidenum">
              <a:rPr lang="de-DE" smtClean="0"/>
              <a:pPr/>
              <a:t>7</a:t>
            </a:fld>
            <a:endParaRPr lang="de-DE" dirty="0"/>
          </a:p>
        </p:txBody>
      </p:sp>
      <p:sp>
        <p:nvSpPr>
          <p:cNvPr id="6" name="Fußzeilenplatzhalter 4"/>
          <p:cNvSpPr>
            <a:spLocks noGrp="1"/>
          </p:cNvSpPr>
          <p:nvPr>
            <p:ph type="ftr" sz="quarter" idx="12"/>
          </p:nvPr>
        </p:nvSpPr>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a:t>Als erstes soll mit schwarz und weiß gearbeitet werden.</a:t>
            </a:r>
            <a:br>
              <a:rPr lang="de-DE" dirty="0"/>
            </a:br>
            <a:r>
              <a:rPr lang="de-DE" dirty="0"/>
              <a:t>Für Aufwändigere Darstellungen sind Farben mit Bedacht und in möglichst geringem Umfang einzusetzen.</a:t>
            </a:r>
            <a:br>
              <a:rPr lang="de-DE" dirty="0"/>
            </a:br>
            <a:r>
              <a:rPr lang="de-DE" dirty="0"/>
              <a:t>In diesem Folienmaster ist die Farbpalette festgelegt.</a:t>
            </a:r>
          </a:p>
          <a:p>
            <a:endParaRPr lang="de-DE" dirty="0"/>
          </a:p>
          <a:p>
            <a:r>
              <a:rPr lang="de-DE" dirty="0"/>
              <a:t>Zuerst mit den Primärfarben arbeiten.</a:t>
            </a:r>
          </a:p>
          <a:p>
            <a:endParaRPr lang="de-DE" dirty="0"/>
          </a:p>
          <a:p>
            <a:endParaRPr lang="de-DE" dirty="0"/>
          </a:p>
          <a:p>
            <a:r>
              <a:rPr lang="de-DE" dirty="0"/>
              <a:t>Für z.B. komplexe Diagramme stehen noch Sekundärfarben zur Verfügung.</a:t>
            </a:r>
          </a:p>
          <a:p>
            <a:endParaRPr lang="de-DE" dirty="0"/>
          </a:p>
          <a:p>
            <a:endParaRPr lang="de-DE" dirty="0"/>
          </a:p>
          <a:p>
            <a:r>
              <a:rPr lang="de-DE" dirty="0"/>
              <a:t>Gering im Einsatz sind die Akzentfarben.</a:t>
            </a:r>
          </a:p>
          <a:p>
            <a:endParaRPr lang="de-DE" dirty="0"/>
          </a:p>
        </p:txBody>
      </p:sp>
      <p:sp>
        <p:nvSpPr>
          <p:cNvPr id="3" name="Titel 2"/>
          <p:cNvSpPr>
            <a:spLocks noGrp="1"/>
          </p:cNvSpPr>
          <p:nvPr>
            <p:ph type="title"/>
          </p:nvPr>
        </p:nvSpPr>
        <p:spPr/>
        <p:txBody>
          <a:bodyPr/>
          <a:lstStyle/>
          <a:p>
            <a:r>
              <a:rPr lang="de-DE"/>
              <a:t>Farben</a:t>
            </a:r>
            <a:endParaRPr lang="de-DE" dirty="0"/>
          </a:p>
        </p:txBody>
      </p:sp>
      <p:sp>
        <p:nvSpPr>
          <p:cNvPr id="4" name="Foliennummernplatzhalter 3"/>
          <p:cNvSpPr>
            <a:spLocks noGrp="1"/>
          </p:cNvSpPr>
          <p:nvPr>
            <p:ph type="sldNum" sz="quarter" idx="11"/>
          </p:nvPr>
        </p:nvSpPr>
        <p:spPr/>
        <p:txBody>
          <a:bodyPr/>
          <a:lstStyle/>
          <a:p>
            <a:fld id="{CE58CB1E-F828-4F11-99E0-327109AF9DA4}" type="slidenum">
              <a:rPr lang="de-DE" smtClean="0"/>
              <a:pPr/>
              <a:t>8</a:t>
            </a:fld>
            <a:endParaRPr lang="de-DE" dirty="0"/>
          </a:p>
        </p:txBody>
      </p:sp>
      <p:sp>
        <p:nvSpPr>
          <p:cNvPr id="19" name="Fußzeilenplatzhalter 4"/>
          <p:cNvSpPr>
            <a:spLocks noGrp="1"/>
          </p:cNvSpPr>
          <p:nvPr>
            <p:ph type="ftr" sz="quarter" idx="12"/>
          </p:nvPr>
        </p:nvSpPr>
        <p:spPr/>
        <p:txBody>
          <a:bodyPr/>
          <a:lstStyle/>
          <a:p>
            <a:r>
              <a:rPr lang="de-DE" dirty="0"/>
              <a:t>Dr. </a:t>
            </a:r>
            <a:r>
              <a:rPr lang="de-DE" dirty="0" err="1"/>
              <a:t>rer</a:t>
            </a:r>
            <a:r>
              <a:rPr lang="de-DE" dirty="0"/>
              <a:t>. nat. Erika Mustermann (TUM) | kann beliebig erweitert werden | Infos mit Strich trennen</a:t>
            </a:r>
            <a:endParaRPr lang="en-US" dirty="0"/>
          </a:p>
        </p:txBody>
      </p:sp>
      <p:sp>
        <p:nvSpPr>
          <p:cNvPr id="14" name="Rechteck 13"/>
          <p:cNvSpPr/>
          <p:nvPr/>
        </p:nvSpPr>
        <p:spPr>
          <a:xfrm>
            <a:off x="321735" y="2882902"/>
            <a:ext cx="855132" cy="1841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solidFill>
                <a:schemeClr val="accent1"/>
              </a:solidFill>
            </a:endParaRPr>
          </a:p>
        </p:txBody>
      </p:sp>
      <p:sp>
        <p:nvSpPr>
          <p:cNvPr id="24" name="Rechteck 23"/>
          <p:cNvSpPr/>
          <p:nvPr/>
        </p:nvSpPr>
        <p:spPr>
          <a:xfrm>
            <a:off x="1295402" y="2882902"/>
            <a:ext cx="855132" cy="1841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solidFill>
                <a:schemeClr val="tx1"/>
              </a:solidFill>
            </a:endParaRPr>
          </a:p>
        </p:txBody>
      </p:sp>
      <p:sp>
        <p:nvSpPr>
          <p:cNvPr id="25" name="Rechteck 24"/>
          <p:cNvSpPr/>
          <p:nvPr/>
        </p:nvSpPr>
        <p:spPr>
          <a:xfrm>
            <a:off x="2260602" y="2882902"/>
            <a:ext cx="855132" cy="184148"/>
          </a:xfrm>
          <a:prstGeom prst="rect">
            <a:avLst/>
          </a:prstGeom>
          <a:solidFill>
            <a:schemeClr val="bg1"/>
          </a:solidFill>
          <a:ln w="6350" cap="flat"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sp>
        <p:nvSpPr>
          <p:cNvPr id="26" name="Rechteck 25"/>
          <p:cNvSpPr/>
          <p:nvPr/>
        </p:nvSpPr>
        <p:spPr>
          <a:xfrm>
            <a:off x="321735" y="3594102"/>
            <a:ext cx="855132" cy="1841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sp>
        <p:nvSpPr>
          <p:cNvPr id="27" name="Rechteck 26"/>
          <p:cNvSpPr/>
          <p:nvPr/>
        </p:nvSpPr>
        <p:spPr>
          <a:xfrm>
            <a:off x="1295402" y="3594102"/>
            <a:ext cx="855132" cy="184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sp>
        <p:nvSpPr>
          <p:cNvPr id="28" name="Rechteck 27"/>
          <p:cNvSpPr/>
          <p:nvPr/>
        </p:nvSpPr>
        <p:spPr>
          <a:xfrm>
            <a:off x="2260602" y="3594102"/>
            <a:ext cx="855132" cy="18414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sp>
        <p:nvSpPr>
          <p:cNvPr id="29" name="Rechteck 28"/>
          <p:cNvSpPr/>
          <p:nvPr/>
        </p:nvSpPr>
        <p:spPr>
          <a:xfrm>
            <a:off x="3225802" y="3594102"/>
            <a:ext cx="855132" cy="184148"/>
          </a:xfrm>
          <a:prstGeom prst="rect">
            <a:avLst/>
          </a:prstGeom>
          <a:solidFill>
            <a:srgbClr val="99999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sp>
        <p:nvSpPr>
          <p:cNvPr id="36" name="Rechteck 35"/>
          <p:cNvSpPr/>
          <p:nvPr/>
        </p:nvSpPr>
        <p:spPr>
          <a:xfrm>
            <a:off x="321735" y="4328320"/>
            <a:ext cx="855132" cy="18414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sp>
        <p:nvSpPr>
          <p:cNvPr id="37" name="Rechteck 36"/>
          <p:cNvSpPr/>
          <p:nvPr/>
        </p:nvSpPr>
        <p:spPr>
          <a:xfrm>
            <a:off x="1295402" y="4328320"/>
            <a:ext cx="855132" cy="1841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sp>
        <p:nvSpPr>
          <p:cNvPr id="38" name="Rechteck 37"/>
          <p:cNvSpPr/>
          <p:nvPr/>
        </p:nvSpPr>
        <p:spPr>
          <a:xfrm>
            <a:off x="2260602" y="4328320"/>
            <a:ext cx="855132" cy="18414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a:t>Kurze und knappe Texte, Fließtexte linksbündig, kein Blocksatz</a:t>
            </a:r>
          </a:p>
          <a:p>
            <a:endParaRPr lang="de-DE" dirty="0"/>
          </a:p>
          <a:p>
            <a:r>
              <a:rPr lang="de-DE" dirty="0"/>
              <a:t>Beispiel:</a:t>
            </a:r>
          </a:p>
          <a:p>
            <a:r>
              <a:rPr lang="de-DE" dirty="0" err="1"/>
              <a:t>Tem</a:t>
            </a:r>
            <a:r>
              <a:rPr lang="de-DE" dirty="0"/>
              <a:t> </a:t>
            </a:r>
            <a:r>
              <a:rPr lang="de-DE" dirty="0" err="1"/>
              <a:t>soluptam</a:t>
            </a:r>
            <a:r>
              <a:rPr lang="de-DE" dirty="0"/>
              <a:t>, </a:t>
            </a:r>
            <a:r>
              <a:rPr lang="de-DE" dirty="0" err="1"/>
              <a:t>nisi</a:t>
            </a:r>
            <a:r>
              <a:rPr lang="de-DE" dirty="0"/>
              <a:t> </a:t>
            </a:r>
            <a:r>
              <a:rPr lang="de-DE" dirty="0" err="1"/>
              <a:t>as</a:t>
            </a:r>
            <a:r>
              <a:rPr lang="de-DE" dirty="0"/>
              <a:t> </a:t>
            </a:r>
            <a:r>
              <a:rPr lang="de-DE" dirty="0" err="1"/>
              <a:t>verum</a:t>
            </a:r>
            <a:r>
              <a:rPr lang="de-DE" dirty="0"/>
              <a:t> </a:t>
            </a:r>
            <a:r>
              <a:rPr lang="de-DE" dirty="0" err="1"/>
              <a:t>ereprehendam</a:t>
            </a:r>
            <a:r>
              <a:rPr lang="de-DE" dirty="0"/>
              <a:t> </a:t>
            </a:r>
            <a:r>
              <a:rPr lang="de-DE" dirty="0" err="1"/>
              <a:t>at</a:t>
            </a:r>
            <a:r>
              <a:rPr lang="de-DE" dirty="0"/>
              <a:t> </a:t>
            </a:r>
            <a:r>
              <a:rPr lang="de-DE" dirty="0" err="1"/>
              <a:t>acculpa</a:t>
            </a:r>
            <a:r>
              <a:rPr lang="de-DE" dirty="0"/>
              <a:t> </a:t>
            </a:r>
            <a:r>
              <a:rPr lang="de-DE" dirty="0" err="1"/>
              <a:t>quidisq</a:t>
            </a:r>
            <a:r>
              <a:rPr lang="de-DE" dirty="0"/>
              <a:t> </a:t>
            </a:r>
            <a:r>
              <a:rPr lang="de-DE" dirty="0" err="1"/>
              <a:t>uissit</a:t>
            </a:r>
            <a:r>
              <a:rPr lang="de-DE" dirty="0"/>
              <a:t> </a:t>
            </a:r>
            <a:r>
              <a:rPr lang="de-DE" dirty="0" err="1"/>
              <a:t>volupta</a:t>
            </a:r>
            <a:r>
              <a:rPr lang="de-DE" dirty="0"/>
              <a:t> </a:t>
            </a:r>
            <a:r>
              <a:rPr lang="de-DE" dirty="0" err="1"/>
              <a:t>tusdant</a:t>
            </a:r>
            <a:r>
              <a:rPr lang="de-DE" dirty="0"/>
              <a:t> </a:t>
            </a:r>
            <a:r>
              <a:rPr lang="de-DE" dirty="0" err="1"/>
              <a:t>utem</a:t>
            </a:r>
            <a:r>
              <a:rPr lang="de-DE" dirty="0"/>
              <a:t> </a:t>
            </a:r>
            <a:r>
              <a:rPr lang="de-DE" dirty="0" err="1"/>
              <a:t>as</a:t>
            </a:r>
            <a:r>
              <a:rPr lang="de-DE" dirty="0"/>
              <a:t> </a:t>
            </a:r>
            <a:r>
              <a:rPr lang="de-DE" dirty="0" err="1"/>
              <a:t>etur</a:t>
            </a:r>
            <a:r>
              <a:rPr lang="de-DE" dirty="0"/>
              <a:t>, </a:t>
            </a:r>
            <a:r>
              <a:rPr lang="de-DE" dirty="0" err="1"/>
              <a:t>odi</a:t>
            </a:r>
            <a:r>
              <a:rPr lang="de-DE" dirty="0"/>
              <a:t> </a:t>
            </a:r>
            <a:r>
              <a:rPr lang="de-DE" dirty="0" err="1"/>
              <a:t>odis</a:t>
            </a:r>
            <a:r>
              <a:rPr lang="de-DE" dirty="0"/>
              <a:t> es </a:t>
            </a:r>
            <a:r>
              <a:rPr lang="de-DE" dirty="0" err="1"/>
              <a:t>doluptiae</a:t>
            </a:r>
            <a:r>
              <a:rPr lang="de-DE" dirty="0"/>
              <a:t> dem </a:t>
            </a:r>
            <a:r>
              <a:rPr lang="de-DE" dirty="0" err="1"/>
              <a:t>nimaion</a:t>
            </a:r>
            <a:r>
              <a:rPr lang="de-DE" dirty="0"/>
              <a:t> </a:t>
            </a:r>
            <a:r>
              <a:rPr lang="de-DE" dirty="0" err="1"/>
              <a:t>con</a:t>
            </a:r>
            <a:r>
              <a:rPr lang="de-DE" dirty="0"/>
              <a:t> </a:t>
            </a:r>
            <a:r>
              <a:rPr lang="de-DE" dirty="0" err="1"/>
              <a:t>nossinctenis</a:t>
            </a:r>
            <a:r>
              <a:rPr lang="de-DE" dirty="0"/>
              <a:t> </a:t>
            </a:r>
            <a:r>
              <a:rPr lang="de-DE" dirty="0" err="1"/>
              <a:t>pora</a:t>
            </a:r>
            <a:r>
              <a:rPr lang="de-DE" dirty="0"/>
              <a:t> </a:t>
            </a:r>
            <a:r>
              <a:rPr lang="de-DE" dirty="0" err="1"/>
              <a:t>quam</a:t>
            </a:r>
            <a:r>
              <a:rPr lang="de-DE" dirty="0"/>
              <a:t> </a:t>
            </a:r>
            <a:r>
              <a:rPr lang="de-DE" dirty="0" err="1"/>
              <a:t>voloria</a:t>
            </a:r>
            <a:r>
              <a:rPr lang="de-DE" dirty="0"/>
              <a:t> </a:t>
            </a:r>
            <a:r>
              <a:rPr lang="de-DE" dirty="0" err="1"/>
              <a:t>consenimus</a:t>
            </a:r>
            <a:r>
              <a:rPr lang="de-DE" dirty="0"/>
              <a:t> </a:t>
            </a:r>
            <a:r>
              <a:rPr lang="de-DE" dirty="0" err="1"/>
              <a:t>blabore</a:t>
            </a:r>
            <a:r>
              <a:rPr lang="de-DE" dirty="0"/>
              <a:t> </a:t>
            </a:r>
            <a:r>
              <a:rPr lang="de-DE" dirty="0" err="1"/>
              <a:t>everfer</a:t>
            </a:r>
            <a:r>
              <a:rPr lang="de-DE" dirty="0"/>
              <a:t> </a:t>
            </a:r>
            <a:r>
              <a:rPr lang="de-DE" dirty="0" err="1"/>
              <a:t>epeliquo</a:t>
            </a:r>
            <a:r>
              <a:rPr lang="de-DE" dirty="0"/>
              <a:t> </a:t>
            </a:r>
            <a:r>
              <a:rPr lang="de-DE" dirty="0" err="1"/>
              <a:t>maio</a:t>
            </a:r>
            <a:r>
              <a:rPr lang="de-DE" dirty="0"/>
              <a:t> </a:t>
            </a:r>
            <a:r>
              <a:rPr lang="de-DE" dirty="0" err="1"/>
              <a:t>etur</a:t>
            </a:r>
            <a:r>
              <a:rPr lang="de-DE" dirty="0"/>
              <a:t>.</a:t>
            </a:r>
          </a:p>
        </p:txBody>
      </p:sp>
      <p:sp>
        <p:nvSpPr>
          <p:cNvPr id="3" name="Titel 2"/>
          <p:cNvSpPr>
            <a:spLocks noGrp="1"/>
          </p:cNvSpPr>
          <p:nvPr>
            <p:ph type="title"/>
          </p:nvPr>
        </p:nvSpPr>
        <p:spPr/>
        <p:txBody>
          <a:bodyPr/>
          <a:lstStyle/>
          <a:p>
            <a:r>
              <a:rPr lang="de-DE" dirty="0"/>
              <a:t>Texte</a:t>
            </a:r>
          </a:p>
        </p:txBody>
      </p:sp>
      <p:sp>
        <p:nvSpPr>
          <p:cNvPr id="4" name="Foliennummernplatzhalter 3"/>
          <p:cNvSpPr>
            <a:spLocks noGrp="1"/>
          </p:cNvSpPr>
          <p:nvPr>
            <p:ph type="sldNum" sz="quarter" idx="11"/>
          </p:nvPr>
        </p:nvSpPr>
        <p:spPr/>
        <p:txBody>
          <a:bodyPr/>
          <a:lstStyle/>
          <a:p>
            <a:fld id="{CE58CB1E-F828-4F11-99E0-327109AF9DA4}" type="slidenum">
              <a:rPr lang="de-DE" smtClean="0"/>
              <a:pPr/>
              <a:t>9</a:t>
            </a:fld>
            <a:endParaRPr lang="de-DE" dirty="0"/>
          </a:p>
        </p:txBody>
      </p:sp>
      <p:sp>
        <p:nvSpPr>
          <p:cNvPr id="6" name="Fußzeilenplatzhalter 4"/>
          <p:cNvSpPr>
            <a:spLocks noGrp="1"/>
          </p:cNvSpPr>
          <p:nvPr>
            <p:ph type="ftr" sz="quarter" idx="12"/>
          </p:nvPr>
        </p:nvSpPr>
        <p:spPr/>
        <p:txBody>
          <a:bodyPr/>
          <a:lstStyle/>
          <a:p>
            <a:r>
              <a:rPr lang="de-DE" dirty="0"/>
              <a:t>Dr. </a:t>
            </a:r>
            <a:r>
              <a:rPr lang="de-DE" dirty="0" err="1"/>
              <a:t>rer</a:t>
            </a:r>
            <a:r>
              <a:rPr lang="de-DE" dirty="0"/>
              <a:t>. nat. Erika Mustermann (</a:t>
            </a:r>
            <a:r>
              <a:rPr lang="de-DE" dirty="0" smtClean="0"/>
              <a:t>TUM/MIRMI) </a:t>
            </a:r>
            <a:r>
              <a:rPr lang="de-DE" dirty="0"/>
              <a:t>| kann beliebig erweitert werden | Infos mit Strich trennen</a:t>
            </a:r>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6Xf.EIxKeOLzHyOpi5t.Z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mvX3TTOrh8yy.V2HG586ZA"/>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2_Titel 2">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22" id="{F266FCC4-7D6D-1F4C-B467-8A21D017BCEF}" vid="{BD7862EB-E8D6-994B-BBF4-6CC3FFF92DD2}"/>
    </a:ext>
  </a:extLst>
</a:theme>
</file>

<file path=ppt/theme/theme2.xml><?xml version="1.0" encoding="utf-8"?>
<a:theme xmlns:a="http://schemas.openxmlformats.org/drawingml/2006/main" name="Titel 1">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22" id="{F266FCC4-7D6D-1F4C-B467-8A21D017BCEF}" vid="{F39E7027-915F-7341-A9EA-C8CBFD2E8FA2}"/>
    </a:ext>
  </a:extLst>
</a:theme>
</file>

<file path=ppt/theme/theme3.xml><?xml version="1.0" encoding="utf-8"?>
<a:theme xmlns:a="http://schemas.openxmlformats.org/drawingml/2006/main" name="Inhalt">
  <a:themeElements>
    <a:clrScheme name="TUM">
      <a:dk1>
        <a:sysClr val="windowText" lastClr="000000"/>
      </a:dk1>
      <a:lt1>
        <a:sysClr val="window" lastClr="FFFFFF"/>
      </a:lt1>
      <a:dk2>
        <a:srgbClr val="003359"/>
      </a:dk2>
      <a:lt2>
        <a:srgbClr val="0065BD"/>
      </a:lt2>
      <a:accent1>
        <a:srgbClr val="005293"/>
      </a:accent1>
      <a:accent2>
        <a:srgbClr val="64A0C8"/>
      </a:accent2>
      <a:accent3>
        <a:srgbClr val="98C6EA"/>
      </a:accent3>
      <a:accent4>
        <a:srgbClr val="A2AD00"/>
      </a:accent4>
      <a:accent5>
        <a:srgbClr val="E37222"/>
      </a:accent5>
      <a:accent6>
        <a:srgbClr val="DAD7CB"/>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22" id="{F266FCC4-7D6D-1F4C-B467-8A21D017BCEF}" vid="{741D405E-8307-9B40-9F97-3F5DAC837EF3}"/>
    </a:ext>
  </a:extLst>
</a:theme>
</file>

<file path=ppt/theme/theme4.xml><?xml version="1.0" encoding="utf-8"?>
<a:theme xmlns:a="http://schemas.openxmlformats.org/drawingml/2006/main" name="1_Kapiteltrenner blau">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22" id="{F266FCC4-7D6D-1F4C-B467-8A21D017BCEF}" vid="{4BFAB656-7532-6C41-9541-858AFF7D6765}"/>
    </a:ext>
  </a:extLst>
</a:theme>
</file>

<file path=ppt/theme/theme5.xml><?xml version="1.0" encoding="utf-8"?>
<a:theme xmlns:a="http://schemas.openxmlformats.org/drawingml/2006/main" name="Kapiteltrenner blau">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22" id="{F266FCC4-7D6D-1F4C-B467-8A21D017BCEF}" vid="{4BFAB656-7532-6C41-9541-858AFF7D6765}"/>
    </a:ext>
  </a:extLst>
</a:theme>
</file>

<file path=ppt/theme/theme6.xml><?xml version="1.0" encoding="utf-8"?>
<a:theme xmlns:a="http://schemas.openxmlformats.org/drawingml/2006/main" name="Kapiteltrenner schwarz">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22" id="{F266FCC4-7D6D-1F4C-B467-8A21D017BCEF}" vid="{A724F04A-1212-AA4C-B6F1-157BE88DDFD7}"/>
    </a:ext>
  </a:extLst>
</a:theme>
</file>

<file path=ppt/theme/theme7.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TUM_Praesentation_p_v1_16-9 (1)</Template>
  <TotalTime>0</TotalTime>
  <Words>1062</Words>
  <Application>Microsoft Office PowerPoint</Application>
  <PresentationFormat>Bildschirmpräsentation (16:9)</PresentationFormat>
  <Paragraphs>153</Paragraphs>
  <Slides>22</Slides>
  <Notes>3</Notes>
  <HiddenSlides>0</HiddenSlides>
  <MMClips>0</MMClips>
  <ScaleCrop>false</ScaleCrop>
  <HeadingPairs>
    <vt:vector size="8" baseType="variant">
      <vt:variant>
        <vt:lpstr>Verwendete Schriftarten</vt:lpstr>
      </vt:variant>
      <vt:variant>
        <vt:i4>5</vt:i4>
      </vt:variant>
      <vt:variant>
        <vt:lpstr>Design</vt:lpstr>
      </vt:variant>
      <vt:variant>
        <vt:i4>6</vt:i4>
      </vt:variant>
      <vt:variant>
        <vt:lpstr>Eingebettete OLE-Server</vt:lpstr>
      </vt:variant>
      <vt:variant>
        <vt:i4>1</vt:i4>
      </vt:variant>
      <vt:variant>
        <vt:lpstr>Folientitel</vt:lpstr>
      </vt:variant>
      <vt:variant>
        <vt:i4>22</vt:i4>
      </vt:variant>
    </vt:vector>
  </HeadingPairs>
  <TitlesOfParts>
    <vt:vector size="34" baseType="lpstr">
      <vt:lpstr>Arial</vt:lpstr>
      <vt:lpstr>Calibri</vt:lpstr>
      <vt:lpstr>Courier New</vt:lpstr>
      <vt:lpstr>Symbol</vt:lpstr>
      <vt:lpstr>Wingdings</vt:lpstr>
      <vt:lpstr>2_Titel 2</vt:lpstr>
      <vt:lpstr>Titel 1</vt:lpstr>
      <vt:lpstr>Inhalt</vt:lpstr>
      <vt:lpstr>1_Kapiteltrenner blau</vt:lpstr>
      <vt:lpstr>Kapiteltrenner blau</vt:lpstr>
      <vt:lpstr>Kapiteltrenner schwarz</vt:lpstr>
      <vt:lpstr>think-cell Folie</vt:lpstr>
      <vt:lpstr>PowerPoint-Präsentation</vt:lpstr>
      <vt:lpstr>PowerPoint-Präsentation</vt:lpstr>
      <vt:lpstr>PowerPoint-Präsentation</vt:lpstr>
      <vt:lpstr>Gültigkeit der Masterfolien</vt:lpstr>
      <vt:lpstr>Grundlage der Masterfolien</vt:lpstr>
      <vt:lpstr>Hier steht eine Überschrift max. 2-zeilig</vt:lpstr>
      <vt:lpstr>Schrift</vt:lpstr>
      <vt:lpstr>Farben</vt:lpstr>
      <vt:lpstr>Texte</vt:lpstr>
      <vt:lpstr>Bilder - Allgemein</vt:lpstr>
      <vt:lpstr>Aufzählung</vt:lpstr>
      <vt:lpstr>Bilder</vt:lpstr>
      <vt:lpstr>Bilder</vt:lpstr>
      <vt:lpstr>Bilder</vt:lpstr>
      <vt:lpstr>Bilder</vt:lpstr>
      <vt:lpstr>Nicht formatfüllende Bilder</vt:lpstr>
      <vt:lpstr>Bilder Format füllend - maximale Bildgröße</vt:lpstr>
      <vt:lpstr>Nicht Format füllende Bilder</vt:lpstr>
      <vt:lpstr>Tabelle – Beispiel 1</vt:lpstr>
      <vt:lpstr>Tabelle – Beispiel 2</vt:lpstr>
      <vt:lpstr>Diagramme – Beispiel 1</vt:lpstr>
      <vt:lpstr>Diagramme</vt:lpstr>
    </vt:vector>
  </TitlesOfParts>
  <Company>Leibniz-Rechenzentrum</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Schmitt-Walter, Olivia</dc:creator>
  <cp:lastModifiedBy>Schmitt-Walter, Olivia</cp:lastModifiedBy>
  <cp:revision>37</cp:revision>
  <cp:lastPrinted>2015-07-30T14:04:45Z</cp:lastPrinted>
  <dcterms:created xsi:type="dcterms:W3CDTF">2020-05-27T10:01:46Z</dcterms:created>
  <dcterms:modified xsi:type="dcterms:W3CDTF">2021-12-22T10:19:01Z</dcterms:modified>
</cp:coreProperties>
</file>