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0" r:id="rId2"/>
    <p:sldId id="261" r:id="rId3"/>
    <p:sldId id="282" r:id="rId4"/>
    <p:sldId id="262" r:id="rId5"/>
    <p:sldId id="259" r:id="rId6"/>
    <p:sldId id="258" r:id="rId7"/>
    <p:sldId id="263" r:id="rId8"/>
    <p:sldId id="264" r:id="rId9"/>
    <p:sldId id="267" r:id="rId10"/>
    <p:sldId id="265" r:id="rId11"/>
    <p:sldId id="268" r:id="rId12"/>
    <p:sldId id="266" r:id="rId13"/>
    <p:sldId id="269" r:id="rId14"/>
    <p:sldId id="270" r:id="rId15"/>
    <p:sldId id="271" r:id="rId16"/>
    <p:sldId id="28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F668AE-DC43-4829-95CD-1DAEF325BA9C}" v="88" dt="2024-03-27T18:20:21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080" y="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tte Spiekermann" userId="562cad028ac9d554" providerId="LiveId" clId="{98F668AE-DC43-4829-95CD-1DAEF325BA9C}"/>
    <pc:docChg chg="undo redo custSel addSld delSld modSld sldOrd modMainMaster">
      <pc:chgData name="Annette Spiekermann" userId="562cad028ac9d554" providerId="LiveId" clId="{98F668AE-DC43-4829-95CD-1DAEF325BA9C}" dt="2024-03-27T18:22:38.861" v="4248" actId="408"/>
      <pc:docMkLst>
        <pc:docMk/>
      </pc:docMkLst>
      <pc:sldChg chg="addSp modSp del mod">
        <pc:chgData name="Annette Spiekermann" userId="562cad028ac9d554" providerId="LiveId" clId="{98F668AE-DC43-4829-95CD-1DAEF325BA9C}" dt="2024-03-27T18:19:14.890" v="4200" actId="47"/>
        <pc:sldMkLst>
          <pc:docMk/>
          <pc:sldMk cId="3834311343" sldId="256"/>
        </pc:sldMkLst>
        <pc:spChg chg="add mod">
          <ac:chgData name="Annette Spiekermann" userId="562cad028ac9d554" providerId="LiveId" clId="{98F668AE-DC43-4829-95CD-1DAEF325BA9C}" dt="2024-03-27T16:33:34.620" v="77" actId="27636"/>
          <ac:spMkLst>
            <pc:docMk/>
            <pc:sldMk cId="3834311343" sldId="256"/>
            <ac:spMk id="2" creationId="{8977B0A2-D6B3-8E90-578D-67B8C156DAA1}"/>
          </ac:spMkLst>
        </pc:spChg>
        <pc:spChg chg="add mod">
          <ac:chgData name="Annette Spiekermann" userId="562cad028ac9d554" providerId="LiveId" clId="{98F668AE-DC43-4829-95CD-1DAEF325BA9C}" dt="2024-03-27T16:44:13.479" v="324" actId="1076"/>
          <ac:spMkLst>
            <pc:docMk/>
            <pc:sldMk cId="3834311343" sldId="256"/>
            <ac:spMk id="3" creationId="{A5E577CE-7BE1-F2AE-5C20-DEF69B9C6D21}"/>
          </ac:spMkLst>
        </pc:spChg>
        <pc:picChg chg="add mod">
          <ac:chgData name="Annette Spiekermann" userId="562cad028ac9d554" providerId="LiveId" clId="{98F668AE-DC43-4829-95CD-1DAEF325BA9C}" dt="2024-03-27T18:18:39.622" v="4195" actId="1076"/>
          <ac:picMkLst>
            <pc:docMk/>
            <pc:sldMk cId="3834311343" sldId="256"/>
            <ac:picMk id="4" creationId="{0A694F51-C57D-7DD6-5BE8-4603F4A86DCE}"/>
          </ac:picMkLst>
        </pc:picChg>
      </pc:sldChg>
      <pc:sldChg chg="addSp delSp modSp mod">
        <pc:chgData name="Annette Spiekermann" userId="562cad028ac9d554" providerId="LiveId" clId="{98F668AE-DC43-4829-95CD-1DAEF325BA9C}" dt="2024-03-27T16:50:55.003" v="525" actId="20577"/>
        <pc:sldMkLst>
          <pc:docMk/>
          <pc:sldMk cId="547304285" sldId="258"/>
        </pc:sldMkLst>
        <pc:spChg chg="mod">
          <ac:chgData name="Annette Spiekermann" userId="562cad028ac9d554" providerId="LiveId" clId="{98F668AE-DC43-4829-95CD-1DAEF325BA9C}" dt="2024-03-27T16:45:03.586" v="357" actId="20577"/>
          <ac:spMkLst>
            <pc:docMk/>
            <pc:sldMk cId="547304285" sldId="258"/>
            <ac:spMk id="2" creationId="{BCCC819D-B6C9-CD59-C952-BDB0B3D24965}"/>
          </ac:spMkLst>
        </pc:spChg>
        <pc:spChg chg="del">
          <ac:chgData name="Annette Spiekermann" userId="562cad028ac9d554" providerId="LiveId" clId="{98F668AE-DC43-4829-95CD-1DAEF325BA9C}" dt="2024-03-27T16:45:08.523" v="358" actId="478"/>
          <ac:spMkLst>
            <pc:docMk/>
            <pc:sldMk cId="547304285" sldId="258"/>
            <ac:spMk id="3" creationId="{7A32C82D-3B5F-46A1-FE6D-04A3D0A9F06B}"/>
          </ac:spMkLst>
        </pc:spChg>
        <pc:spChg chg="add mod">
          <ac:chgData name="Annette Spiekermann" userId="562cad028ac9d554" providerId="LiveId" clId="{98F668AE-DC43-4829-95CD-1DAEF325BA9C}" dt="2024-03-27T16:50:55.003" v="525" actId="20577"/>
          <ac:spMkLst>
            <pc:docMk/>
            <pc:sldMk cId="547304285" sldId="258"/>
            <ac:spMk id="10" creationId="{54841461-795C-92D2-C12E-FAE5F11F1372}"/>
          </ac:spMkLst>
        </pc:spChg>
        <pc:picChg chg="add mod">
          <ac:chgData name="Annette Spiekermann" userId="562cad028ac9d554" providerId="LiveId" clId="{98F668AE-DC43-4829-95CD-1DAEF325BA9C}" dt="2024-03-27T16:47:50.660" v="380" actId="1076"/>
          <ac:picMkLst>
            <pc:docMk/>
            <pc:sldMk cId="547304285" sldId="258"/>
            <ac:picMk id="5" creationId="{0CC1C1C0-3932-B358-2215-F146B1039276}"/>
          </ac:picMkLst>
        </pc:picChg>
        <pc:picChg chg="add del mod">
          <ac:chgData name="Annette Spiekermann" userId="562cad028ac9d554" providerId="LiveId" clId="{98F668AE-DC43-4829-95CD-1DAEF325BA9C}" dt="2024-03-27T16:47:56.067" v="382" actId="478"/>
          <ac:picMkLst>
            <pc:docMk/>
            <pc:sldMk cId="547304285" sldId="258"/>
            <ac:picMk id="7" creationId="{619DDA7C-99DF-ACBF-1C2B-EE9DBCC7D580}"/>
          </ac:picMkLst>
        </pc:picChg>
        <pc:picChg chg="add mod">
          <ac:chgData name="Annette Spiekermann" userId="562cad028ac9d554" providerId="LiveId" clId="{98F668AE-DC43-4829-95CD-1DAEF325BA9C}" dt="2024-03-27T16:47:53.484" v="381" actId="1076"/>
          <ac:picMkLst>
            <pc:docMk/>
            <pc:sldMk cId="547304285" sldId="258"/>
            <ac:picMk id="9" creationId="{72D356B0-EE4A-4C2D-A064-F1F7BD52F4F6}"/>
          </ac:picMkLst>
        </pc:picChg>
      </pc:sldChg>
      <pc:sldChg chg="addSp delSp modSp mod">
        <pc:chgData name="Annette Spiekermann" userId="562cad028ac9d554" providerId="LiveId" clId="{98F668AE-DC43-4829-95CD-1DAEF325BA9C}" dt="2024-03-27T16:48:50.601" v="410" actId="20577"/>
        <pc:sldMkLst>
          <pc:docMk/>
          <pc:sldMk cId="70595217" sldId="259"/>
        </pc:sldMkLst>
        <pc:spChg chg="add del mod">
          <ac:chgData name="Annette Spiekermann" userId="562cad028ac9d554" providerId="LiveId" clId="{98F668AE-DC43-4829-95CD-1DAEF325BA9C}" dt="2024-03-27T16:36:28.993" v="119" actId="20577"/>
          <ac:spMkLst>
            <pc:docMk/>
            <pc:sldMk cId="70595217" sldId="259"/>
            <ac:spMk id="2" creationId="{B4EB115E-CA26-FDA3-9F09-A66FC45D46D0}"/>
          </ac:spMkLst>
        </pc:spChg>
        <pc:spChg chg="add del">
          <ac:chgData name="Annette Spiekermann" userId="562cad028ac9d554" providerId="LiveId" clId="{98F668AE-DC43-4829-95CD-1DAEF325BA9C}" dt="2024-03-27T16:36:19.723" v="84" actId="478"/>
          <ac:spMkLst>
            <pc:docMk/>
            <pc:sldMk cId="70595217" sldId="259"/>
            <ac:spMk id="3" creationId="{50FEECF3-8631-8081-D324-E3C8E83BE8D9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5" creationId="{F1D3C253-F542-AFC8-343A-DBFF6D507467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6" creationId="{9E977F35-4DAD-C37A-00D2-3ED9A7687977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7" creationId="{D283543C-B637-EAD9-D379-62E782CEF713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8" creationId="{22232F09-E3BF-9712-8E87-7EBA2818741D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9" creationId="{E54F9EC8-E251-8C2E-D8BD-D315D152F6D5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0" creationId="{FB8C61DD-68E6-6ED9-7D6C-4007BC1CBB00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1" creationId="{68E05AC6-9008-D5D4-33B6-036BCD632319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2" creationId="{0CE00CD3-6814-9B81-24C0-8A9BE0918815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3" creationId="{B36C7B66-82D2-500A-E90C-69A04DAD8B8E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4" creationId="{D65C6582-E1D8-C090-380D-D72869907E9C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5" creationId="{DD9662A8-8763-32B3-EC4A-10C35046F1C1}"/>
          </ac:spMkLst>
        </pc:spChg>
        <pc:spChg chg="mod">
          <ac:chgData name="Annette Spiekermann" userId="562cad028ac9d554" providerId="LiveId" clId="{98F668AE-DC43-4829-95CD-1DAEF325BA9C}" dt="2024-03-27T16:36:04.158" v="80"/>
          <ac:spMkLst>
            <pc:docMk/>
            <pc:sldMk cId="70595217" sldId="259"/>
            <ac:spMk id="16" creationId="{16CD3233-133D-8D0E-BDF7-5506F3335BF0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18" creationId="{B0E31CC3-34FB-2433-8B01-6C0463500ACC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19" creationId="{2494772E-9EC8-0038-4167-B63F703F0C6B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0" creationId="{7044435E-1D28-640B-1975-97BFD1E0D4C7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1" creationId="{5E72CB3C-C3C6-1432-FA80-700AAF332CEB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2" creationId="{053F250A-E516-5F6A-2B31-8902913F6A2F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3" creationId="{04531C2E-906C-D183-C73A-26F50EB7987A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4" creationId="{0165B2BC-8C52-38A7-3671-8EB9C96A09F2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5" creationId="{F8F07519-3983-5FDC-2705-E948D57A30E3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6" creationId="{AD52232A-A8F9-E0DE-6962-BE75912DDEAF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7" creationId="{6591257B-EB1B-1011-669B-61AF0AD1C777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8" creationId="{40C74D6C-2089-0BAA-FF8D-CB602285FE7F}"/>
          </ac:spMkLst>
        </pc:spChg>
        <pc:spChg chg="mod">
          <ac:chgData name="Annette Spiekermann" userId="562cad028ac9d554" providerId="LiveId" clId="{98F668AE-DC43-4829-95CD-1DAEF325BA9C}" dt="2024-03-27T16:36:31.190" v="120"/>
          <ac:spMkLst>
            <pc:docMk/>
            <pc:sldMk cId="70595217" sldId="259"/>
            <ac:spMk id="29" creationId="{9AB63924-7131-AFA4-88DD-559FE251F37C}"/>
          </ac:spMkLst>
        </pc:spChg>
        <pc:spChg chg="add mod">
          <ac:chgData name="Annette Spiekermann" userId="562cad028ac9d554" providerId="LiveId" clId="{98F668AE-DC43-4829-95CD-1DAEF325BA9C}" dt="2024-03-27T16:48:50.601" v="410" actId="20577"/>
          <ac:spMkLst>
            <pc:docMk/>
            <pc:sldMk cId="70595217" sldId="259"/>
            <ac:spMk id="32" creationId="{DA3FA923-3EC8-6C98-5C57-50C1DECF2067}"/>
          </ac:spMkLst>
        </pc:spChg>
        <pc:grpChg chg="add mod">
          <ac:chgData name="Annette Spiekermann" userId="562cad028ac9d554" providerId="LiveId" clId="{98F668AE-DC43-4829-95CD-1DAEF325BA9C}" dt="2024-03-27T16:36:12.318" v="82" actId="1076"/>
          <ac:grpSpMkLst>
            <pc:docMk/>
            <pc:sldMk cId="70595217" sldId="259"/>
            <ac:grpSpMk id="4" creationId="{E024BE90-BE1F-C019-E1E7-E24B36D36EDA}"/>
          </ac:grpSpMkLst>
        </pc:grpChg>
        <pc:grpChg chg="add mod ord">
          <ac:chgData name="Annette Spiekermann" userId="562cad028ac9d554" providerId="LiveId" clId="{98F668AE-DC43-4829-95CD-1DAEF325BA9C}" dt="2024-03-27T16:37:17.559" v="129" actId="166"/>
          <ac:grpSpMkLst>
            <pc:docMk/>
            <pc:sldMk cId="70595217" sldId="259"/>
            <ac:grpSpMk id="17" creationId="{C002307C-96FA-EA5B-F435-0C9B7FA76EAC}"/>
          </ac:grpSpMkLst>
        </pc:grpChg>
        <pc:picChg chg="add mod">
          <ac:chgData name="Annette Spiekermann" userId="562cad028ac9d554" providerId="LiveId" clId="{98F668AE-DC43-4829-95CD-1DAEF325BA9C}" dt="2024-03-27T16:36:52.087" v="125" actId="1076"/>
          <ac:picMkLst>
            <pc:docMk/>
            <pc:sldMk cId="70595217" sldId="259"/>
            <ac:picMk id="30" creationId="{D7C64CD1-56FB-6CF6-F435-94C123045FBC}"/>
          </ac:picMkLst>
        </pc:picChg>
        <pc:picChg chg="add mod">
          <ac:chgData name="Annette Spiekermann" userId="562cad028ac9d554" providerId="LiveId" clId="{98F668AE-DC43-4829-95CD-1DAEF325BA9C}" dt="2024-03-27T16:37:12.959" v="128" actId="1076"/>
          <ac:picMkLst>
            <pc:docMk/>
            <pc:sldMk cId="70595217" sldId="259"/>
            <ac:picMk id="31" creationId="{35D91864-DB65-53F5-7D7B-F51256BD12FD}"/>
          </ac:picMkLst>
        </pc:picChg>
      </pc:sldChg>
      <pc:sldChg chg="addSp modSp mod">
        <pc:chgData name="Annette Spiekermann" userId="562cad028ac9d554" providerId="LiveId" clId="{98F668AE-DC43-4829-95CD-1DAEF325BA9C}" dt="2024-03-27T18:18:14.175" v="4192" actId="1076"/>
        <pc:sldMkLst>
          <pc:docMk/>
          <pc:sldMk cId="808129147" sldId="260"/>
        </pc:sldMkLst>
        <pc:picChg chg="add mod">
          <ac:chgData name="Annette Spiekermann" userId="562cad028ac9d554" providerId="LiveId" clId="{98F668AE-DC43-4829-95CD-1DAEF325BA9C}" dt="2024-03-27T18:18:14.175" v="4192" actId="1076"/>
          <ac:picMkLst>
            <pc:docMk/>
            <pc:sldMk cId="808129147" sldId="260"/>
            <ac:picMk id="5" creationId="{1D3ED020-34DE-AFBB-D8AC-3F2D09F0B63D}"/>
          </ac:picMkLst>
        </pc:picChg>
      </pc:sldChg>
      <pc:sldChg chg="addSp modSp mod modAnim">
        <pc:chgData name="Annette Spiekermann" userId="562cad028ac9d554" providerId="LiveId" clId="{98F668AE-DC43-4829-95CD-1DAEF325BA9C}" dt="2024-03-27T18:18:27.913" v="4193" actId="1076"/>
        <pc:sldMkLst>
          <pc:docMk/>
          <pc:sldMk cId="1481944041" sldId="261"/>
        </pc:sldMkLst>
        <pc:spChg chg="add mod">
          <ac:chgData name="Annette Spiekermann" userId="562cad028ac9d554" providerId="LiveId" clId="{98F668AE-DC43-4829-95CD-1DAEF325BA9C}" dt="2024-03-27T16:29:33.421" v="14" actId="14100"/>
          <ac:spMkLst>
            <pc:docMk/>
            <pc:sldMk cId="1481944041" sldId="261"/>
            <ac:spMk id="6" creationId="{10E6125F-321E-3CC8-701E-F014C962338A}"/>
          </ac:spMkLst>
        </pc:spChg>
        <pc:spChg chg="add mod">
          <ac:chgData name="Annette Spiekermann" userId="562cad028ac9d554" providerId="LiveId" clId="{98F668AE-DC43-4829-95CD-1DAEF325BA9C}" dt="2024-03-27T16:29:25.912" v="12" actId="14100"/>
          <ac:spMkLst>
            <pc:docMk/>
            <pc:sldMk cId="1481944041" sldId="261"/>
            <ac:spMk id="7" creationId="{76EB2B9E-9D98-1667-007A-F657CDA47F8D}"/>
          </ac:spMkLst>
        </pc:spChg>
        <pc:spChg chg="add mod">
          <ac:chgData name="Annette Spiekermann" userId="562cad028ac9d554" providerId="LiveId" clId="{98F668AE-DC43-4829-95CD-1DAEF325BA9C}" dt="2024-03-27T16:32:20.818" v="46" actId="403"/>
          <ac:spMkLst>
            <pc:docMk/>
            <pc:sldMk cId="1481944041" sldId="261"/>
            <ac:spMk id="8" creationId="{2B64F5BD-6B89-F671-D2E3-91C4A425CABF}"/>
          </ac:spMkLst>
        </pc:spChg>
        <pc:spChg chg="add mod">
          <ac:chgData name="Annette Spiekermann" userId="562cad028ac9d554" providerId="LiveId" clId="{98F668AE-DC43-4829-95CD-1DAEF325BA9C}" dt="2024-03-27T16:32:01.767" v="42" actId="1076"/>
          <ac:spMkLst>
            <pc:docMk/>
            <pc:sldMk cId="1481944041" sldId="261"/>
            <ac:spMk id="9" creationId="{ADF529E6-472C-C06C-8CC5-75B1DC549F21}"/>
          </ac:spMkLst>
        </pc:spChg>
        <pc:picChg chg="add mod">
          <ac:chgData name="Annette Spiekermann" userId="562cad028ac9d554" providerId="LiveId" clId="{98F668AE-DC43-4829-95CD-1DAEF325BA9C}" dt="2024-03-27T16:28:33.057" v="6" actId="1076"/>
          <ac:picMkLst>
            <pc:docMk/>
            <pc:sldMk cId="1481944041" sldId="261"/>
            <ac:picMk id="5" creationId="{50F85028-8A33-27C9-414D-92A2A0FAF0E5}"/>
          </ac:picMkLst>
        </pc:picChg>
        <pc:picChg chg="add mod">
          <ac:chgData name="Annette Spiekermann" userId="562cad028ac9d554" providerId="LiveId" clId="{98F668AE-DC43-4829-95CD-1DAEF325BA9C}" dt="2024-03-27T18:18:27.913" v="4193" actId="1076"/>
          <ac:picMkLst>
            <pc:docMk/>
            <pc:sldMk cId="1481944041" sldId="261"/>
            <ac:picMk id="10" creationId="{F18D1A56-A490-982F-E5D4-89BB407CBFDE}"/>
          </ac:picMkLst>
        </pc:picChg>
      </pc:sldChg>
      <pc:sldChg chg="addSp delSp modSp new mod">
        <pc:chgData name="Annette Spiekermann" userId="562cad028ac9d554" providerId="LiveId" clId="{98F668AE-DC43-4829-95CD-1DAEF325BA9C}" dt="2024-03-27T16:48:42.073" v="406" actId="14100"/>
        <pc:sldMkLst>
          <pc:docMk/>
          <pc:sldMk cId="139688639" sldId="262"/>
        </pc:sldMkLst>
        <pc:spChg chg="mod">
          <ac:chgData name="Annette Spiekermann" userId="562cad028ac9d554" providerId="LiveId" clId="{98F668AE-DC43-4829-95CD-1DAEF325BA9C}" dt="2024-03-27T16:38:23.523" v="247" actId="20577"/>
          <ac:spMkLst>
            <pc:docMk/>
            <pc:sldMk cId="139688639" sldId="262"/>
            <ac:spMk id="2" creationId="{95230878-2186-AE50-304D-D33EE3F9FC46}"/>
          </ac:spMkLst>
        </pc:spChg>
        <pc:spChg chg="del">
          <ac:chgData name="Annette Spiekermann" userId="562cad028ac9d554" providerId="LiveId" clId="{98F668AE-DC43-4829-95CD-1DAEF325BA9C}" dt="2024-03-27T16:38:28.683" v="248" actId="478"/>
          <ac:spMkLst>
            <pc:docMk/>
            <pc:sldMk cId="139688639" sldId="262"/>
            <ac:spMk id="3" creationId="{CD8960F3-6EEB-95A9-916E-53222F8B3A53}"/>
          </ac:spMkLst>
        </pc:spChg>
        <pc:spChg chg="add mod">
          <ac:chgData name="Annette Spiekermann" userId="562cad028ac9d554" providerId="LiveId" clId="{98F668AE-DC43-4829-95CD-1DAEF325BA9C}" dt="2024-03-27T16:48:42.073" v="406" actId="14100"/>
          <ac:spMkLst>
            <pc:docMk/>
            <pc:sldMk cId="139688639" sldId="262"/>
            <ac:spMk id="9" creationId="{9E336963-D255-C2AC-54D3-B9F5A9CA4311}"/>
          </ac:spMkLst>
        </pc:spChg>
        <pc:spChg chg="add mod">
          <ac:chgData name="Annette Spiekermann" userId="562cad028ac9d554" providerId="LiveId" clId="{98F668AE-DC43-4829-95CD-1DAEF325BA9C}" dt="2024-03-27T16:41:13.634" v="323" actId="1076"/>
          <ac:spMkLst>
            <pc:docMk/>
            <pc:sldMk cId="139688639" sldId="262"/>
            <ac:spMk id="10" creationId="{2F958897-C872-3236-057C-146C9BCD4F52}"/>
          </ac:spMkLst>
        </pc:spChg>
        <pc:picChg chg="add mod">
          <ac:chgData name="Annette Spiekermann" userId="562cad028ac9d554" providerId="LiveId" clId="{98F668AE-DC43-4829-95CD-1DAEF325BA9C}" dt="2024-03-27T16:40:11.335" v="264" actId="1076"/>
          <ac:picMkLst>
            <pc:docMk/>
            <pc:sldMk cId="139688639" sldId="262"/>
            <ac:picMk id="5" creationId="{E08A372C-5C8C-8D72-F862-ADDA738412D8}"/>
          </ac:picMkLst>
        </pc:picChg>
        <pc:picChg chg="add mod">
          <ac:chgData name="Annette Spiekermann" userId="562cad028ac9d554" providerId="LiveId" clId="{98F668AE-DC43-4829-95CD-1DAEF325BA9C}" dt="2024-03-27T16:39:01.399" v="259" actId="1076"/>
          <ac:picMkLst>
            <pc:docMk/>
            <pc:sldMk cId="139688639" sldId="262"/>
            <ac:picMk id="7" creationId="{5174A1ED-CBC4-0501-71F5-3971A437A79F}"/>
          </ac:picMkLst>
        </pc:picChg>
        <pc:picChg chg="add mod">
          <ac:chgData name="Annette Spiekermann" userId="562cad028ac9d554" providerId="LiveId" clId="{98F668AE-DC43-4829-95CD-1DAEF325BA9C}" dt="2024-03-27T16:40:14.155" v="265" actId="1076"/>
          <ac:picMkLst>
            <pc:docMk/>
            <pc:sldMk cId="139688639" sldId="262"/>
            <ac:picMk id="8" creationId="{83F22D5E-53AB-0070-3BD6-01AF528BAF40}"/>
          </ac:picMkLst>
        </pc:picChg>
      </pc:sldChg>
      <pc:sldChg chg="addSp delSp modSp new mod">
        <pc:chgData name="Annette Spiekermann" userId="562cad028ac9d554" providerId="LiveId" clId="{98F668AE-DC43-4829-95CD-1DAEF325BA9C}" dt="2024-03-27T16:58:41.665" v="591" actId="1076"/>
        <pc:sldMkLst>
          <pc:docMk/>
          <pc:sldMk cId="1939046575" sldId="263"/>
        </pc:sldMkLst>
        <pc:spChg chg="del">
          <ac:chgData name="Annette Spiekermann" userId="562cad028ac9d554" providerId="LiveId" clId="{98F668AE-DC43-4829-95CD-1DAEF325BA9C}" dt="2024-03-27T16:52:40.234" v="527" actId="478"/>
          <ac:spMkLst>
            <pc:docMk/>
            <pc:sldMk cId="1939046575" sldId="263"/>
            <ac:spMk id="2" creationId="{AECBA83E-E9F1-CDC6-E940-548B3A8B6436}"/>
          </ac:spMkLst>
        </pc:spChg>
        <pc:spChg chg="del">
          <ac:chgData name="Annette Spiekermann" userId="562cad028ac9d554" providerId="LiveId" clId="{98F668AE-DC43-4829-95CD-1DAEF325BA9C}" dt="2024-03-27T16:52:40.234" v="527" actId="478"/>
          <ac:spMkLst>
            <pc:docMk/>
            <pc:sldMk cId="1939046575" sldId="263"/>
            <ac:spMk id="3" creationId="{812EA70C-4035-9867-17B5-D2BC2C2CD608}"/>
          </ac:spMkLst>
        </pc:spChg>
        <pc:picChg chg="add mod modCrop">
          <ac:chgData name="Annette Spiekermann" userId="562cad028ac9d554" providerId="LiveId" clId="{98F668AE-DC43-4829-95CD-1DAEF325BA9C}" dt="2024-03-27T16:56:13.437" v="571" actId="1076"/>
          <ac:picMkLst>
            <pc:docMk/>
            <pc:sldMk cId="1939046575" sldId="263"/>
            <ac:picMk id="5" creationId="{C3CB5923-D5BC-455C-FAE1-B3A93A5F9181}"/>
          </ac:picMkLst>
        </pc:picChg>
        <pc:picChg chg="add mod modCrop">
          <ac:chgData name="Annette Spiekermann" userId="562cad028ac9d554" providerId="LiveId" clId="{98F668AE-DC43-4829-95CD-1DAEF325BA9C}" dt="2024-03-27T16:56:09.201" v="570" actId="1076"/>
          <ac:picMkLst>
            <pc:docMk/>
            <pc:sldMk cId="1939046575" sldId="263"/>
            <ac:picMk id="7" creationId="{E829A8B8-7BA0-4BB2-60CA-219AA94D01A2}"/>
          </ac:picMkLst>
        </pc:picChg>
        <pc:picChg chg="add mod modCrop">
          <ac:chgData name="Annette Spiekermann" userId="562cad028ac9d554" providerId="LiveId" clId="{98F668AE-DC43-4829-95CD-1DAEF325BA9C}" dt="2024-03-27T16:56:18.547" v="572" actId="1076"/>
          <ac:picMkLst>
            <pc:docMk/>
            <pc:sldMk cId="1939046575" sldId="263"/>
            <ac:picMk id="9" creationId="{D445454A-CC35-69B3-709F-DDC105EB2C86}"/>
          </ac:picMkLst>
        </pc:picChg>
        <pc:picChg chg="add mod modCrop">
          <ac:chgData name="Annette Spiekermann" userId="562cad028ac9d554" providerId="LiveId" clId="{98F668AE-DC43-4829-95CD-1DAEF325BA9C}" dt="2024-03-27T16:58:02.535" v="582" actId="14100"/>
          <ac:picMkLst>
            <pc:docMk/>
            <pc:sldMk cId="1939046575" sldId="263"/>
            <ac:picMk id="11" creationId="{DB35061B-15DF-C057-560D-E85BA01CAA71}"/>
          </ac:picMkLst>
        </pc:picChg>
        <pc:picChg chg="add mod modCrop">
          <ac:chgData name="Annette Spiekermann" userId="562cad028ac9d554" providerId="LiveId" clId="{98F668AE-DC43-4829-95CD-1DAEF325BA9C}" dt="2024-03-27T16:55:44.192" v="565" actId="14100"/>
          <ac:picMkLst>
            <pc:docMk/>
            <pc:sldMk cId="1939046575" sldId="263"/>
            <ac:picMk id="13" creationId="{90530A4D-E5F1-0994-5C95-C08D3C42935D}"/>
          </ac:picMkLst>
        </pc:picChg>
        <pc:picChg chg="add mod">
          <ac:chgData name="Annette Spiekermann" userId="562cad028ac9d554" providerId="LiveId" clId="{98F668AE-DC43-4829-95CD-1DAEF325BA9C}" dt="2024-03-27T16:57:55.320" v="580" actId="1076"/>
          <ac:picMkLst>
            <pc:docMk/>
            <pc:sldMk cId="1939046575" sldId="263"/>
            <ac:picMk id="15" creationId="{1EF49DBE-0EB6-8F5D-7E71-F2D0E5B194EA}"/>
          </ac:picMkLst>
        </pc:picChg>
        <pc:picChg chg="add mod modCrop">
          <ac:chgData name="Annette Spiekermann" userId="562cad028ac9d554" providerId="LiveId" clId="{98F668AE-DC43-4829-95CD-1DAEF325BA9C}" dt="2024-03-27T16:58:41.665" v="591" actId="1076"/>
          <ac:picMkLst>
            <pc:docMk/>
            <pc:sldMk cId="1939046575" sldId="263"/>
            <ac:picMk id="17" creationId="{5E74ECB9-111A-CD2C-416F-4880943E372C}"/>
          </ac:picMkLst>
        </pc:picChg>
      </pc:sldChg>
      <pc:sldChg chg="addSp delSp modSp new mod">
        <pc:chgData name="Annette Spiekermann" userId="562cad028ac9d554" providerId="LiveId" clId="{98F668AE-DC43-4829-95CD-1DAEF325BA9C}" dt="2024-03-27T17:04:17.827" v="686" actId="5793"/>
        <pc:sldMkLst>
          <pc:docMk/>
          <pc:sldMk cId="897093227" sldId="264"/>
        </pc:sldMkLst>
        <pc:spChg chg="mod ord">
          <ac:chgData name="Annette Spiekermann" userId="562cad028ac9d554" providerId="LiveId" clId="{98F668AE-DC43-4829-95CD-1DAEF325BA9C}" dt="2024-03-27T17:04:17.827" v="686" actId="5793"/>
          <ac:spMkLst>
            <pc:docMk/>
            <pc:sldMk cId="897093227" sldId="264"/>
            <ac:spMk id="2" creationId="{50C28D77-E672-70FF-DA9E-02E24BE8F96C}"/>
          </ac:spMkLst>
        </pc:spChg>
        <pc:spChg chg="del">
          <ac:chgData name="Annette Spiekermann" userId="562cad028ac9d554" providerId="LiveId" clId="{98F668AE-DC43-4829-95CD-1DAEF325BA9C}" dt="2024-03-27T16:59:17.145" v="636" actId="478"/>
          <ac:spMkLst>
            <pc:docMk/>
            <pc:sldMk cId="897093227" sldId="264"/>
            <ac:spMk id="3" creationId="{AC66613D-EAB8-B238-4B98-E360EFA16EE1}"/>
          </ac:spMkLst>
        </pc:spChg>
        <pc:picChg chg="add mod">
          <ac:chgData name="Annette Spiekermann" userId="562cad028ac9d554" providerId="LiveId" clId="{98F668AE-DC43-4829-95CD-1DAEF325BA9C}" dt="2024-03-27T17:04:07.345" v="682" actId="1076"/>
          <ac:picMkLst>
            <pc:docMk/>
            <pc:sldMk cId="897093227" sldId="264"/>
            <ac:picMk id="5" creationId="{D3DD6042-D221-3112-4A5D-CA6BEB9BA1D0}"/>
          </ac:picMkLst>
        </pc:picChg>
        <pc:picChg chg="add mod">
          <ac:chgData name="Annette Spiekermann" userId="562cad028ac9d554" providerId="LiveId" clId="{98F668AE-DC43-4829-95CD-1DAEF325BA9C}" dt="2024-03-27T17:04:03.893" v="681" actId="1076"/>
          <ac:picMkLst>
            <pc:docMk/>
            <pc:sldMk cId="897093227" sldId="264"/>
            <ac:picMk id="7" creationId="{3D6E734A-31B1-8AD7-2E53-19B1D60EFE52}"/>
          </ac:picMkLst>
        </pc:picChg>
        <pc:picChg chg="add mod">
          <ac:chgData name="Annette Spiekermann" userId="562cad028ac9d554" providerId="LiveId" clId="{98F668AE-DC43-4829-95CD-1DAEF325BA9C}" dt="2024-03-27T17:03:33.754" v="662" actId="1076"/>
          <ac:picMkLst>
            <pc:docMk/>
            <pc:sldMk cId="897093227" sldId="264"/>
            <ac:picMk id="9" creationId="{2EAFA75E-6253-3CEF-B523-B600450CEBBD}"/>
          </ac:picMkLst>
        </pc:picChg>
        <pc:picChg chg="add mod">
          <ac:chgData name="Annette Spiekermann" userId="562cad028ac9d554" providerId="LiveId" clId="{98F668AE-DC43-4829-95CD-1DAEF325BA9C}" dt="2024-03-27T17:03:31.080" v="661" actId="1076"/>
          <ac:picMkLst>
            <pc:docMk/>
            <pc:sldMk cId="897093227" sldId="264"/>
            <ac:picMk id="11" creationId="{C6DC0F89-09B3-796F-D97D-7593CA0DDB70}"/>
          </ac:picMkLst>
        </pc:picChg>
        <pc:picChg chg="add mod">
          <ac:chgData name="Annette Spiekermann" userId="562cad028ac9d554" providerId="LiveId" clId="{98F668AE-DC43-4829-95CD-1DAEF325BA9C}" dt="2024-03-27T17:03:39.115" v="665" actId="1076"/>
          <ac:picMkLst>
            <pc:docMk/>
            <pc:sldMk cId="897093227" sldId="264"/>
            <ac:picMk id="13" creationId="{275B5761-D66F-8189-7865-B8BC09405F28}"/>
          </ac:picMkLst>
        </pc:picChg>
      </pc:sldChg>
      <pc:sldChg chg="addSp delSp modSp new mod">
        <pc:chgData name="Annette Spiekermann" userId="562cad028ac9d554" providerId="LiveId" clId="{98F668AE-DC43-4829-95CD-1DAEF325BA9C}" dt="2024-03-27T17:31:55.710" v="3104" actId="478"/>
        <pc:sldMkLst>
          <pc:docMk/>
          <pc:sldMk cId="4051454311" sldId="265"/>
        </pc:sldMkLst>
        <pc:spChg chg="del mod">
          <ac:chgData name="Annette Spiekermann" userId="562cad028ac9d554" providerId="LiveId" clId="{98F668AE-DC43-4829-95CD-1DAEF325BA9C}" dt="2024-03-27T17:31:53.053" v="3103" actId="21"/>
          <ac:spMkLst>
            <pc:docMk/>
            <pc:sldMk cId="4051454311" sldId="265"/>
            <ac:spMk id="2" creationId="{F1095AEE-1A2E-D611-0597-7C30969FB0BF}"/>
          </ac:spMkLst>
        </pc:spChg>
        <pc:spChg chg="del">
          <ac:chgData name="Annette Spiekermann" userId="562cad028ac9d554" providerId="LiveId" clId="{98F668AE-DC43-4829-95CD-1DAEF325BA9C}" dt="2024-03-27T17:04:40.841" v="729" actId="478"/>
          <ac:spMkLst>
            <pc:docMk/>
            <pc:sldMk cId="4051454311" sldId="265"/>
            <ac:spMk id="3" creationId="{8702B7CD-8939-4CDE-3619-922DF4BB432B}"/>
          </ac:spMkLst>
        </pc:spChg>
        <pc:spChg chg="add mod">
          <ac:chgData name="Annette Spiekermann" userId="562cad028ac9d554" providerId="LiveId" clId="{98F668AE-DC43-4829-95CD-1DAEF325BA9C}" dt="2024-03-27T17:31:46.215" v="3102" actId="207"/>
          <ac:spMkLst>
            <pc:docMk/>
            <pc:sldMk cId="4051454311" sldId="265"/>
            <ac:spMk id="8" creationId="{9E180F37-8FD0-D830-FA61-8CA3534C1643}"/>
          </ac:spMkLst>
        </pc:spChg>
        <pc:spChg chg="add del mod">
          <ac:chgData name="Annette Spiekermann" userId="562cad028ac9d554" providerId="LiveId" clId="{98F668AE-DC43-4829-95CD-1DAEF325BA9C}" dt="2024-03-27T17:31:55.710" v="3104" actId="478"/>
          <ac:spMkLst>
            <pc:docMk/>
            <pc:sldMk cId="4051454311" sldId="265"/>
            <ac:spMk id="10" creationId="{F546AFC5-9242-A507-1174-60E7DF5AAF14}"/>
          </ac:spMkLst>
        </pc:spChg>
        <pc:picChg chg="add mod modCrop">
          <ac:chgData name="Annette Spiekermann" userId="562cad028ac9d554" providerId="LiveId" clId="{98F668AE-DC43-4829-95CD-1DAEF325BA9C}" dt="2024-03-27T17:05:42.709" v="740" actId="14100"/>
          <ac:picMkLst>
            <pc:docMk/>
            <pc:sldMk cId="4051454311" sldId="265"/>
            <ac:picMk id="5" creationId="{2E8D9233-7689-1676-B363-B4D0F3565473}"/>
          </ac:picMkLst>
        </pc:picChg>
        <pc:picChg chg="add del mod">
          <ac:chgData name="Annette Spiekermann" userId="562cad028ac9d554" providerId="LiveId" clId="{98F668AE-DC43-4829-95CD-1DAEF325BA9C}" dt="2024-03-27T17:05:37.632" v="739" actId="478"/>
          <ac:picMkLst>
            <pc:docMk/>
            <pc:sldMk cId="4051454311" sldId="265"/>
            <ac:picMk id="7" creationId="{1FF3A45B-44A5-6DF2-4C48-357CACC8FF6A}"/>
          </ac:picMkLst>
        </pc:picChg>
      </pc:sldChg>
      <pc:sldChg chg="addSp delSp modSp new mod">
        <pc:chgData name="Annette Spiekermann" userId="562cad028ac9d554" providerId="LiveId" clId="{98F668AE-DC43-4829-95CD-1DAEF325BA9C}" dt="2024-03-27T17:30:05.563" v="3024" actId="207"/>
        <pc:sldMkLst>
          <pc:docMk/>
          <pc:sldMk cId="2337341130" sldId="266"/>
        </pc:sldMkLst>
        <pc:spChg chg="del">
          <ac:chgData name="Annette Spiekermann" userId="562cad028ac9d554" providerId="LiveId" clId="{98F668AE-DC43-4829-95CD-1DAEF325BA9C}" dt="2024-03-27T17:16:24.428" v="1857" actId="478"/>
          <ac:spMkLst>
            <pc:docMk/>
            <pc:sldMk cId="2337341130" sldId="266"/>
            <ac:spMk id="2" creationId="{3E7C9D71-5B9E-DC95-73D8-B86FA40DA5C5}"/>
          </ac:spMkLst>
        </pc:spChg>
        <pc:spChg chg="del">
          <ac:chgData name="Annette Spiekermann" userId="562cad028ac9d554" providerId="LiveId" clId="{98F668AE-DC43-4829-95CD-1DAEF325BA9C}" dt="2024-03-27T17:16:24.428" v="1857" actId="478"/>
          <ac:spMkLst>
            <pc:docMk/>
            <pc:sldMk cId="2337341130" sldId="266"/>
            <ac:spMk id="3" creationId="{171035BE-CE06-686C-7E1E-1E7FA31E45A2}"/>
          </ac:spMkLst>
        </pc:spChg>
        <pc:spChg chg="add mod">
          <ac:chgData name="Annette Spiekermann" userId="562cad028ac9d554" providerId="LiveId" clId="{98F668AE-DC43-4829-95CD-1DAEF325BA9C}" dt="2024-03-27T17:30:05.563" v="3024" actId="207"/>
          <ac:spMkLst>
            <pc:docMk/>
            <pc:sldMk cId="2337341130" sldId="266"/>
            <ac:spMk id="8" creationId="{C59915D4-202B-D2A9-10E6-89CF3A79B8AB}"/>
          </ac:spMkLst>
        </pc:spChg>
        <pc:picChg chg="add del mod modCrop">
          <ac:chgData name="Annette Spiekermann" userId="562cad028ac9d554" providerId="LiveId" clId="{98F668AE-DC43-4829-95CD-1DAEF325BA9C}" dt="2024-03-27T17:17:24.013" v="1869" actId="21"/>
          <ac:picMkLst>
            <pc:docMk/>
            <pc:sldMk cId="2337341130" sldId="266"/>
            <ac:picMk id="5" creationId="{D01B3DCC-8EEA-7EB3-D311-F76B13BEFC52}"/>
          </ac:picMkLst>
        </pc:picChg>
        <pc:picChg chg="add mod">
          <ac:chgData name="Annette Spiekermann" userId="562cad028ac9d554" providerId="LiveId" clId="{98F668AE-DC43-4829-95CD-1DAEF325BA9C}" dt="2024-03-27T17:18:26.801" v="1955" actId="1076"/>
          <ac:picMkLst>
            <pc:docMk/>
            <pc:sldMk cId="2337341130" sldId="266"/>
            <ac:picMk id="7" creationId="{14B52D96-5445-525A-054A-20CB135B0AF8}"/>
          </ac:picMkLst>
        </pc:picChg>
      </pc:sldChg>
      <pc:sldChg chg="addSp delSp modSp new mod ord">
        <pc:chgData name="Annette Spiekermann" userId="562cad028ac9d554" providerId="LiveId" clId="{98F668AE-DC43-4829-95CD-1DAEF325BA9C}" dt="2024-03-27T17:32:12.710" v="3109"/>
        <pc:sldMkLst>
          <pc:docMk/>
          <pc:sldMk cId="914466424" sldId="267"/>
        </pc:sldMkLst>
        <pc:spChg chg="del">
          <ac:chgData name="Annette Spiekermann" userId="562cad028ac9d554" providerId="LiveId" clId="{98F668AE-DC43-4829-95CD-1DAEF325BA9C}" dt="2024-03-27T17:08:26.992" v="977" actId="478"/>
          <ac:spMkLst>
            <pc:docMk/>
            <pc:sldMk cId="914466424" sldId="267"/>
            <ac:spMk id="2" creationId="{9B5B5B14-38A4-19A0-BF76-A0177BCB572A}"/>
          </ac:spMkLst>
        </pc:spChg>
        <pc:spChg chg="del">
          <ac:chgData name="Annette Spiekermann" userId="562cad028ac9d554" providerId="LiveId" clId="{98F668AE-DC43-4829-95CD-1DAEF325BA9C}" dt="2024-03-27T17:08:26.992" v="977" actId="478"/>
          <ac:spMkLst>
            <pc:docMk/>
            <pc:sldMk cId="914466424" sldId="267"/>
            <ac:spMk id="3" creationId="{66B76FAD-6C9D-0EC9-253A-730A8F1B03CE}"/>
          </ac:spMkLst>
        </pc:spChg>
        <pc:spChg chg="add del mod">
          <ac:chgData name="Annette Spiekermann" userId="562cad028ac9d554" providerId="LiveId" clId="{98F668AE-DC43-4829-95CD-1DAEF325BA9C}" dt="2024-03-27T17:09:24.655" v="986" actId="478"/>
          <ac:spMkLst>
            <pc:docMk/>
            <pc:sldMk cId="914466424" sldId="267"/>
            <ac:spMk id="6" creationId="{7A2CD3A5-1672-CC54-6C77-F316A9DB39E8}"/>
          </ac:spMkLst>
        </pc:spChg>
        <pc:spChg chg="add mod">
          <ac:chgData name="Annette Spiekermann" userId="562cad028ac9d554" providerId="LiveId" clId="{98F668AE-DC43-4829-95CD-1DAEF325BA9C}" dt="2024-03-27T17:32:08.932" v="3107" actId="1076"/>
          <ac:spMkLst>
            <pc:docMk/>
            <pc:sldMk cId="914466424" sldId="267"/>
            <ac:spMk id="7" creationId="{FCFC2E2F-1AA0-0ED9-8FAC-F797A11566B4}"/>
          </ac:spMkLst>
        </pc:spChg>
        <pc:spChg chg="add mod">
          <ac:chgData name="Annette Spiekermann" userId="562cad028ac9d554" providerId="LiveId" clId="{98F668AE-DC43-4829-95CD-1DAEF325BA9C}" dt="2024-03-27T17:31:59.843" v="3105"/>
          <ac:spMkLst>
            <pc:docMk/>
            <pc:sldMk cId="914466424" sldId="267"/>
            <ac:spMk id="8" creationId="{F1095AEE-1A2E-D611-0597-7C30969FB0BF}"/>
          </ac:spMkLst>
        </pc:spChg>
        <pc:picChg chg="add mod modCrop">
          <ac:chgData name="Annette Spiekermann" userId="562cad028ac9d554" providerId="LiveId" clId="{98F668AE-DC43-4829-95CD-1DAEF325BA9C}" dt="2024-03-27T17:32:04.518" v="3106" actId="1076"/>
          <ac:picMkLst>
            <pc:docMk/>
            <pc:sldMk cId="914466424" sldId="267"/>
            <ac:picMk id="5" creationId="{790D99C5-9BCA-BD6F-F54A-36AA574DFDCF}"/>
          </ac:picMkLst>
        </pc:picChg>
      </pc:sldChg>
      <pc:sldChg chg="addSp delSp modSp new mod">
        <pc:chgData name="Annette Spiekermann" userId="562cad028ac9d554" providerId="LiveId" clId="{98F668AE-DC43-4829-95CD-1DAEF325BA9C}" dt="2024-03-27T17:30:12.904" v="3025" actId="207"/>
        <pc:sldMkLst>
          <pc:docMk/>
          <pc:sldMk cId="4060158562" sldId="268"/>
        </pc:sldMkLst>
        <pc:spChg chg="del">
          <ac:chgData name="Annette Spiekermann" userId="562cad028ac9d554" providerId="LiveId" clId="{98F668AE-DC43-4829-95CD-1DAEF325BA9C}" dt="2024-03-27T17:12:17.591" v="1415" actId="478"/>
          <ac:spMkLst>
            <pc:docMk/>
            <pc:sldMk cId="4060158562" sldId="268"/>
            <ac:spMk id="2" creationId="{302842D7-8552-9C07-172A-EF8A68679353}"/>
          </ac:spMkLst>
        </pc:spChg>
        <pc:spChg chg="del">
          <ac:chgData name="Annette Spiekermann" userId="562cad028ac9d554" providerId="LiveId" clId="{98F668AE-DC43-4829-95CD-1DAEF325BA9C}" dt="2024-03-27T17:12:17.591" v="1415" actId="478"/>
          <ac:spMkLst>
            <pc:docMk/>
            <pc:sldMk cId="4060158562" sldId="268"/>
            <ac:spMk id="3" creationId="{AF38FDFF-5F0E-BA87-6C00-961236CD7ABD}"/>
          </ac:spMkLst>
        </pc:spChg>
        <pc:spChg chg="add mod">
          <ac:chgData name="Annette Spiekermann" userId="562cad028ac9d554" providerId="LiveId" clId="{98F668AE-DC43-4829-95CD-1DAEF325BA9C}" dt="2024-03-27T17:30:12.904" v="3025" actId="207"/>
          <ac:spMkLst>
            <pc:docMk/>
            <pc:sldMk cId="4060158562" sldId="268"/>
            <ac:spMk id="6" creationId="{FB566888-0301-147D-8C0B-3016A068BEA7}"/>
          </ac:spMkLst>
        </pc:spChg>
        <pc:picChg chg="add mod">
          <ac:chgData name="Annette Spiekermann" userId="562cad028ac9d554" providerId="LiveId" clId="{98F668AE-DC43-4829-95CD-1DAEF325BA9C}" dt="2024-03-27T17:12:42.785" v="1420" actId="1076"/>
          <ac:picMkLst>
            <pc:docMk/>
            <pc:sldMk cId="4060158562" sldId="268"/>
            <ac:picMk id="5" creationId="{43E9F1E9-FADD-1BE6-DD8D-51750F4CB5DD}"/>
          </ac:picMkLst>
        </pc:picChg>
      </pc:sldChg>
      <pc:sldChg chg="addSp delSp modSp new mod">
        <pc:chgData name="Annette Spiekermann" userId="562cad028ac9d554" providerId="LiveId" clId="{98F668AE-DC43-4829-95CD-1DAEF325BA9C}" dt="2024-03-27T17:29:49.162" v="3020" actId="207"/>
        <pc:sldMkLst>
          <pc:docMk/>
          <pc:sldMk cId="3448273645" sldId="269"/>
        </pc:sldMkLst>
        <pc:spChg chg="del">
          <ac:chgData name="Annette Spiekermann" userId="562cad028ac9d554" providerId="LiveId" clId="{98F668AE-DC43-4829-95CD-1DAEF325BA9C}" dt="2024-03-27T17:17:30.375" v="1871" actId="478"/>
          <ac:spMkLst>
            <pc:docMk/>
            <pc:sldMk cId="3448273645" sldId="269"/>
            <ac:spMk id="2" creationId="{88D5BE19-72D5-0911-E5E4-7FCD2EAC573B}"/>
          </ac:spMkLst>
        </pc:spChg>
        <pc:spChg chg="del">
          <ac:chgData name="Annette Spiekermann" userId="562cad028ac9d554" providerId="LiveId" clId="{98F668AE-DC43-4829-95CD-1DAEF325BA9C}" dt="2024-03-27T17:17:30.375" v="1871" actId="478"/>
          <ac:spMkLst>
            <pc:docMk/>
            <pc:sldMk cId="3448273645" sldId="269"/>
            <ac:spMk id="3" creationId="{FB9225F0-D5C1-6748-1E8A-043AB9FAE73B}"/>
          </ac:spMkLst>
        </pc:spChg>
        <pc:spChg chg="add mod">
          <ac:chgData name="Annette Spiekermann" userId="562cad028ac9d554" providerId="LiveId" clId="{98F668AE-DC43-4829-95CD-1DAEF325BA9C}" dt="2024-03-27T17:29:49.162" v="3020" actId="207"/>
          <ac:spMkLst>
            <pc:docMk/>
            <pc:sldMk cId="3448273645" sldId="269"/>
            <ac:spMk id="4" creationId="{7577998F-8F87-6B0F-EA96-699AD27FF484}"/>
          </ac:spMkLst>
        </pc:spChg>
        <pc:picChg chg="add mod">
          <ac:chgData name="Annette Spiekermann" userId="562cad028ac9d554" providerId="LiveId" clId="{98F668AE-DC43-4829-95CD-1DAEF325BA9C}" dt="2024-03-27T17:20:52.085" v="2271" actId="1076"/>
          <ac:picMkLst>
            <pc:docMk/>
            <pc:sldMk cId="3448273645" sldId="269"/>
            <ac:picMk id="5" creationId="{D01B3DCC-8EEA-7EB3-D311-F76B13BEFC52}"/>
          </ac:picMkLst>
        </pc:picChg>
      </pc:sldChg>
      <pc:sldChg chg="addSp delSp modSp new mod">
        <pc:chgData name="Annette Spiekermann" userId="562cad028ac9d554" providerId="LiveId" clId="{98F668AE-DC43-4829-95CD-1DAEF325BA9C}" dt="2024-03-27T18:15:32.070" v="4187" actId="20577"/>
        <pc:sldMkLst>
          <pc:docMk/>
          <pc:sldMk cId="3298861907" sldId="270"/>
        </pc:sldMkLst>
        <pc:spChg chg="del">
          <ac:chgData name="Annette Spiekermann" userId="562cad028ac9d554" providerId="LiveId" clId="{98F668AE-DC43-4829-95CD-1DAEF325BA9C}" dt="2024-03-27T17:23:48.005" v="2656" actId="478"/>
          <ac:spMkLst>
            <pc:docMk/>
            <pc:sldMk cId="3298861907" sldId="270"/>
            <ac:spMk id="2" creationId="{DB338FD3-5E4F-AD56-F483-8E6C77A88A47}"/>
          </ac:spMkLst>
        </pc:spChg>
        <pc:spChg chg="del">
          <ac:chgData name="Annette Spiekermann" userId="562cad028ac9d554" providerId="LiveId" clId="{98F668AE-DC43-4829-95CD-1DAEF325BA9C}" dt="2024-03-27T17:23:48.005" v="2656" actId="478"/>
          <ac:spMkLst>
            <pc:docMk/>
            <pc:sldMk cId="3298861907" sldId="270"/>
            <ac:spMk id="3" creationId="{4634ADE4-92F5-C2DD-5212-0106212108BC}"/>
          </ac:spMkLst>
        </pc:spChg>
        <pc:spChg chg="add mod">
          <ac:chgData name="Annette Spiekermann" userId="562cad028ac9d554" providerId="LiveId" clId="{98F668AE-DC43-4829-95CD-1DAEF325BA9C}" dt="2024-03-27T18:15:32.070" v="4187" actId="20577"/>
          <ac:spMkLst>
            <pc:docMk/>
            <pc:sldMk cId="3298861907" sldId="270"/>
            <ac:spMk id="6" creationId="{FEA6945F-DB03-0DDB-A447-8D2C40D70011}"/>
          </ac:spMkLst>
        </pc:spChg>
        <pc:picChg chg="add del mod">
          <ac:chgData name="Annette Spiekermann" userId="562cad028ac9d554" providerId="LiveId" clId="{98F668AE-DC43-4829-95CD-1DAEF325BA9C}" dt="2024-03-27T17:25:33.999" v="2711" actId="478"/>
          <ac:picMkLst>
            <pc:docMk/>
            <pc:sldMk cId="3298861907" sldId="270"/>
            <ac:picMk id="5" creationId="{A5240231-AB53-985D-04A8-510A1B5F5992}"/>
          </ac:picMkLst>
        </pc:picChg>
        <pc:picChg chg="add mod modCrop">
          <ac:chgData name="Annette Spiekermann" userId="562cad028ac9d554" providerId="LiveId" clId="{98F668AE-DC43-4829-95CD-1DAEF325BA9C}" dt="2024-03-27T17:26:52.065" v="2719" actId="14100"/>
          <ac:picMkLst>
            <pc:docMk/>
            <pc:sldMk cId="3298861907" sldId="270"/>
            <ac:picMk id="8" creationId="{E7D5FF7D-3969-E6E9-BC43-5BEF496142D0}"/>
          </ac:picMkLst>
        </pc:picChg>
      </pc:sldChg>
      <pc:sldChg chg="addSp delSp modSp new mod">
        <pc:chgData name="Annette Spiekermann" userId="562cad028ac9d554" providerId="LiveId" clId="{98F668AE-DC43-4829-95CD-1DAEF325BA9C}" dt="2024-03-27T18:19:47.800" v="4202" actId="20577"/>
        <pc:sldMkLst>
          <pc:docMk/>
          <pc:sldMk cId="2651645249" sldId="271"/>
        </pc:sldMkLst>
        <pc:spChg chg="mod">
          <ac:chgData name="Annette Spiekermann" userId="562cad028ac9d554" providerId="LiveId" clId="{98F668AE-DC43-4829-95CD-1DAEF325BA9C}" dt="2024-03-27T17:34:22.371" v="3127" actId="5793"/>
          <ac:spMkLst>
            <pc:docMk/>
            <pc:sldMk cId="2651645249" sldId="271"/>
            <ac:spMk id="2" creationId="{3D47050C-94B1-5374-F323-94A590C2E536}"/>
          </ac:spMkLst>
        </pc:spChg>
        <pc:spChg chg="del">
          <ac:chgData name="Annette Spiekermann" userId="562cad028ac9d554" providerId="LiveId" clId="{98F668AE-DC43-4829-95CD-1DAEF325BA9C}" dt="2024-03-27T17:34:25.813" v="3128" actId="478"/>
          <ac:spMkLst>
            <pc:docMk/>
            <pc:sldMk cId="2651645249" sldId="271"/>
            <ac:spMk id="3" creationId="{D1DE168A-AFE6-9381-8A00-44A31C92ACC6}"/>
          </ac:spMkLst>
        </pc:spChg>
        <pc:spChg chg="add mod">
          <ac:chgData name="Annette Spiekermann" userId="562cad028ac9d554" providerId="LiveId" clId="{98F668AE-DC43-4829-95CD-1DAEF325BA9C}" dt="2024-03-27T18:19:47.800" v="4202" actId="20577"/>
          <ac:spMkLst>
            <pc:docMk/>
            <pc:sldMk cId="2651645249" sldId="271"/>
            <ac:spMk id="40" creationId="{9929E993-11DD-55A0-800B-C11A31F3AFCC}"/>
          </ac:spMkLst>
        </pc:spChg>
        <pc:picChg chg="add mod">
          <ac:chgData name="Annette Spiekermann" userId="562cad028ac9d554" providerId="LiveId" clId="{98F668AE-DC43-4829-95CD-1DAEF325BA9C}" dt="2024-03-27T17:36:02.089" v="3155" actId="1076"/>
          <ac:picMkLst>
            <pc:docMk/>
            <pc:sldMk cId="2651645249" sldId="271"/>
            <ac:picMk id="5" creationId="{DAACD752-EB4A-2C9C-62E6-BEED9E6CBECC}"/>
          </ac:picMkLst>
        </pc:picChg>
        <pc:picChg chg="add mod">
          <ac:chgData name="Annette Spiekermann" userId="562cad028ac9d554" providerId="LiveId" clId="{98F668AE-DC43-4829-95CD-1DAEF325BA9C}" dt="2024-03-27T17:35:57.494" v="3154" actId="1076"/>
          <ac:picMkLst>
            <pc:docMk/>
            <pc:sldMk cId="2651645249" sldId="271"/>
            <ac:picMk id="7" creationId="{CA295831-FB64-1D0D-EA1F-9AEC38C2302A}"/>
          </ac:picMkLst>
        </pc:picChg>
        <pc:picChg chg="add mod">
          <ac:chgData name="Annette Spiekermann" userId="562cad028ac9d554" providerId="LiveId" clId="{98F668AE-DC43-4829-95CD-1DAEF325BA9C}" dt="2024-03-27T17:35:55.046" v="3153" actId="1076"/>
          <ac:picMkLst>
            <pc:docMk/>
            <pc:sldMk cId="2651645249" sldId="271"/>
            <ac:picMk id="9" creationId="{68987C2D-E3B4-6E85-AE6A-16CD9C05C7A7}"/>
          </ac:picMkLst>
        </pc:picChg>
        <pc:picChg chg="add mod">
          <ac:chgData name="Annette Spiekermann" userId="562cad028ac9d554" providerId="LiveId" clId="{98F668AE-DC43-4829-95CD-1DAEF325BA9C}" dt="2024-03-27T17:35:52.352" v="3152" actId="1076"/>
          <ac:picMkLst>
            <pc:docMk/>
            <pc:sldMk cId="2651645249" sldId="271"/>
            <ac:picMk id="11" creationId="{C4138859-13CF-6DAA-65F7-8F0819C47E65}"/>
          </ac:picMkLst>
        </pc:picChg>
        <pc:picChg chg="add mod">
          <ac:chgData name="Annette Spiekermann" userId="562cad028ac9d554" providerId="LiveId" clId="{98F668AE-DC43-4829-95CD-1DAEF325BA9C}" dt="2024-03-27T17:35:49.608" v="3151" actId="14100"/>
          <ac:picMkLst>
            <pc:docMk/>
            <pc:sldMk cId="2651645249" sldId="271"/>
            <ac:picMk id="13" creationId="{2F2A9C48-D5C0-6EBA-FEB1-A4A830CD5FC2}"/>
          </ac:picMkLst>
        </pc:picChg>
        <pc:picChg chg="add mod">
          <ac:chgData name="Annette Spiekermann" userId="562cad028ac9d554" providerId="LiveId" clId="{98F668AE-DC43-4829-95CD-1DAEF325BA9C}" dt="2024-03-27T17:35:46.064" v="3149" actId="1076"/>
          <ac:picMkLst>
            <pc:docMk/>
            <pc:sldMk cId="2651645249" sldId="271"/>
            <ac:picMk id="15" creationId="{F92A0F45-A6D3-1BE2-0BEC-45B45CCAA585}"/>
          </ac:picMkLst>
        </pc:picChg>
        <pc:picChg chg="add mod">
          <ac:chgData name="Annette Spiekermann" userId="562cad028ac9d554" providerId="LiveId" clId="{98F668AE-DC43-4829-95CD-1DAEF325BA9C}" dt="2024-03-27T18:08:22.734" v="3732" actId="1076"/>
          <ac:picMkLst>
            <pc:docMk/>
            <pc:sldMk cId="2651645249" sldId="271"/>
            <ac:picMk id="17" creationId="{777F0623-A53F-6A7D-3781-BB818667CAD9}"/>
          </ac:picMkLst>
        </pc:picChg>
        <pc:picChg chg="add mod">
          <ac:chgData name="Annette Spiekermann" userId="562cad028ac9d554" providerId="LiveId" clId="{98F668AE-DC43-4829-95CD-1DAEF325BA9C}" dt="2024-03-27T17:35:42.912" v="3147" actId="1076"/>
          <ac:picMkLst>
            <pc:docMk/>
            <pc:sldMk cId="2651645249" sldId="271"/>
            <ac:picMk id="19" creationId="{A7597887-6DC0-3605-693C-3A0CDD08F1F3}"/>
          </ac:picMkLst>
        </pc:picChg>
        <pc:picChg chg="add mod">
          <ac:chgData name="Annette Spiekermann" userId="562cad028ac9d554" providerId="LiveId" clId="{98F668AE-DC43-4829-95CD-1DAEF325BA9C}" dt="2024-03-27T17:38:22.843" v="3196" actId="14100"/>
          <ac:picMkLst>
            <pc:docMk/>
            <pc:sldMk cId="2651645249" sldId="271"/>
            <ac:picMk id="21" creationId="{148E0D68-735C-9BAA-F091-0815A29AA7EC}"/>
          </ac:picMkLst>
        </pc:picChg>
        <pc:picChg chg="add mod ord">
          <ac:chgData name="Annette Spiekermann" userId="562cad028ac9d554" providerId="LiveId" clId="{98F668AE-DC43-4829-95CD-1DAEF325BA9C}" dt="2024-03-27T17:38:07.502" v="3190" actId="166"/>
          <ac:picMkLst>
            <pc:docMk/>
            <pc:sldMk cId="2651645249" sldId="271"/>
            <ac:picMk id="23" creationId="{C1FBD0D1-A58B-6141-D71F-121F638DFB72}"/>
          </ac:picMkLst>
        </pc:picChg>
        <pc:picChg chg="add mod">
          <ac:chgData name="Annette Spiekermann" userId="562cad028ac9d554" providerId="LiveId" clId="{98F668AE-DC43-4829-95CD-1DAEF325BA9C}" dt="2024-03-27T17:37:52.097" v="3186" actId="14100"/>
          <ac:picMkLst>
            <pc:docMk/>
            <pc:sldMk cId="2651645249" sldId="271"/>
            <ac:picMk id="25" creationId="{DD3CC395-F074-3430-B348-135878825B92}"/>
          </ac:picMkLst>
        </pc:picChg>
        <pc:picChg chg="add mod">
          <ac:chgData name="Annette Spiekermann" userId="562cad028ac9d554" providerId="LiveId" clId="{98F668AE-DC43-4829-95CD-1DAEF325BA9C}" dt="2024-03-27T17:38:02.236" v="3188" actId="1076"/>
          <ac:picMkLst>
            <pc:docMk/>
            <pc:sldMk cId="2651645249" sldId="271"/>
            <ac:picMk id="27" creationId="{21132F5B-89D2-A259-4934-B03E2CB40E14}"/>
          </ac:picMkLst>
        </pc:picChg>
        <pc:picChg chg="add mod">
          <ac:chgData name="Annette Spiekermann" userId="562cad028ac9d554" providerId="LiveId" clId="{98F668AE-DC43-4829-95CD-1DAEF325BA9C}" dt="2024-03-27T18:09:47.494" v="3853" actId="1076"/>
          <ac:picMkLst>
            <pc:docMk/>
            <pc:sldMk cId="2651645249" sldId="271"/>
            <ac:picMk id="29" creationId="{9E1BDC76-F6FC-CBC8-FC18-3DB0E60A4BA7}"/>
          </ac:picMkLst>
        </pc:picChg>
        <pc:picChg chg="add mod">
          <ac:chgData name="Annette Spiekermann" userId="562cad028ac9d554" providerId="LiveId" clId="{98F668AE-DC43-4829-95CD-1DAEF325BA9C}" dt="2024-03-27T17:37:39.460" v="3183" actId="1076"/>
          <ac:picMkLst>
            <pc:docMk/>
            <pc:sldMk cId="2651645249" sldId="271"/>
            <ac:picMk id="31" creationId="{0ACDFBF3-DFDA-FFE0-3C3C-4184F17075BE}"/>
          </ac:picMkLst>
        </pc:picChg>
        <pc:picChg chg="add mod">
          <ac:chgData name="Annette Spiekermann" userId="562cad028ac9d554" providerId="LiveId" clId="{98F668AE-DC43-4829-95CD-1DAEF325BA9C}" dt="2024-03-27T17:37:43.044" v="3184" actId="1076"/>
          <ac:picMkLst>
            <pc:docMk/>
            <pc:sldMk cId="2651645249" sldId="271"/>
            <ac:picMk id="33" creationId="{BBC6E9F5-B5D8-29F3-E84A-A86B9BC89C40}"/>
          </ac:picMkLst>
        </pc:picChg>
        <pc:picChg chg="add mod">
          <ac:chgData name="Annette Spiekermann" userId="562cad028ac9d554" providerId="LiveId" clId="{98F668AE-DC43-4829-95CD-1DAEF325BA9C}" dt="2024-03-27T17:38:19.045" v="3194" actId="1076"/>
          <ac:picMkLst>
            <pc:docMk/>
            <pc:sldMk cId="2651645249" sldId="271"/>
            <ac:picMk id="35" creationId="{89076A97-5EE5-77CD-E90E-E595BC9BD9C5}"/>
          </ac:picMkLst>
        </pc:picChg>
        <pc:picChg chg="add mod">
          <ac:chgData name="Annette Spiekermann" userId="562cad028ac9d554" providerId="LiveId" clId="{98F668AE-DC43-4829-95CD-1DAEF325BA9C}" dt="2024-03-27T17:37:29.408" v="3179" actId="1076"/>
          <ac:picMkLst>
            <pc:docMk/>
            <pc:sldMk cId="2651645249" sldId="271"/>
            <ac:picMk id="37" creationId="{F21C045A-F012-7060-A346-B9729369A76D}"/>
          </ac:picMkLst>
        </pc:picChg>
        <pc:picChg chg="add mod">
          <ac:chgData name="Annette Spiekermann" userId="562cad028ac9d554" providerId="LiveId" clId="{98F668AE-DC43-4829-95CD-1DAEF325BA9C}" dt="2024-03-27T17:37:25.082" v="3178" actId="1076"/>
          <ac:picMkLst>
            <pc:docMk/>
            <pc:sldMk cId="2651645249" sldId="271"/>
            <ac:picMk id="39" creationId="{D576C27C-B6DE-5AA7-E42C-299A13478286}"/>
          </ac:picMkLst>
        </pc:picChg>
      </pc:sldChg>
      <pc:sldChg chg="addSp delSp modSp new mod">
        <pc:chgData name="Annette Spiekermann" userId="562cad028ac9d554" providerId="LiveId" clId="{98F668AE-DC43-4829-95CD-1DAEF325BA9C}" dt="2024-03-27T18:20:41.504" v="4210" actId="408"/>
        <pc:sldMkLst>
          <pc:docMk/>
          <pc:sldMk cId="3690902436" sldId="272"/>
        </pc:sldMkLst>
        <pc:spChg chg="del">
          <ac:chgData name="Annette Spiekermann" userId="562cad028ac9d554" providerId="LiveId" clId="{98F668AE-DC43-4829-95CD-1DAEF325BA9C}" dt="2024-03-27T17:38:53.188" v="3198" actId="478"/>
          <ac:spMkLst>
            <pc:docMk/>
            <pc:sldMk cId="3690902436" sldId="272"/>
            <ac:spMk id="2" creationId="{FE2ECDD9-2FB8-C3AA-0D25-3C97581671AD}"/>
          </ac:spMkLst>
        </pc:spChg>
        <pc:spChg chg="del">
          <ac:chgData name="Annette Spiekermann" userId="562cad028ac9d554" providerId="LiveId" clId="{98F668AE-DC43-4829-95CD-1DAEF325BA9C}" dt="2024-03-27T17:38:53.188" v="3198" actId="478"/>
          <ac:spMkLst>
            <pc:docMk/>
            <pc:sldMk cId="3690902436" sldId="272"/>
            <ac:spMk id="3" creationId="{95E497A7-F708-7D1B-992A-7A47D7993370}"/>
          </ac:spMkLst>
        </pc:spChg>
        <pc:picChg chg="add mod modCrop">
          <ac:chgData name="Annette Spiekermann" userId="562cad028ac9d554" providerId="LiveId" clId="{98F668AE-DC43-4829-95CD-1DAEF325BA9C}" dt="2024-03-27T18:20:36.792" v="4209" actId="554"/>
          <ac:picMkLst>
            <pc:docMk/>
            <pc:sldMk cId="3690902436" sldId="272"/>
            <ac:picMk id="5" creationId="{4CE422CE-C129-63B7-350D-B86371E38D31}"/>
          </ac:picMkLst>
        </pc:picChg>
        <pc:picChg chg="add mod modCrop">
          <ac:chgData name="Annette Spiekermann" userId="562cad028ac9d554" providerId="LiveId" clId="{98F668AE-DC43-4829-95CD-1DAEF325BA9C}" dt="2024-03-27T18:20:41.504" v="4210" actId="408"/>
          <ac:picMkLst>
            <pc:docMk/>
            <pc:sldMk cId="3690902436" sldId="272"/>
            <ac:picMk id="7" creationId="{8B40C73B-CF30-AC6C-DC6F-EC8CCDC79CA6}"/>
          </ac:picMkLst>
        </pc:picChg>
        <pc:picChg chg="add mod modCrop">
          <ac:chgData name="Annette Spiekermann" userId="562cad028ac9d554" providerId="LiveId" clId="{98F668AE-DC43-4829-95CD-1DAEF325BA9C}" dt="2024-03-27T18:20:41.504" v="4210" actId="408"/>
          <ac:picMkLst>
            <pc:docMk/>
            <pc:sldMk cId="3690902436" sldId="272"/>
            <ac:picMk id="9" creationId="{F52CE431-D215-8080-A7D6-45F66A72970F}"/>
          </ac:picMkLst>
        </pc:picChg>
        <pc:picChg chg="add mod modCrop">
          <ac:chgData name="Annette Spiekermann" userId="562cad028ac9d554" providerId="LiveId" clId="{98F668AE-DC43-4829-95CD-1DAEF325BA9C}" dt="2024-03-27T18:20:41.504" v="4210" actId="408"/>
          <ac:picMkLst>
            <pc:docMk/>
            <pc:sldMk cId="3690902436" sldId="272"/>
            <ac:picMk id="11" creationId="{59BCFE78-251D-0320-A681-69A6A84CCBC5}"/>
          </ac:picMkLst>
        </pc:picChg>
        <pc:picChg chg="add mod modCrop">
          <ac:chgData name="Annette Spiekermann" userId="562cad028ac9d554" providerId="LiveId" clId="{98F668AE-DC43-4829-95CD-1DAEF325BA9C}" dt="2024-03-27T18:20:36.792" v="4209" actId="554"/>
          <ac:picMkLst>
            <pc:docMk/>
            <pc:sldMk cId="3690902436" sldId="272"/>
            <ac:picMk id="13" creationId="{7CE33D82-1C43-FB25-6D10-A702237004F7}"/>
          </ac:picMkLst>
        </pc:picChg>
        <pc:picChg chg="add mod">
          <ac:chgData name="Annette Spiekermann" userId="562cad028ac9d554" providerId="LiveId" clId="{98F668AE-DC43-4829-95CD-1DAEF325BA9C}" dt="2024-03-27T18:20:21.166" v="4206" actId="571"/>
          <ac:picMkLst>
            <pc:docMk/>
            <pc:sldMk cId="3690902436" sldId="272"/>
            <ac:picMk id="14" creationId="{797A2675-4BD1-A585-A90E-BCB4E6731EA1}"/>
          </ac:picMkLst>
        </pc:picChg>
        <pc:picChg chg="add mod">
          <ac:chgData name="Annette Spiekermann" userId="562cad028ac9d554" providerId="LiveId" clId="{98F668AE-DC43-4829-95CD-1DAEF325BA9C}" dt="2024-03-27T18:20:21.166" v="4206" actId="571"/>
          <ac:picMkLst>
            <pc:docMk/>
            <pc:sldMk cId="3690902436" sldId="272"/>
            <ac:picMk id="15" creationId="{F80376D9-9B53-0E7B-2948-4BD2C7B756A1}"/>
          </ac:picMkLst>
        </pc:picChg>
        <pc:picChg chg="add mod">
          <ac:chgData name="Annette Spiekermann" userId="562cad028ac9d554" providerId="LiveId" clId="{98F668AE-DC43-4829-95CD-1DAEF325BA9C}" dt="2024-03-27T18:20:21.166" v="4206" actId="571"/>
          <ac:picMkLst>
            <pc:docMk/>
            <pc:sldMk cId="3690902436" sldId="272"/>
            <ac:picMk id="16" creationId="{A66E64ED-A037-F03E-71B8-1C9241E8C872}"/>
          </ac:picMkLst>
        </pc:picChg>
        <pc:picChg chg="add mod">
          <ac:chgData name="Annette Spiekermann" userId="562cad028ac9d554" providerId="LiveId" clId="{98F668AE-DC43-4829-95CD-1DAEF325BA9C}" dt="2024-03-27T18:20:21.166" v="4206" actId="571"/>
          <ac:picMkLst>
            <pc:docMk/>
            <pc:sldMk cId="3690902436" sldId="272"/>
            <ac:picMk id="17" creationId="{BDF3E349-B5DD-A400-8D6C-5E1124481FF4}"/>
          </ac:picMkLst>
        </pc:picChg>
      </pc:sldChg>
      <pc:sldChg chg="modSp new mod">
        <pc:chgData name="Annette Spiekermann" userId="562cad028ac9d554" providerId="LiveId" clId="{98F668AE-DC43-4829-95CD-1DAEF325BA9C}" dt="2024-03-27T17:42:02.908" v="3296" actId="20577"/>
        <pc:sldMkLst>
          <pc:docMk/>
          <pc:sldMk cId="3855611700" sldId="273"/>
        </pc:sldMkLst>
        <pc:spChg chg="mod">
          <ac:chgData name="Annette Spiekermann" userId="562cad028ac9d554" providerId="LiveId" clId="{98F668AE-DC43-4829-95CD-1DAEF325BA9C}" dt="2024-03-27T17:41:45.554" v="3243" actId="20577"/>
          <ac:spMkLst>
            <pc:docMk/>
            <pc:sldMk cId="3855611700" sldId="273"/>
            <ac:spMk id="2" creationId="{51090A28-04BB-FF37-A423-CF888790DAB4}"/>
          </ac:spMkLst>
        </pc:spChg>
        <pc:spChg chg="mod">
          <ac:chgData name="Annette Spiekermann" userId="562cad028ac9d554" providerId="LiveId" clId="{98F668AE-DC43-4829-95CD-1DAEF325BA9C}" dt="2024-03-27T17:42:02.908" v="3296" actId="20577"/>
          <ac:spMkLst>
            <pc:docMk/>
            <pc:sldMk cId="3855611700" sldId="273"/>
            <ac:spMk id="3" creationId="{1195DD8E-4075-646F-2A54-0FBDD9411FB3}"/>
          </ac:spMkLst>
        </pc:spChg>
      </pc:sldChg>
      <pc:sldChg chg="addSp delSp modSp new mod">
        <pc:chgData name="Annette Spiekermann" userId="562cad028ac9d554" providerId="LiveId" clId="{98F668AE-DC43-4829-95CD-1DAEF325BA9C}" dt="2024-03-27T18:22:38.861" v="4248" actId="408"/>
        <pc:sldMkLst>
          <pc:docMk/>
          <pc:sldMk cId="4160058699" sldId="274"/>
        </pc:sldMkLst>
        <pc:spChg chg="del">
          <ac:chgData name="Annette Spiekermann" userId="562cad028ac9d554" providerId="LiveId" clId="{98F668AE-DC43-4829-95CD-1DAEF325BA9C}" dt="2024-03-27T17:42:24.268" v="3298" actId="478"/>
          <ac:spMkLst>
            <pc:docMk/>
            <pc:sldMk cId="4160058699" sldId="274"/>
            <ac:spMk id="2" creationId="{DAF3966B-A446-68A2-4C94-E4DA3D333A2D}"/>
          </ac:spMkLst>
        </pc:spChg>
        <pc:spChg chg="del">
          <ac:chgData name="Annette Spiekermann" userId="562cad028ac9d554" providerId="LiveId" clId="{98F668AE-DC43-4829-95CD-1DAEF325BA9C}" dt="2024-03-27T17:42:24.268" v="3298" actId="478"/>
          <ac:spMkLst>
            <pc:docMk/>
            <pc:sldMk cId="4160058699" sldId="274"/>
            <ac:spMk id="3" creationId="{43EA94EC-B78C-226C-C375-194A08FB4024}"/>
          </ac:spMkLst>
        </pc:spChg>
        <pc:picChg chg="add mod modCrop">
          <ac:chgData name="Annette Spiekermann" userId="562cad028ac9d554" providerId="LiveId" clId="{98F668AE-DC43-4829-95CD-1DAEF325BA9C}" dt="2024-03-27T18:21:02.593" v="4213" actId="554"/>
          <ac:picMkLst>
            <pc:docMk/>
            <pc:sldMk cId="4160058699" sldId="274"/>
            <ac:picMk id="5" creationId="{BB93A6D7-A7CD-8658-460F-DAE2D3EB9A23}"/>
          </ac:picMkLst>
        </pc:picChg>
        <pc:picChg chg="add mod modCrop">
          <ac:chgData name="Annette Spiekermann" userId="562cad028ac9d554" providerId="LiveId" clId="{98F668AE-DC43-4829-95CD-1DAEF325BA9C}" dt="2024-03-27T18:21:07.073" v="4214" actId="408"/>
          <ac:picMkLst>
            <pc:docMk/>
            <pc:sldMk cId="4160058699" sldId="274"/>
            <ac:picMk id="7" creationId="{3390C8AF-52A8-34B1-C811-3B0CC4DA6108}"/>
          </ac:picMkLst>
        </pc:picChg>
        <pc:picChg chg="add mod modCrop">
          <ac:chgData name="Annette Spiekermann" userId="562cad028ac9d554" providerId="LiveId" clId="{98F668AE-DC43-4829-95CD-1DAEF325BA9C}" dt="2024-03-27T18:21:07.073" v="4214" actId="408"/>
          <ac:picMkLst>
            <pc:docMk/>
            <pc:sldMk cId="4160058699" sldId="274"/>
            <ac:picMk id="9" creationId="{533A76B6-0F8D-8DFE-B4F2-1A5A1E22703E}"/>
          </ac:picMkLst>
        </pc:picChg>
        <pc:picChg chg="add mod modCrop">
          <ac:chgData name="Annette Spiekermann" userId="562cad028ac9d554" providerId="LiveId" clId="{98F668AE-DC43-4829-95CD-1DAEF325BA9C}" dt="2024-03-27T18:21:07.073" v="4214" actId="408"/>
          <ac:picMkLst>
            <pc:docMk/>
            <pc:sldMk cId="4160058699" sldId="274"/>
            <ac:picMk id="11" creationId="{B1E6DB46-FBDA-583B-A5FD-795CF77BCE0D}"/>
          </ac:picMkLst>
        </pc:picChg>
        <pc:picChg chg="add mod modCrop">
          <ac:chgData name="Annette Spiekermann" userId="562cad028ac9d554" providerId="LiveId" clId="{98F668AE-DC43-4829-95CD-1DAEF325BA9C}" dt="2024-03-27T18:21:07.073" v="4214" actId="408"/>
          <ac:picMkLst>
            <pc:docMk/>
            <pc:sldMk cId="4160058699" sldId="274"/>
            <ac:picMk id="13" creationId="{8E751884-F72F-21AB-7C29-60EBB9ED8436}"/>
          </ac:picMkLst>
        </pc:picChg>
        <pc:picChg chg="add mod modCrop">
          <ac:chgData name="Annette Spiekermann" userId="562cad028ac9d554" providerId="LiveId" clId="{98F668AE-DC43-4829-95CD-1DAEF325BA9C}" dt="2024-03-27T18:21:02.593" v="4213" actId="554"/>
          <ac:picMkLst>
            <pc:docMk/>
            <pc:sldMk cId="4160058699" sldId="274"/>
            <ac:picMk id="15" creationId="{0016C4E1-7939-5DCA-D045-386538A107F0}"/>
          </ac:picMkLst>
        </pc:picChg>
        <pc:picChg chg="add mod modCrop">
          <ac:chgData name="Annette Spiekermann" userId="562cad028ac9d554" providerId="LiveId" clId="{98F668AE-DC43-4829-95CD-1DAEF325BA9C}" dt="2024-03-27T18:22:18.713" v="4243" actId="1076"/>
          <ac:picMkLst>
            <pc:docMk/>
            <pc:sldMk cId="4160058699" sldId="274"/>
            <ac:picMk id="17" creationId="{9A6ABD3F-B37F-95E5-8DFE-ABCEFBAC588B}"/>
          </ac:picMkLst>
        </pc:picChg>
        <pc:picChg chg="add mod modCrop">
          <ac:chgData name="Annette Spiekermann" userId="562cad028ac9d554" providerId="LiveId" clId="{98F668AE-DC43-4829-95CD-1DAEF325BA9C}" dt="2024-03-27T18:21:42.670" v="4221" actId="465"/>
          <ac:picMkLst>
            <pc:docMk/>
            <pc:sldMk cId="4160058699" sldId="274"/>
            <ac:picMk id="19" creationId="{1A99064B-D681-4189-A2F6-80E23E147E18}"/>
          </ac:picMkLst>
        </pc:picChg>
        <pc:picChg chg="add mod modCrop">
          <ac:chgData name="Annette Spiekermann" userId="562cad028ac9d554" providerId="LiveId" clId="{98F668AE-DC43-4829-95CD-1DAEF325BA9C}" dt="2024-03-27T18:21:46.174" v="4222" actId="408"/>
          <ac:picMkLst>
            <pc:docMk/>
            <pc:sldMk cId="4160058699" sldId="274"/>
            <ac:picMk id="21" creationId="{EFBEF1A8-36CB-4331-6550-447B4E875627}"/>
          </ac:picMkLst>
        </pc:picChg>
        <pc:picChg chg="add mod modCrop">
          <ac:chgData name="Annette Spiekermann" userId="562cad028ac9d554" providerId="LiveId" clId="{98F668AE-DC43-4829-95CD-1DAEF325BA9C}" dt="2024-03-27T18:21:46.174" v="4222" actId="408"/>
          <ac:picMkLst>
            <pc:docMk/>
            <pc:sldMk cId="4160058699" sldId="274"/>
            <ac:picMk id="23" creationId="{136DAE0B-2762-28C8-275C-7F6E2754929D}"/>
          </ac:picMkLst>
        </pc:picChg>
        <pc:picChg chg="add mod modCrop">
          <ac:chgData name="Annette Spiekermann" userId="562cad028ac9d554" providerId="LiveId" clId="{98F668AE-DC43-4829-95CD-1DAEF325BA9C}" dt="2024-03-27T18:21:46.174" v="4222" actId="408"/>
          <ac:picMkLst>
            <pc:docMk/>
            <pc:sldMk cId="4160058699" sldId="274"/>
            <ac:picMk id="25" creationId="{6D0284EC-DACE-B9AE-69B9-555FDDB30D8F}"/>
          </ac:picMkLst>
        </pc:picChg>
        <pc:picChg chg="add mod modCrop">
          <ac:chgData name="Annette Spiekermann" userId="562cad028ac9d554" providerId="LiveId" clId="{98F668AE-DC43-4829-95CD-1DAEF325BA9C}" dt="2024-03-27T18:21:46.174" v="4222" actId="408"/>
          <ac:picMkLst>
            <pc:docMk/>
            <pc:sldMk cId="4160058699" sldId="274"/>
            <ac:picMk id="27" creationId="{EBCAE41F-4C4E-7D2D-3B67-811E62224BA1}"/>
          </ac:picMkLst>
        </pc:picChg>
        <pc:picChg chg="add mod modCrop">
          <ac:chgData name="Annette Spiekermann" userId="562cad028ac9d554" providerId="LiveId" clId="{98F668AE-DC43-4829-95CD-1DAEF325BA9C}" dt="2024-03-27T18:21:35.028" v="4219" actId="1076"/>
          <ac:picMkLst>
            <pc:docMk/>
            <pc:sldMk cId="4160058699" sldId="274"/>
            <ac:picMk id="29" creationId="{14768D9C-C80B-8243-B91D-8DDC26C4CB2B}"/>
          </ac:picMkLst>
        </pc:picChg>
        <pc:picChg chg="add mod modCrop">
          <ac:chgData name="Annette Spiekermann" userId="562cad028ac9d554" providerId="LiveId" clId="{98F668AE-DC43-4829-95CD-1DAEF325BA9C}" dt="2024-03-27T18:22:02.992" v="4240" actId="1036"/>
          <ac:picMkLst>
            <pc:docMk/>
            <pc:sldMk cId="4160058699" sldId="274"/>
            <ac:picMk id="31" creationId="{D2EAE15E-417B-FF30-9A2A-56F556962B3B}"/>
          </ac:picMkLst>
        </pc:picChg>
        <pc:picChg chg="add mod modCrop">
          <ac:chgData name="Annette Spiekermann" userId="562cad028ac9d554" providerId="LiveId" clId="{98F668AE-DC43-4829-95CD-1DAEF325BA9C}" dt="2024-03-27T18:22:38.861" v="4248" actId="408"/>
          <ac:picMkLst>
            <pc:docMk/>
            <pc:sldMk cId="4160058699" sldId="274"/>
            <ac:picMk id="33" creationId="{C0AAC6E6-18B9-7AC8-655E-3BB449FD732F}"/>
          </ac:picMkLst>
        </pc:picChg>
        <pc:picChg chg="add mod modCrop">
          <ac:chgData name="Annette Spiekermann" userId="562cad028ac9d554" providerId="LiveId" clId="{98F668AE-DC43-4829-95CD-1DAEF325BA9C}" dt="2024-03-27T18:22:38.861" v="4248" actId="408"/>
          <ac:picMkLst>
            <pc:docMk/>
            <pc:sldMk cId="4160058699" sldId="274"/>
            <ac:picMk id="35" creationId="{8A10BDEF-B92E-2271-F89D-A7429AA7DCA3}"/>
          </ac:picMkLst>
        </pc:picChg>
        <pc:picChg chg="add mod modCrop">
          <ac:chgData name="Annette Spiekermann" userId="562cad028ac9d554" providerId="LiveId" clId="{98F668AE-DC43-4829-95CD-1DAEF325BA9C}" dt="2024-03-27T18:22:38.861" v="4248" actId="408"/>
          <ac:picMkLst>
            <pc:docMk/>
            <pc:sldMk cId="4160058699" sldId="274"/>
            <ac:picMk id="37" creationId="{D76AC99D-5E0F-5A75-0530-CC320CD82AB9}"/>
          </ac:picMkLst>
        </pc:picChg>
        <pc:picChg chg="add mod modCrop">
          <ac:chgData name="Annette Spiekermann" userId="562cad028ac9d554" providerId="LiveId" clId="{98F668AE-DC43-4829-95CD-1DAEF325BA9C}" dt="2024-03-27T18:22:32.529" v="4247" actId="1076"/>
          <ac:picMkLst>
            <pc:docMk/>
            <pc:sldMk cId="4160058699" sldId="274"/>
            <ac:picMk id="39" creationId="{299189D2-89D8-88E3-B9CD-58B64092929B}"/>
          </ac:picMkLst>
        </pc:picChg>
        <pc:picChg chg="add mod">
          <ac:chgData name="Annette Spiekermann" userId="562cad028ac9d554" providerId="LiveId" clId="{98F668AE-DC43-4829-95CD-1DAEF325BA9C}" dt="2024-03-27T18:22:15.195" v="4242" actId="1076"/>
          <ac:picMkLst>
            <pc:docMk/>
            <pc:sldMk cId="4160058699" sldId="274"/>
            <ac:picMk id="41" creationId="{2ED380F8-82F3-BB38-DED1-D7946038B453}"/>
          </ac:picMkLst>
        </pc:picChg>
        <pc:picChg chg="add mod modCrop">
          <ac:chgData name="Annette Spiekermann" userId="562cad028ac9d554" providerId="LiveId" clId="{98F668AE-DC43-4829-95CD-1DAEF325BA9C}" dt="2024-03-27T18:22:29" v="4246" actId="1076"/>
          <ac:picMkLst>
            <pc:docMk/>
            <pc:sldMk cId="4160058699" sldId="274"/>
            <ac:picMk id="43" creationId="{ED4C582B-2879-1E0B-6935-CD7501800E10}"/>
          </ac:picMkLst>
        </pc:picChg>
      </pc:sldChg>
      <pc:sldChg chg="addSp delSp modSp new mod">
        <pc:chgData name="Annette Spiekermann" userId="562cad028ac9d554" providerId="LiveId" clId="{98F668AE-DC43-4829-95CD-1DAEF325BA9C}" dt="2024-03-27T17:55:05.028" v="3506" actId="14100"/>
        <pc:sldMkLst>
          <pc:docMk/>
          <pc:sldMk cId="2142938497" sldId="275"/>
        </pc:sldMkLst>
        <pc:spChg chg="del">
          <ac:chgData name="Annette Spiekermann" userId="562cad028ac9d554" providerId="LiveId" clId="{98F668AE-DC43-4829-95CD-1DAEF325BA9C}" dt="2024-03-27T17:53:28.738" v="3485" actId="478"/>
          <ac:spMkLst>
            <pc:docMk/>
            <pc:sldMk cId="2142938497" sldId="275"/>
            <ac:spMk id="2" creationId="{3A649466-F560-D90C-1E17-F704C9DE32E7}"/>
          </ac:spMkLst>
        </pc:spChg>
        <pc:spChg chg="del">
          <ac:chgData name="Annette Spiekermann" userId="562cad028ac9d554" providerId="LiveId" clId="{98F668AE-DC43-4829-95CD-1DAEF325BA9C}" dt="2024-03-27T17:53:28.738" v="3485" actId="478"/>
          <ac:spMkLst>
            <pc:docMk/>
            <pc:sldMk cId="2142938497" sldId="275"/>
            <ac:spMk id="3" creationId="{42FC6700-EC59-0FDE-82AF-E8C16642C80F}"/>
          </ac:spMkLst>
        </pc:spChg>
        <pc:picChg chg="add mod">
          <ac:chgData name="Annette Spiekermann" userId="562cad028ac9d554" providerId="LiveId" clId="{98F668AE-DC43-4829-95CD-1DAEF325BA9C}" dt="2024-03-27T17:55:05.028" v="3506" actId="14100"/>
          <ac:picMkLst>
            <pc:docMk/>
            <pc:sldMk cId="2142938497" sldId="275"/>
            <ac:picMk id="5" creationId="{CE70793C-006B-3C2F-ABA6-40ACDBB4EAC8}"/>
          </ac:picMkLst>
        </pc:picChg>
        <pc:picChg chg="add del mod">
          <ac:chgData name="Annette Spiekermann" userId="562cad028ac9d554" providerId="LiveId" clId="{98F668AE-DC43-4829-95CD-1DAEF325BA9C}" dt="2024-03-27T17:54:36.215" v="3500" actId="478"/>
          <ac:picMkLst>
            <pc:docMk/>
            <pc:sldMk cId="2142938497" sldId="275"/>
            <ac:picMk id="7" creationId="{B713E7E2-D8A5-BE32-D311-8B4D4E65AD77}"/>
          </ac:picMkLst>
        </pc:picChg>
        <pc:picChg chg="add mod modCrop">
          <ac:chgData name="Annette Spiekermann" userId="562cad028ac9d554" providerId="LiveId" clId="{98F668AE-DC43-4829-95CD-1DAEF325BA9C}" dt="2024-03-27T17:54:40.565" v="3502" actId="14100"/>
          <ac:picMkLst>
            <pc:docMk/>
            <pc:sldMk cId="2142938497" sldId="275"/>
            <ac:picMk id="9" creationId="{33C0EDAE-8F75-513B-896A-780A83A41E8F}"/>
          </ac:picMkLst>
        </pc:picChg>
      </pc:sldChg>
      <pc:sldChg chg="addSp delSp modSp new mod">
        <pc:chgData name="Annette Spiekermann" userId="562cad028ac9d554" providerId="LiveId" clId="{98F668AE-DC43-4829-95CD-1DAEF325BA9C}" dt="2024-03-27T17:57:04.528" v="3540" actId="1076"/>
        <pc:sldMkLst>
          <pc:docMk/>
          <pc:sldMk cId="3946847543" sldId="276"/>
        </pc:sldMkLst>
        <pc:spChg chg="del">
          <ac:chgData name="Annette Spiekermann" userId="562cad028ac9d554" providerId="LiveId" clId="{98F668AE-DC43-4829-95CD-1DAEF325BA9C}" dt="2024-03-27T17:55:11.452" v="3508" actId="478"/>
          <ac:spMkLst>
            <pc:docMk/>
            <pc:sldMk cId="3946847543" sldId="276"/>
            <ac:spMk id="2" creationId="{5F0672D2-13FF-1A3C-2F75-A880ECE888F1}"/>
          </ac:spMkLst>
        </pc:spChg>
        <pc:spChg chg="del">
          <ac:chgData name="Annette Spiekermann" userId="562cad028ac9d554" providerId="LiveId" clId="{98F668AE-DC43-4829-95CD-1DAEF325BA9C}" dt="2024-03-27T17:55:11.452" v="3508" actId="478"/>
          <ac:spMkLst>
            <pc:docMk/>
            <pc:sldMk cId="3946847543" sldId="276"/>
            <ac:spMk id="3" creationId="{BE842E33-3544-B2A8-1B10-E1AC7EDC37C0}"/>
          </ac:spMkLst>
        </pc:spChg>
        <pc:picChg chg="add mod">
          <ac:chgData name="Annette Spiekermann" userId="562cad028ac9d554" providerId="LiveId" clId="{98F668AE-DC43-4829-95CD-1DAEF325BA9C}" dt="2024-03-27T17:57:04.528" v="3540" actId="1076"/>
          <ac:picMkLst>
            <pc:docMk/>
            <pc:sldMk cId="3946847543" sldId="276"/>
            <ac:picMk id="5" creationId="{432990BB-7BAB-5CA7-DABF-49D0B9C4E4B3}"/>
          </ac:picMkLst>
        </pc:picChg>
        <pc:picChg chg="add mod">
          <ac:chgData name="Annette Spiekermann" userId="562cad028ac9d554" providerId="LiveId" clId="{98F668AE-DC43-4829-95CD-1DAEF325BA9C}" dt="2024-03-27T17:56:51.882" v="3538" actId="1076"/>
          <ac:picMkLst>
            <pc:docMk/>
            <pc:sldMk cId="3946847543" sldId="276"/>
            <ac:picMk id="7" creationId="{1DDC3180-89EE-A462-0CEA-EC699B39AD4A}"/>
          </ac:picMkLst>
        </pc:picChg>
        <pc:picChg chg="add mod">
          <ac:chgData name="Annette Spiekermann" userId="562cad028ac9d554" providerId="LiveId" clId="{98F668AE-DC43-4829-95CD-1DAEF325BA9C}" dt="2024-03-27T17:56:49.472" v="3537" actId="1076"/>
          <ac:picMkLst>
            <pc:docMk/>
            <pc:sldMk cId="3946847543" sldId="276"/>
            <ac:picMk id="9" creationId="{D187AEC5-23E6-8DB8-F19A-8AE132B12449}"/>
          </ac:picMkLst>
        </pc:picChg>
        <pc:picChg chg="add mod modCrop">
          <ac:chgData name="Annette Spiekermann" userId="562cad028ac9d554" providerId="LiveId" clId="{98F668AE-DC43-4829-95CD-1DAEF325BA9C}" dt="2024-03-27T17:56:46.526" v="3536" actId="1076"/>
          <ac:picMkLst>
            <pc:docMk/>
            <pc:sldMk cId="3946847543" sldId="276"/>
            <ac:picMk id="11" creationId="{0B952001-5C9E-EC26-243E-D94221CA36E7}"/>
          </ac:picMkLst>
        </pc:picChg>
        <pc:picChg chg="add mod modCrop">
          <ac:chgData name="Annette Spiekermann" userId="562cad028ac9d554" providerId="LiveId" clId="{98F668AE-DC43-4829-95CD-1DAEF325BA9C}" dt="2024-03-27T17:56:41.827" v="3535" actId="1076"/>
          <ac:picMkLst>
            <pc:docMk/>
            <pc:sldMk cId="3946847543" sldId="276"/>
            <ac:picMk id="13" creationId="{46D37779-7CE4-CBAF-E48B-3EF9635CCD02}"/>
          </ac:picMkLst>
        </pc:picChg>
      </pc:sldChg>
      <pc:sldChg chg="addSp delSp modSp new mod">
        <pc:chgData name="Annette Spiekermann" userId="562cad028ac9d554" providerId="LiveId" clId="{98F668AE-DC43-4829-95CD-1DAEF325BA9C}" dt="2024-03-27T18:02:03.197" v="3621" actId="196"/>
        <pc:sldMkLst>
          <pc:docMk/>
          <pc:sldMk cId="2666502332" sldId="277"/>
        </pc:sldMkLst>
        <pc:spChg chg="del">
          <ac:chgData name="Annette Spiekermann" userId="562cad028ac9d554" providerId="LiveId" clId="{98F668AE-DC43-4829-95CD-1DAEF325BA9C}" dt="2024-03-27T17:57:11.435" v="3542" actId="478"/>
          <ac:spMkLst>
            <pc:docMk/>
            <pc:sldMk cId="2666502332" sldId="277"/>
            <ac:spMk id="2" creationId="{1B78934A-D3A7-926B-A1A9-7F49C547BDF1}"/>
          </ac:spMkLst>
        </pc:spChg>
        <pc:spChg chg="del">
          <ac:chgData name="Annette Spiekermann" userId="562cad028ac9d554" providerId="LiveId" clId="{98F668AE-DC43-4829-95CD-1DAEF325BA9C}" dt="2024-03-27T17:57:11.435" v="3542" actId="478"/>
          <ac:spMkLst>
            <pc:docMk/>
            <pc:sldMk cId="2666502332" sldId="277"/>
            <ac:spMk id="3" creationId="{14FF190A-F17F-2A84-ECBD-B727F160FC66}"/>
          </ac:spMkLst>
        </pc:spChg>
        <pc:picChg chg="add mod modCrop">
          <ac:chgData name="Annette Spiekermann" userId="562cad028ac9d554" providerId="LiveId" clId="{98F668AE-DC43-4829-95CD-1DAEF325BA9C}" dt="2024-03-27T17:59:01.627" v="3574" actId="732"/>
          <ac:picMkLst>
            <pc:docMk/>
            <pc:sldMk cId="2666502332" sldId="277"/>
            <ac:picMk id="5" creationId="{C09DD753-A9D0-B0C7-9923-3F17F16A1B5E}"/>
          </ac:picMkLst>
        </pc:picChg>
        <pc:picChg chg="add mod">
          <ac:chgData name="Annette Spiekermann" userId="562cad028ac9d554" providerId="LiveId" clId="{98F668AE-DC43-4829-95CD-1DAEF325BA9C}" dt="2024-03-27T18:02:03.197" v="3621" actId="196"/>
          <ac:picMkLst>
            <pc:docMk/>
            <pc:sldMk cId="2666502332" sldId="277"/>
            <ac:picMk id="7" creationId="{434B495D-60DE-56D0-40B8-532312AF7E87}"/>
          </ac:picMkLst>
        </pc:picChg>
        <pc:picChg chg="add mod">
          <ac:chgData name="Annette Spiekermann" userId="562cad028ac9d554" providerId="LiveId" clId="{98F668AE-DC43-4829-95CD-1DAEF325BA9C}" dt="2024-03-27T18:01:56.510" v="3619" actId="196"/>
          <ac:picMkLst>
            <pc:docMk/>
            <pc:sldMk cId="2666502332" sldId="277"/>
            <ac:picMk id="9" creationId="{B6714059-7121-6E0D-315D-7949E07C7CF3}"/>
          </ac:picMkLst>
        </pc:picChg>
        <pc:picChg chg="add mod">
          <ac:chgData name="Annette Spiekermann" userId="562cad028ac9d554" providerId="LiveId" clId="{98F668AE-DC43-4829-95CD-1DAEF325BA9C}" dt="2024-03-27T18:01:51.933" v="3617" actId="1076"/>
          <ac:picMkLst>
            <pc:docMk/>
            <pc:sldMk cId="2666502332" sldId="277"/>
            <ac:picMk id="11" creationId="{0D168945-D5C7-07D2-4F2A-1C0E786C895D}"/>
          </ac:picMkLst>
        </pc:picChg>
        <pc:picChg chg="add mod">
          <ac:chgData name="Annette Spiekermann" userId="562cad028ac9d554" providerId="LiveId" clId="{98F668AE-DC43-4829-95CD-1DAEF325BA9C}" dt="2024-03-27T18:01:44.859" v="3614" actId="196"/>
          <ac:picMkLst>
            <pc:docMk/>
            <pc:sldMk cId="2666502332" sldId="277"/>
            <ac:picMk id="13" creationId="{EC5B51F2-2A32-4B54-31B0-74BBC7DF8C34}"/>
          </ac:picMkLst>
        </pc:picChg>
        <pc:picChg chg="add mod">
          <ac:chgData name="Annette Spiekermann" userId="562cad028ac9d554" providerId="LiveId" clId="{98F668AE-DC43-4829-95CD-1DAEF325BA9C}" dt="2024-03-27T18:01:39.768" v="3612" actId="196"/>
          <ac:picMkLst>
            <pc:docMk/>
            <pc:sldMk cId="2666502332" sldId="277"/>
            <ac:picMk id="15" creationId="{53D3D1DB-783D-9B1B-1B82-0EA0EC9B592E}"/>
          </ac:picMkLst>
        </pc:picChg>
        <pc:picChg chg="add mod">
          <ac:chgData name="Annette Spiekermann" userId="562cad028ac9d554" providerId="LiveId" clId="{98F668AE-DC43-4829-95CD-1DAEF325BA9C}" dt="2024-03-27T18:01:34.791" v="3610" actId="1076"/>
          <ac:picMkLst>
            <pc:docMk/>
            <pc:sldMk cId="2666502332" sldId="277"/>
            <ac:picMk id="17" creationId="{EAE53A78-193E-2D2D-27C3-4D2849541BA6}"/>
          </ac:picMkLst>
        </pc:picChg>
        <pc:picChg chg="add mod modCrop">
          <ac:chgData name="Annette Spiekermann" userId="562cad028ac9d554" providerId="LiveId" clId="{98F668AE-DC43-4829-95CD-1DAEF325BA9C}" dt="2024-03-27T18:01:25.845" v="3607" actId="1076"/>
          <ac:picMkLst>
            <pc:docMk/>
            <pc:sldMk cId="2666502332" sldId="277"/>
            <ac:picMk id="19" creationId="{CFEB3375-E933-2B1B-06BC-7A3AEC85DCE9}"/>
          </ac:picMkLst>
        </pc:picChg>
        <pc:picChg chg="add mod modCrop">
          <ac:chgData name="Annette Spiekermann" userId="562cad028ac9d554" providerId="LiveId" clId="{98F668AE-DC43-4829-95CD-1DAEF325BA9C}" dt="2024-03-27T18:01:01.021" v="3601" actId="1076"/>
          <ac:picMkLst>
            <pc:docMk/>
            <pc:sldMk cId="2666502332" sldId="277"/>
            <ac:picMk id="21" creationId="{AECA4C2B-D6EA-9966-B51E-7F345DA05367}"/>
          </ac:picMkLst>
        </pc:picChg>
        <pc:picChg chg="add mod">
          <ac:chgData name="Annette Spiekermann" userId="562cad028ac9d554" providerId="LiveId" clId="{98F668AE-DC43-4829-95CD-1DAEF325BA9C}" dt="2024-03-27T18:00:36.877" v="3594" actId="1076"/>
          <ac:picMkLst>
            <pc:docMk/>
            <pc:sldMk cId="2666502332" sldId="277"/>
            <ac:picMk id="23" creationId="{B15B755E-5C2E-83AB-6CC3-DDF344799968}"/>
          </ac:picMkLst>
        </pc:picChg>
        <pc:picChg chg="add mod modCrop">
          <ac:chgData name="Annette Spiekermann" userId="562cad028ac9d554" providerId="LiveId" clId="{98F668AE-DC43-4829-95CD-1DAEF325BA9C}" dt="2024-03-27T18:00:27.055" v="3591" actId="1076"/>
          <ac:picMkLst>
            <pc:docMk/>
            <pc:sldMk cId="2666502332" sldId="277"/>
            <ac:picMk id="25" creationId="{BE7176C8-D9C0-D7A0-A98C-27515444D6F8}"/>
          </ac:picMkLst>
        </pc:picChg>
        <pc:picChg chg="add mod">
          <ac:chgData name="Annette Spiekermann" userId="562cad028ac9d554" providerId="LiveId" clId="{98F668AE-DC43-4829-95CD-1DAEF325BA9C}" dt="2024-03-27T17:59:59.340" v="3584" actId="196"/>
          <ac:picMkLst>
            <pc:docMk/>
            <pc:sldMk cId="2666502332" sldId="277"/>
            <ac:picMk id="27" creationId="{1377C5F3-B04F-638B-576F-9A09BCBC27C6}"/>
          </ac:picMkLst>
        </pc:picChg>
      </pc:sldChg>
      <pc:sldChg chg="addSp delSp modSp new mod">
        <pc:chgData name="Annette Spiekermann" userId="562cad028ac9d554" providerId="LiveId" clId="{98F668AE-DC43-4829-95CD-1DAEF325BA9C}" dt="2024-03-27T18:05:49.378" v="3694" actId="408"/>
        <pc:sldMkLst>
          <pc:docMk/>
          <pc:sldMk cId="3207629770" sldId="278"/>
        </pc:sldMkLst>
        <pc:spChg chg="del">
          <ac:chgData name="Annette Spiekermann" userId="562cad028ac9d554" providerId="LiveId" clId="{98F668AE-DC43-4829-95CD-1DAEF325BA9C}" dt="2024-03-27T18:02:25.457" v="3623" actId="478"/>
          <ac:spMkLst>
            <pc:docMk/>
            <pc:sldMk cId="3207629770" sldId="278"/>
            <ac:spMk id="2" creationId="{073B5DC5-623B-0B85-2DBA-95BC196DBDCE}"/>
          </ac:spMkLst>
        </pc:spChg>
        <pc:spChg chg="del">
          <ac:chgData name="Annette Spiekermann" userId="562cad028ac9d554" providerId="LiveId" clId="{98F668AE-DC43-4829-95CD-1DAEF325BA9C}" dt="2024-03-27T18:02:25.457" v="3623" actId="478"/>
          <ac:spMkLst>
            <pc:docMk/>
            <pc:sldMk cId="3207629770" sldId="278"/>
            <ac:spMk id="3" creationId="{7634730A-DC3A-18FD-90F7-E40B8ED2B60D}"/>
          </ac:spMkLst>
        </pc:sp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5" creationId="{669160F0-03B8-596A-9F30-D58A602F2982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7" creationId="{EF43EC4E-0E13-C784-7663-0042429A3896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9" creationId="{7ACB65A6-A3C1-BCB1-3326-AE020C3D43D7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11" creationId="{D348D312-323D-3784-3EB9-F43C11E821A8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13" creationId="{94CBD3F6-D0B8-8D21-F4FD-13944EC5C6E7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15" creationId="{6263C0D3-1709-D013-7CBD-DE90A85850CD}"/>
          </ac:picMkLst>
        </pc:picChg>
        <pc:picChg chg="add del mod">
          <ac:chgData name="Annette Spiekermann" userId="562cad028ac9d554" providerId="LiveId" clId="{98F668AE-DC43-4829-95CD-1DAEF325BA9C}" dt="2024-03-27T18:04:40.091" v="3678" actId="21"/>
          <ac:picMkLst>
            <pc:docMk/>
            <pc:sldMk cId="3207629770" sldId="278"/>
            <ac:picMk id="17" creationId="{500A5BBC-8E48-A78B-429E-8EB6AE53080A}"/>
          </ac:picMkLst>
        </pc:picChg>
        <pc:picChg chg="add mod">
          <ac:chgData name="Annette Spiekermann" userId="562cad028ac9d554" providerId="LiveId" clId="{98F668AE-DC43-4829-95CD-1DAEF325BA9C}" dt="2024-03-27T18:05:44.870" v="3693" actId="555"/>
          <ac:picMkLst>
            <pc:docMk/>
            <pc:sldMk cId="3207629770" sldId="278"/>
            <ac:picMk id="19" creationId="{02B7CC08-E78E-A36A-B501-B998C44104EC}"/>
          </ac:picMkLst>
        </pc:picChg>
        <pc:picChg chg="add mod">
          <ac:chgData name="Annette Spiekermann" userId="562cad028ac9d554" providerId="LiveId" clId="{98F668AE-DC43-4829-95CD-1DAEF325BA9C}" dt="2024-03-27T18:05:49.378" v="3694" actId="408"/>
          <ac:picMkLst>
            <pc:docMk/>
            <pc:sldMk cId="3207629770" sldId="278"/>
            <ac:picMk id="21" creationId="{838CB5B8-D195-D064-F042-AA7E2E1C56BD}"/>
          </ac:picMkLst>
        </pc:picChg>
        <pc:picChg chg="add mod">
          <ac:chgData name="Annette Spiekermann" userId="562cad028ac9d554" providerId="LiveId" clId="{98F668AE-DC43-4829-95CD-1DAEF325BA9C}" dt="2024-03-27T18:05:49.378" v="3694" actId="408"/>
          <ac:picMkLst>
            <pc:docMk/>
            <pc:sldMk cId="3207629770" sldId="278"/>
            <ac:picMk id="23" creationId="{01BD976C-666E-4543-5D36-E20420E61E10}"/>
          </ac:picMkLst>
        </pc:picChg>
        <pc:picChg chg="add mod">
          <ac:chgData name="Annette Spiekermann" userId="562cad028ac9d554" providerId="LiveId" clId="{98F668AE-DC43-4829-95CD-1DAEF325BA9C}" dt="2024-03-27T18:05:49.378" v="3694" actId="408"/>
          <ac:picMkLst>
            <pc:docMk/>
            <pc:sldMk cId="3207629770" sldId="278"/>
            <ac:picMk id="25" creationId="{4B1C6153-AEA6-E499-F575-204285F43E83}"/>
          </ac:picMkLst>
        </pc:picChg>
        <pc:picChg chg="add mod">
          <ac:chgData name="Annette Spiekermann" userId="562cad028ac9d554" providerId="LiveId" clId="{98F668AE-DC43-4829-95CD-1DAEF325BA9C}" dt="2024-03-27T18:05:44.870" v="3693" actId="555"/>
          <ac:picMkLst>
            <pc:docMk/>
            <pc:sldMk cId="3207629770" sldId="278"/>
            <ac:picMk id="27" creationId="{CA0AED2D-2E34-F881-5379-841AB2B8D867}"/>
          </ac:picMkLst>
        </pc:picChg>
        <pc:picChg chg="add mod">
          <ac:chgData name="Annette Spiekermann" userId="562cad028ac9d554" providerId="LiveId" clId="{98F668AE-DC43-4829-95CD-1DAEF325BA9C}" dt="2024-03-27T18:05:27.686" v="3691" actId="554"/>
          <ac:picMkLst>
            <pc:docMk/>
            <pc:sldMk cId="3207629770" sldId="278"/>
            <ac:picMk id="29" creationId="{682A6944-51F9-7D51-8C67-008E1AAAFD2F}"/>
          </ac:picMkLst>
        </pc:picChg>
        <pc:picChg chg="add mod">
          <ac:chgData name="Annette Spiekermann" userId="562cad028ac9d554" providerId="LiveId" clId="{98F668AE-DC43-4829-95CD-1DAEF325BA9C}" dt="2024-03-27T18:05:31.752" v="3692" actId="408"/>
          <ac:picMkLst>
            <pc:docMk/>
            <pc:sldMk cId="3207629770" sldId="278"/>
            <ac:picMk id="31" creationId="{5558114F-3E53-5707-B8FA-D9A64B379C97}"/>
          </ac:picMkLst>
        </pc:picChg>
        <pc:picChg chg="add mod">
          <ac:chgData name="Annette Spiekermann" userId="562cad028ac9d554" providerId="LiveId" clId="{98F668AE-DC43-4829-95CD-1DAEF325BA9C}" dt="2024-03-27T18:05:31.752" v="3692" actId="408"/>
          <ac:picMkLst>
            <pc:docMk/>
            <pc:sldMk cId="3207629770" sldId="278"/>
            <ac:picMk id="33" creationId="{4141B58C-E4B5-0B5F-1A31-C1BBBFAB0682}"/>
          </ac:picMkLst>
        </pc:picChg>
        <pc:picChg chg="add mod modCrop">
          <ac:chgData name="Annette Spiekermann" userId="562cad028ac9d554" providerId="LiveId" clId="{98F668AE-DC43-4829-95CD-1DAEF325BA9C}" dt="2024-03-27T18:05:31.752" v="3692" actId="408"/>
          <ac:picMkLst>
            <pc:docMk/>
            <pc:sldMk cId="3207629770" sldId="278"/>
            <ac:picMk id="35" creationId="{C814CFCF-98D7-5392-793E-EEA50EF141BF}"/>
          </ac:picMkLst>
        </pc:picChg>
        <pc:picChg chg="add mod modCrop">
          <ac:chgData name="Annette Spiekermann" userId="562cad028ac9d554" providerId="LiveId" clId="{98F668AE-DC43-4829-95CD-1DAEF325BA9C}" dt="2024-03-27T18:05:27.686" v="3691" actId="554"/>
          <ac:picMkLst>
            <pc:docMk/>
            <pc:sldMk cId="3207629770" sldId="278"/>
            <ac:picMk id="37" creationId="{0BD5C5CC-AA03-BCC9-7769-6E59AB56DE45}"/>
          </ac:picMkLst>
        </pc:picChg>
      </pc:sldChg>
      <pc:sldChg chg="addSp delSp modSp new mod">
        <pc:chgData name="Annette Spiekermann" userId="562cad028ac9d554" providerId="LiveId" clId="{98F668AE-DC43-4829-95CD-1DAEF325BA9C}" dt="2024-03-27T18:05:18.018" v="3690" actId="408"/>
        <pc:sldMkLst>
          <pc:docMk/>
          <pc:sldMk cId="3182471734" sldId="279"/>
        </pc:sldMkLst>
        <pc:spChg chg="del">
          <ac:chgData name="Annette Spiekermann" userId="562cad028ac9d554" providerId="LiveId" clId="{98F668AE-DC43-4829-95CD-1DAEF325BA9C}" dt="2024-03-27T18:04:45.787" v="3680" actId="478"/>
          <ac:spMkLst>
            <pc:docMk/>
            <pc:sldMk cId="3182471734" sldId="279"/>
            <ac:spMk id="2" creationId="{F8F66389-E195-8C0A-8E17-304E79D65A6E}"/>
          </ac:spMkLst>
        </pc:spChg>
        <pc:spChg chg="del">
          <ac:chgData name="Annette Spiekermann" userId="562cad028ac9d554" providerId="LiveId" clId="{98F668AE-DC43-4829-95CD-1DAEF325BA9C}" dt="2024-03-27T18:04:45.787" v="3680" actId="478"/>
          <ac:spMkLst>
            <pc:docMk/>
            <pc:sldMk cId="3182471734" sldId="279"/>
            <ac:spMk id="3" creationId="{9F441B64-C192-1927-729B-D34D4D525BA7}"/>
          </ac:spMkLst>
        </pc:spChg>
        <pc:picChg chg="add mod">
          <ac:chgData name="Annette Spiekermann" userId="562cad028ac9d554" providerId="LiveId" clId="{98F668AE-DC43-4829-95CD-1DAEF325BA9C}" dt="2024-03-27T18:05:06.762" v="3689" actId="1076"/>
          <ac:picMkLst>
            <pc:docMk/>
            <pc:sldMk cId="3182471734" sldId="279"/>
            <ac:picMk id="5" creationId="{669160F0-03B8-596A-9F30-D58A602F2982}"/>
          </ac:picMkLst>
        </pc:picChg>
        <pc:picChg chg="add mod">
          <ac:chgData name="Annette Spiekermann" userId="562cad028ac9d554" providerId="LiveId" clId="{98F668AE-DC43-4829-95CD-1DAEF325BA9C}" dt="2024-03-27T18:05:03.635" v="3688" actId="1076"/>
          <ac:picMkLst>
            <pc:docMk/>
            <pc:sldMk cId="3182471734" sldId="279"/>
            <ac:picMk id="7" creationId="{EF43EC4E-0E13-C784-7663-0042429A3896}"/>
          </ac:picMkLst>
        </pc:picChg>
        <pc:picChg chg="add mod">
          <ac:chgData name="Annette Spiekermann" userId="562cad028ac9d554" providerId="LiveId" clId="{98F668AE-DC43-4829-95CD-1DAEF325BA9C}" dt="2024-03-27T18:05:01.157" v="3687" actId="1076"/>
          <ac:picMkLst>
            <pc:docMk/>
            <pc:sldMk cId="3182471734" sldId="279"/>
            <ac:picMk id="9" creationId="{7ACB65A6-A3C1-BCB1-3326-AE020C3D43D7}"/>
          </ac:picMkLst>
        </pc:picChg>
        <pc:picChg chg="add mod">
          <ac:chgData name="Annette Spiekermann" userId="562cad028ac9d554" providerId="LiveId" clId="{98F668AE-DC43-4829-95CD-1DAEF325BA9C}" dt="2024-03-27T18:05:18.018" v="3690" actId="408"/>
          <ac:picMkLst>
            <pc:docMk/>
            <pc:sldMk cId="3182471734" sldId="279"/>
            <ac:picMk id="11" creationId="{D348D312-323D-3784-3EB9-F43C11E821A8}"/>
          </ac:picMkLst>
        </pc:picChg>
        <pc:picChg chg="add mod">
          <ac:chgData name="Annette Spiekermann" userId="562cad028ac9d554" providerId="LiveId" clId="{98F668AE-DC43-4829-95CD-1DAEF325BA9C}" dt="2024-03-27T18:05:18.018" v="3690" actId="408"/>
          <ac:picMkLst>
            <pc:docMk/>
            <pc:sldMk cId="3182471734" sldId="279"/>
            <ac:picMk id="13" creationId="{94CBD3F6-D0B8-8D21-F4FD-13944EC5C6E7}"/>
          </ac:picMkLst>
        </pc:picChg>
        <pc:picChg chg="add mod">
          <ac:chgData name="Annette Spiekermann" userId="562cad028ac9d554" providerId="LiveId" clId="{98F668AE-DC43-4829-95CD-1DAEF325BA9C}" dt="2024-03-27T18:05:18.018" v="3690" actId="408"/>
          <ac:picMkLst>
            <pc:docMk/>
            <pc:sldMk cId="3182471734" sldId="279"/>
            <ac:picMk id="15" creationId="{6263C0D3-1709-D013-7CBD-DE90A85850CD}"/>
          </ac:picMkLst>
        </pc:picChg>
        <pc:picChg chg="add mod">
          <ac:chgData name="Annette Spiekermann" userId="562cad028ac9d554" providerId="LiveId" clId="{98F668AE-DC43-4829-95CD-1DAEF325BA9C}" dt="2024-03-27T18:04:51.526" v="3683" actId="1076"/>
          <ac:picMkLst>
            <pc:docMk/>
            <pc:sldMk cId="3182471734" sldId="279"/>
            <ac:picMk id="17" creationId="{500A5BBC-8E48-A78B-429E-8EB6AE53080A}"/>
          </ac:picMkLst>
        </pc:picChg>
      </pc:sldChg>
      <pc:sldChg chg="addSp delSp modSp new mod">
        <pc:chgData name="Annette Spiekermann" userId="562cad028ac9d554" providerId="LiveId" clId="{98F668AE-DC43-4829-95CD-1DAEF325BA9C}" dt="2024-03-27T18:07:55.063" v="3730" actId="408"/>
        <pc:sldMkLst>
          <pc:docMk/>
          <pc:sldMk cId="246557373" sldId="280"/>
        </pc:sldMkLst>
        <pc:spChg chg="del">
          <ac:chgData name="Annette Spiekermann" userId="562cad028ac9d554" providerId="LiveId" clId="{98F668AE-DC43-4829-95CD-1DAEF325BA9C}" dt="2024-03-27T18:05:57.489" v="3696" actId="478"/>
          <ac:spMkLst>
            <pc:docMk/>
            <pc:sldMk cId="246557373" sldId="280"/>
            <ac:spMk id="2" creationId="{D557BFB4-C6CF-D6BD-E5ED-D6364F50966B}"/>
          </ac:spMkLst>
        </pc:spChg>
        <pc:spChg chg="del">
          <ac:chgData name="Annette Spiekermann" userId="562cad028ac9d554" providerId="LiveId" clId="{98F668AE-DC43-4829-95CD-1DAEF325BA9C}" dt="2024-03-27T18:05:57.489" v="3696" actId="478"/>
          <ac:spMkLst>
            <pc:docMk/>
            <pc:sldMk cId="246557373" sldId="280"/>
            <ac:spMk id="3" creationId="{B2768DE6-FA41-C67A-8621-FF609115AB65}"/>
          </ac:spMkLst>
        </pc:spChg>
        <pc:picChg chg="add mod">
          <ac:chgData name="Annette Spiekermann" userId="562cad028ac9d554" providerId="LiveId" clId="{98F668AE-DC43-4829-95CD-1DAEF325BA9C}" dt="2024-03-27T18:07:50.396" v="3729" actId="555"/>
          <ac:picMkLst>
            <pc:docMk/>
            <pc:sldMk cId="246557373" sldId="280"/>
            <ac:picMk id="5" creationId="{13C7E584-B8F3-AA02-C890-A988ACF84B21}"/>
          </ac:picMkLst>
        </pc:picChg>
        <pc:picChg chg="add mod">
          <ac:chgData name="Annette Spiekermann" userId="562cad028ac9d554" providerId="LiveId" clId="{98F668AE-DC43-4829-95CD-1DAEF325BA9C}" dt="2024-03-27T18:07:55.063" v="3730" actId="408"/>
          <ac:picMkLst>
            <pc:docMk/>
            <pc:sldMk cId="246557373" sldId="280"/>
            <ac:picMk id="7" creationId="{617FDC9A-F51A-128D-0CA9-C29849AE8FDE}"/>
          </ac:picMkLst>
        </pc:picChg>
        <pc:picChg chg="add mod">
          <ac:chgData name="Annette Spiekermann" userId="562cad028ac9d554" providerId="LiveId" clId="{98F668AE-DC43-4829-95CD-1DAEF325BA9C}" dt="2024-03-27T18:07:50.396" v="3729" actId="555"/>
          <ac:picMkLst>
            <pc:docMk/>
            <pc:sldMk cId="246557373" sldId="280"/>
            <ac:picMk id="9" creationId="{22C646CC-90F3-F2E1-0412-5F5BF060885B}"/>
          </ac:picMkLst>
        </pc:picChg>
        <pc:picChg chg="add mod">
          <ac:chgData name="Annette Spiekermann" userId="562cad028ac9d554" providerId="LiveId" clId="{98F668AE-DC43-4829-95CD-1DAEF325BA9C}" dt="2024-03-27T18:07:27.770" v="3726" actId="554"/>
          <ac:picMkLst>
            <pc:docMk/>
            <pc:sldMk cId="246557373" sldId="280"/>
            <ac:picMk id="11" creationId="{D7409435-143C-DB9B-F35A-7C0CD53D1C49}"/>
          </ac:picMkLst>
        </pc:picChg>
        <pc:picChg chg="add mod">
          <ac:chgData name="Annette Spiekermann" userId="562cad028ac9d554" providerId="LiveId" clId="{98F668AE-DC43-4829-95CD-1DAEF325BA9C}" dt="2024-03-27T18:07:30.031" v="3727" actId="408"/>
          <ac:picMkLst>
            <pc:docMk/>
            <pc:sldMk cId="246557373" sldId="280"/>
            <ac:picMk id="13" creationId="{1EEC74F0-D514-39B0-A77D-FBA499A0DC1C}"/>
          </ac:picMkLst>
        </pc:picChg>
        <pc:picChg chg="add mod">
          <ac:chgData name="Annette Spiekermann" userId="562cad028ac9d554" providerId="LiveId" clId="{98F668AE-DC43-4829-95CD-1DAEF325BA9C}" dt="2024-03-27T18:07:40.372" v="3728" actId="553"/>
          <ac:picMkLst>
            <pc:docMk/>
            <pc:sldMk cId="246557373" sldId="280"/>
            <ac:picMk id="15" creationId="{6B22E823-70EE-D243-9EE1-F94D3D652DFB}"/>
          </ac:picMkLst>
        </pc:picChg>
        <pc:picChg chg="add mod">
          <ac:chgData name="Annette Spiekermann" userId="562cad028ac9d554" providerId="LiveId" clId="{98F668AE-DC43-4829-95CD-1DAEF325BA9C}" dt="2024-03-27T18:07:30.031" v="3727" actId="408"/>
          <ac:picMkLst>
            <pc:docMk/>
            <pc:sldMk cId="246557373" sldId="280"/>
            <ac:picMk id="17" creationId="{6E40C08D-5D40-0E22-D61D-9C94726A74D3}"/>
          </ac:picMkLst>
        </pc:picChg>
        <pc:picChg chg="add mod">
          <ac:chgData name="Annette Spiekermann" userId="562cad028ac9d554" providerId="LiveId" clId="{98F668AE-DC43-4829-95CD-1DAEF325BA9C}" dt="2024-03-27T18:07:27.770" v="3726" actId="554"/>
          <ac:picMkLst>
            <pc:docMk/>
            <pc:sldMk cId="246557373" sldId="280"/>
            <ac:picMk id="19" creationId="{D87E3EDD-E2B3-3C60-2A60-B7DF426F1FC2}"/>
          </ac:picMkLst>
        </pc:picChg>
      </pc:sldChg>
      <pc:sldChg chg="modSp new mod">
        <pc:chgData name="Annette Spiekermann" userId="562cad028ac9d554" providerId="LiveId" clId="{98F668AE-DC43-4829-95CD-1DAEF325BA9C}" dt="2024-03-27T18:13:52.055" v="4183"/>
        <pc:sldMkLst>
          <pc:docMk/>
          <pc:sldMk cId="2938635412" sldId="281"/>
        </pc:sldMkLst>
        <pc:spChg chg="mod">
          <ac:chgData name="Annette Spiekermann" userId="562cad028ac9d554" providerId="LiveId" clId="{98F668AE-DC43-4829-95CD-1DAEF325BA9C}" dt="2024-03-27T18:10:21.692" v="3894" actId="5793"/>
          <ac:spMkLst>
            <pc:docMk/>
            <pc:sldMk cId="2938635412" sldId="281"/>
            <ac:spMk id="2" creationId="{63DD9382-D527-5B37-2A84-8D9AE47642A0}"/>
          </ac:spMkLst>
        </pc:spChg>
        <pc:spChg chg="mod">
          <ac:chgData name="Annette Spiekermann" userId="562cad028ac9d554" providerId="LiveId" clId="{98F668AE-DC43-4829-95CD-1DAEF325BA9C}" dt="2024-03-27T18:13:52.055" v="4183"/>
          <ac:spMkLst>
            <pc:docMk/>
            <pc:sldMk cId="2938635412" sldId="281"/>
            <ac:spMk id="3" creationId="{A8814A94-8E95-9468-98AF-5C1D4B7CFA0E}"/>
          </ac:spMkLst>
        </pc:spChg>
      </pc:sldChg>
      <pc:sldChg chg="addSp delSp modSp new mod">
        <pc:chgData name="Annette Spiekermann" userId="562cad028ac9d554" providerId="LiveId" clId="{98F668AE-DC43-4829-95CD-1DAEF325BA9C}" dt="2024-03-27T18:19:05.974" v="4199" actId="478"/>
        <pc:sldMkLst>
          <pc:docMk/>
          <pc:sldMk cId="941062001" sldId="282"/>
        </pc:sldMkLst>
        <pc:spChg chg="del">
          <ac:chgData name="Annette Spiekermann" userId="562cad028ac9d554" providerId="LiveId" clId="{98F668AE-DC43-4829-95CD-1DAEF325BA9C}" dt="2024-03-27T18:18:58.723" v="4197" actId="478"/>
          <ac:spMkLst>
            <pc:docMk/>
            <pc:sldMk cId="941062001" sldId="282"/>
            <ac:spMk id="2" creationId="{16730F80-2958-4313-4282-2D6988BB6CCC}"/>
          </ac:spMkLst>
        </pc:spChg>
        <pc:spChg chg="del">
          <ac:chgData name="Annette Spiekermann" userId="562cad028ac9d554" providerId="LiveId" clId="{98F668AE-DC43-4829-95CD-1DAEF325BA9C}" dt="2024-03-27T18:18:58.723" v="4197" actId="478"/>
          <ac:spMkLst>
            <pc:docMk/>
            <pc:sldMk cId="941062001" sldId="282"/>
            <ac:spMk id="3" creationId="{D5115D0A-EB56-2656-85EE-177D7F6EAD41}"/>
          </ac:spMkLst>
        </pc:spChg>
        <pc:spChg chg="add mod">
          <ac:chgData name="Annette Spiekermann" userId="562cad028ac9d554" providerId="LiveId" clId="{98F668AE-DC43-4829-95CD-1DAEF325BA9C}" dt="2024-03-27T18:18:59.630" v="4198"/>
          <ac:spMkLst>
            <pc:docMk/>
            <pc:sldMk cId="941062001" sldId="282"/>
            <ac:spMk id="4" creationId="{F23FF1F5-ECB3-1F88-E2BD-84739E184BF3}"/>
          </ac:spMkLst>
        </pc:spChg>
        <pc:spChg chg="add mod">
          <ac:chgData name="Annette Spiekermann" userId="562cad028ac9d554" providerId="LiveId" clId="{98F668AE-DC43-4829-95CD-1DAEF325BA9C}" dt="2024-03-27T18:18:59.630" v="4198"/>
          <ac:spMkLst>
            <pc:docMk/>
            <pc:sldMk cId="941062001" sldId="282"/>
            <ac:spMk id="5" creationId="{A1817FFB-1C00-E8CE-7D30-24D4A4396B59}"/>
          </ac:spMkLst>
        </pc:spChg>
        <pc:picChg chg="add del mod">
          <ac:chgData name="Annette Spiekermann" userId="562cad028ac9d554" providerId="LiveId" clId="{98F668AE-DC43-4829-95CD-1DAEF325BA9C}" dt="2024-03-27T18:19:05.974" v="4199" actId="478"/>
          <ac:picMkLst>
            <pc:docMk/>
            <pc:sldMk cId="941062001" sldId="282"/>
            <ac:picMk id="6" creationId="{24F06F82-9E5A-25E4-F43A-EB26A2C9EFB2}"/>
          </ac:picMkLst>
        </pc:picChg>
      </pc:sldChg>
      <pc:sldMasterChg chg="modSldLayout">
        <pc:chgData name="Annette Spiekermann" userId="562cad028ac9d554" providerId="LiveId" clId="{98F668AE-DC43-4829-95CD-1DAEF325BA9C}" dt="2024-03-27T18:17:56.293" v="4190" actId="14100"/>
        <pc:sldMasterMkLst>
          <pc:docMk/>
          <pc:sldMasterMk cId="2732174798" sldId="2147483673"/>
        </pc:sldMasterMkLst>
        <pc:sldLayoutChg chg="addSp modSp mod">
          <pc:chgData name="Annette Spiekermann" userId="562cad028ac9d554" providerId="LiveId" clId="{98F668AE-DC43-4829-95CD-1DAEF325BA9C}" dt="2024-03-27T18:17:56.293" v="4190" actId="14100"/>
          <pc:sldLayoutMkLst>
            <pc:docMk/>
            <pc:sldMasterMk cId="2732174798" sldId="2147483673"/>
            <pc:sldLayoutMk cId="2768658721" sldId="2147483675"/>
          </pc:sldLayoutMkLst>
          <pc:picChg chg="add mod">
            <ac:chgData name="Annette Spiekermann" userId="562cad028ac9d554" providerId="LiveId" clId="{98F668AE-DC43-4829-95CD-1DAEF325BA9C}" dt="2024-03-27T18:17:56.293" v="4190" actId="14100"/>
            <ac:picMkLst>
              <pc:docMk/>
              <pc:sldMasterMk cId="2732174798" sldId="2147483673"/>
              <pc:sldLayoutMk cId="2768658721" sldId="2147483675"/>
              <ac:picMk id="8" creationId="{DE9892D3-6230-2018-B4D3-4D9AFBC4066C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Grafik 6" descr="Ein Bild, das Reihe, Licht, Farbigkeit enthält.&#10;&#10;Automatisch generierte Beschreibung">
            <a:extLst>
              <a:ext uri="{FF2B5EF4-FFF2-40B4-BE49-F238E27FC236}">
                <a16:creationId xmlns:a16="http://schemas.microsoft.com/office/drawing/2014/main" id="{1E8FEB89-9521-CF44-B9EF-DF5BEEFF13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9661" y="7943504"/>
            <a:ext cx="21404933" cy="255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82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20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7" name="Grafik 6" descr="Ein Bild, das Reihe, Licht, Farbigkeit enthält.&#10;&#10;Automatisch generierte Beschreibung">
            <a:extLst>
              <a:ext uri="{FF2B5EF4-FFF2-40B4-BE49-F238E27FC236}">
                <a16:creationId xmlns:a16="http://schemas.microsoft.com/office/drawing/2014/main" id="{80380C74-8A52-7653-6B84-DB8F3AC936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9661" y="7943504"/>
            <a:ext cx="21404933" cy="2554348"/>
          </a:xfrm>
          <a:prstGeom prst="rect">
            <a:avLst/>
          </a:prstGeom>
        </p:spPr>
      </p:pic>
      <p:pic>
        <p:nvPicPr>
          <p:cNvPr id="8" name="Grafik 7" descr="Ein Bild, das Rechteck, Blau, Symbol, Grafiken enthält.&#10;&#10;Automatisch generierte Beschreibung">
            <a:extLst>
              <a:ext uri="{FF2B5EF4-FFF2-40B4-BE49-F238E27FC236}">
                <a16:creationId xmlns:a16="http://schemas.microsoft.com/office/drawing/2014/main" id="{DE9892D3-6230-2018-B4D3-4D9AFBC406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6113" y="332496"/>
            <a:ext cx="988459" cy="52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65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292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41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72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46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39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07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61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EB85C-A5FB-42CF-8E91-CE96B8176CAF}" type="datetimeFigureOut">
              <a:rPr lang="de-DE" smtClean="0"/>
              <a:t>27.03.2024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FE83A-160A-4350-8ACC-2FFF8CAE7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17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18" Type="http://schemas.openxmlformats.org/officeDocument/2006/relationships/image" Target="../media/image4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17" Type="http://schemas.openxmlformats.org/officeDocument/2006/relationships/image" Target="../media/image46.jpeg"/><Relationship Id="rId2" Type="http://schemas.openxmlformats.org/officeDocument/2006/relationships/image" Target="../media/image31.jpeg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5" Type="http://schemas.openxmlformats.org/officeDocument/2006/relationships/image" Target="../media/image44.jpeg"/><Relationship Id="rId10" Type="http://schemas.openxmlformats.org/officeDocument/2006/relationships/image" Target="../media/image39.jpeg"/><Relationship Id="rId19" Type="http://schemas.openxmlformats.org/officeDocument/2006/relationships/image" Target="../media/image48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anuelarichtermeyer@mac.com" TargetMode="External"/><Relationship Id="rId2" Type="http://schemas.openxmlformats.org/officeDocument/2006/relationships/hyperlink" Target="mailto:as@annettespiekermann.d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18" Type="http://schemas.openxmlformats.org/officeDocument/2006/relationships/image" Target="../media/image70.jpeg"/><Relationship Id="rId3" Type="http://schemas.openxmlformats.org/officeDocument/2006/relationships/image" Target="../media/image55.jpeg"/><Relationship Id="rId21" Type="http://schemas.openxmlformats.org/officeDocument/2006/relationships/image" Target="../media/image73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17" Type="http://schemas.openxmlformats.org/officeDocument/2006/relationships/image" Target="../media/image69.jpeg"/><Relationship Id="rId2" Type="http://schemas.openxmlformats.org/officeDocument/2006/relationships/image" Target="../media/image54.jpeg"/><Relationship Id="rId16" Type="http://schemas.openxmlformats.org/officeDocument/2006/relationships/image" Target="../media/image68.jpeg"/><Relationship Id="rId20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5" Type="http://schemas.openxmlformats.org/officeDocument/2006/relationships/image" Target="../media/image67.jpeg"/><Relationship Id="rId10" Type="http://schemas.openxmlformats.org/officeDocument/2006/relationships/image" Target="../media/image62.jpeg"/><Relationship Id="rId19" Type="http://schemas.openxmlformats.org/officeDocument/2006/relationships/image" Target="../media/image71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Relationship Id="rId1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13" Type="http://schemas.openxmlformats.org/officeDocument/2006/relationships/image" Target="../media/image92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12" Type="http://schemas.openxmlformats.org/officeDocument/2006/relationships/image" Target="../media/image91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11" Type="http://schemas.openxmlformats.org/officeDocument/2006/relationships/image" Target="../media/image90.jpeg"/><Relationship Id="rId5" Type="http://schemas.openxmlformats.org/officeDocument/2006/relationships/image" Target="../media/image84.jpeg"/><Relationship Id="rId10" Type="http://schemas.openxmlformats.org/officeDocument/2006/relationships/image" Target="../media/image89.jpeg"/><Relationship Id="rId4" Type="http://schemas.openxmlformats.org/officeDocument/2006/relationships/image" Target="../media/image83.jpeg"/><Relationship Id="rId9" Type="http://schemas.openxmlformats.org/officeDocument/2006/relationships/image" Target="../media/image8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eg"/><Relationship Id="rId11" Type="http://schemas.openxmlformats.org/officeDocument/2006/relationships/image" Target="../media/image102.jpeg"/><Relationship Id="rId5" Type="http://schemas.openxmlformats.org/officeDocument/2006/relationships/image" Target="../media/image96.jpeg"/><Relationship Id="rId10" Type="http://schemas.openxmlformats.org/officeDocument/2006/relationships/image" Target="../media/image101.jpeg"/><Relationship Id="rId4" Type="http://schemas.openxmlformats.org/officeDocument/2006/relationships/image" Target="../media/image95.jpeg"/><Relationship Id="rId9" Type="http://schemas.openxmlformats.org/officeDocument/2006/relationships/image" Target="../media/image10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Relationship Id="rId9" Type="http://schemas.openxmlformats.org/officeDocument/2006/relationships/image" Target="../media/image1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Kleidung, Person, Konzert, Gruppe enthält.&#10;&#10;Automatisch generierte Beschreibung">
            <a:extLst>
              <a:ext uri="{FF2B5EF4-FFF2-40B4-BE49-F238E27FC236}">
                <a16:creationId xmlns:a16="http://schemas.microsoft.com/office/drawing/2014/main" id="{79A887BF-B3DB-45D7-0431-7CEEAA504BC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569" y="0"/>
            <a:ext cx="14859000" cy="9906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39BE648-880B-8C25-9409-51C37B37D3D8}"/>
              </a:ext>
            </a:extLst>
          </p:cNvPr>
          <p:cNvSpPr txBox="1"/>
          <p:nvPr/>
        </p:nvSpPr>
        <p:spPr>
          <a:xfrm>
            <a:off x="1842600" y="8757809"/>
            <a:ext cx="13915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25. März 2024 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Ein Tag für die Zukunft des Konvents der wissenschaftlichen Mitarbeitenden der TUM</a:t>
            </a:r>
          </a:p>
        </p:txBody>
      </p:sp>
      <p:pic>
        <p:nvPicPr>
          <p:cNvPr id="5" name="Grafik 4" descr="Ein Bild, das Rechteck, Blau, Symbol, Grafiken enthält.&#10;&#10;Automatisch generierte Beschreibung">
            <a:extLst>
              <a:ext uri="{FF2B5EF4-FFF2-40B4-BE49-F238E27FC236}">
                <a16:creationId xmlns:a16="http://schemas.microsoft.com/office/drawing/2014/main" id="{1D3ED020-34DE-AFBB-D8AC-3F2D09F0B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89" y="455929"/>
            <a:ext cx="795131" cy="4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29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leidung, Person, Frau, Im Haus enthält.&#10;&#10;Automatisch generierte Beschreibung">
            <a:extLst>
              <a:ext uri="{FF2B5EF4-FFF2-40B4-BE49-F238E27FC236}">
                <a16:creationId xmlns:a16="http://schemas.microsoft.com/office/drawing/2014/main" id="{2E8D9233-7689-1676-B363-B4D0F35654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105"/>
          <a:stretch/>
        </p:blipFill>
        <p:spPr>
          <a:xfrm>
            <a:off x="815658" y="2194560"/>
            <a:ext cx="9485225" cy="5715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E180F37-8FD0-D830-FA61-8CA3534C1643}"/>
              </a:ext>
            </a:extLst>
          </p:cNvPr>
          <p:cNvSpPr txBox="1"/>
          <p:nvPr/>
        </p:nvSpPr>
        <p:spPr>
          <a:xfrm>
            <a:off x="10676210" y="5231904"/>
            <a:ext cx="63316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Engineering and Design</a:t>
            </a:r>
            <a:r>
              <a:rPr lang="de-DE" sz="2400" b="1" dirty="0">
                <a:latin typeface="Century Gothic" panose="020B0502020202020204" pitchFamily="34" charset="0"/>
              </a:rPr>
              <a:t>:</a:t>
            </a:r>
          </a:p>
          <a:p>
            <a:endParaRPr lang="de-DE" sz="2400" b="1" dirty="0">
              <a:latin typeface="Century Gothic" panose="020B0502020202020204" pitchFamily="34" charset="0"/>
            </a:endParaRPr>
          </a:p>
          <a:p>
            <a:r>
              <a:rPr lang="de-DE" sz="2400" b="1" dirty="0">
                <a:latin typeface="Century Gothic" panose="020B0502020202020204" pitchFamily="34" charset="0"/>
              </a:rPr>
              <a:t>Alle in einem Boot – mit „Schwimmkörpern“, die das Boot über Wasser halten: zentrale Ideen, Bedarfe und Anliegen für eine funktionsfähige und zukunftsfähige School!</a:t>
            </a:r>
          </a:p>
        </p:txBody>
      </p:sp>
    </p:spTree>
    <p:extLst>
      <p:ext uri="{BB962C8B-B14F-4D97-AF65-F5344CB8AC3E}">
        <p14:creationId xmlns:p14="http://schemas.microsoft.com/office/powerpoint/2010/main" val="4051454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leidung, Menschliches Gesicht, Person, Frau enthält.&#10;&#10;Automatisch generierte Beschreibung">
            <a:extLst>
              <a:ext uri="{FF2B5EF4-FFF2-40B4-BE49-F238E27FC236}">
                <a16:creationId xmlns:a16="http://schemas.microsoft.com/office/drawing/2014/main" id="{43E9F1E9-FADD-1BE6-DD8D-51750F4CB5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49" y="1127760"/>
            <a:ext cx="10675620" cy="711708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B566888-0301-147D-8C0B-3016A068BEA7}"/>
              </a:ext>
            </a:extLst>
          </p:cNvPr>
          <p:cNvSpPr txBox="1"/>
          <p:nvPr/>
        </p:nvSpPr>
        <p:spPr>
          <a:xfrm>
            <a:off x="11903350" y="2244864"/>
            <a:ext cx="54589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Medicine and Health</a:t>
            </a:r>
          </a:p>
          <a:p>
            <a:endParaRPr lang="de-DE" sz="2400" b="1" dirty="0">
              <a:latin typeface="Century Gothic" panose="020B0502020202020204" pitchFamily="34" charset="0"/>
            </a:endParaRPr>
          </a:p>
          <a:p>
            <a:r>
              <a:rPr lang="de-DE" sz="2400" b="1" dirty="0">
                <a:latin typeface="Century Gothic" panose="020B0502020202020204" pitchFamily="34" charset="0"/>
              </a:rPr>
              <a:t>Auf dem wackeligen Fundament der Ressourcen ruht die „Pyramide“ der Anforderungen und Entwicklungen des akademischen Mittelbaus – bis zur persönlichen Entwicklung an der Spitze. Alles eingefangen vom „akademischen Traumfänger“, der Idee, wirklich frei zu forschen und zu gestalten, unterstützt von einer stabilen Administration.</a:t>
            </a:r>
          </a:p>
        </p:txBody>
      </p:sp>
    </p:spTree>
    <p:extLst>
      <p:ext uri="{BB962C8B-B14F-4D97-AF65-F5344CB8AC3E}">
        <p14:creationId xmlns:p14="http://schemas.microsoft.com/office/powerpoint/2010/main" val="4060158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Wand, Im Haus, Frau enthält.&#10;&#10;Automatisch generierte Beschreibung">
            <a:extLst>
              <a:ext uri="{FF2B5EF4-FFF2-40B4-BE49-F238E27FC236}">
                <a16:creationId xmlns:a16="http://schemas.microsoft.com/office/drawing/2014/main" id="{14B52D96-5445-525A-054A-20CB135B0A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188" y="345980"/>
            <a:ext cx="6142692" cy="921403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C59915D4-202B-D2A9-10E6-89CF3A79B8AB}"/>
              </a:ext>
            </a:extLst>
          </p:cNvPr>
          <p:cNvSpPr txBox="1"/>
          <p:nvPr/>
        </p:nvSpPr>
        <p:spPr>
          <a:xfrm>
            <a:off x="8805068" y="2854464"/>
            <a:ext cx="76693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Mit hoffentlich nicht nur „heißer Luft“ steigt der Heißluftballon der spontanen School-Fusion aus 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Management </a:t>
            </a:r>
            <a:r>
              <a:rPr lang="de-DE" sz="2400" b="1" dirty="0">
                <a:latin typeface="Century Gothic" panose="020B0502020202020204" pitchFamily="34" charset="0"/>
              </a:rPr>
              <a:t>und 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Social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Sciences and Technology </a:t>
            </a:r>
            <a:r>
              <a:rPr lang="de-DE" sz="2400" b="1" dirty="0">
                <a:latin typeface="Century Gothic" panose="020B0502020202020204" pitchFamily="34" charset="0"/>
              </a:rPr>
              <a:t>in den Forschungshimmel…</a:t>
            </a:r>
          </a:p>
          <a:p>
            <a:endParaRPr lang="de-DE" sz="2400" b="1" dirty="0">
              <a:latin typeface="Century Gothic" panose="020B0502020202020204" pitchFamily="34" charset="0"/>
            </a:endParaRPr>
          </a:p>
          <a:p>
            <a:r>
              <a:rPr lang="de-DE" sz="2400" b="1" dirty="0">
                <a:latin typeface="Century Gothic" panose="020B0502020202020204" pitchFamily="34" charset="0"/>
              </a:rPr>
              <a:t>Im Korb die grundlegenden Bedarfe und Forderungen, im Ballon die tragfähigen Ideen und „</a:t>
            </a:r>
            <a:r>
              <a:rPr lang="de-DE" sz="2400" b="1" dirty="0" err="1">
                <a:latin typeface="Century Gothic" panose="020B0502020202020204" pitchFamily="34" charset="0"/>
              </a:rPr>
              <a:t>hot</a:t>
            </a:r>
            <a:r>
              <a:rPr lang="de-DE" sz="2400" b="1" dirty="0">
                <a:latin typeface="Century Gothic" panose="020B0502020202020204" pitchFamily="34" charset="0"/>
              </a:rPr>
              <a:t> </a:t>
            </a:r>
            <a:r>
              <a:rPr lang="de-DE" sz="2400" b="1" dirty="0" err="1">
                <a:latin typeface="Century Gothic" panose="020B0502020202020204" pitchFamily="34" charset="0"/>
              </a:rPr>
              <a:t>topics</a:t>
            </a:r>
            <a:r>
              <a:rPr lang="de-DE" sz="2400" b="1" dirty="0">
                <a:latin typeface="Century Gothic" panose="020B0502020202020204" pitchFamily="34" charset="0"/>
              </a:rPr>
              <a:t>“ wie Transparenz bei Karrierewegen und Stellenbesetzungen.</a:t>
            </a:r>
          </a:p>
        </p:txBody>
      </p:sp>
    </p:spTree>
    <p:extLst>
      <p:ext uri="{BB962C8B-B14F-4D97-AF65-F5344CB8AC3E}">
        <p14:creationId xmlns:p14="http://schemas.microsoft.com/office/powerpoint/2010/main" val="2337341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leidung, Handschrift, Menschliches Gesicht, Person enthält.&#10;&#10;Automatisch generierte Beschreibung">
            <a:extLst>
              <a:ext uri="{FF2B5EF4-FFF2-40B4-BE49-F238E27FC236}">
                <a16:creationId xmlns:a16="http://schemas.microsoft.com/office/drawing/2014/main" id="{D01B3DCC-8EEA-7EB3-D311-F76B13BEFC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193" y="683151"/>
            <a:ext cx="5960967" cy="771332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577998F-8F87-6B0F-EA96-699AD27FF484}"/>
              </a:ext>
            </a:extLst>
          </p:cNvPr>
          <p:cNvSpPr txBox="1"/>
          <p:nvPr/>
        </p:nvSpPr>
        <p:spPr>
          <a:xfrm>
            <a:off x="7284720" y="2336304"/>
            <a:ext cx="90412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Die 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Life Sciences </a:t>
            </a:r>
            <a:r>
              <a:rPr lang="de-DE" sz="2400" b="1" dirty="0">
                <a:latin typeface="Century Gothic" panose="020B0502020202020204" pitchFamily="34" charset="0"/>
              </a:rPr>
              <a:t>thematisiert die „Karriereleiter“ als Metapher für die Entwicklung des akademischen Mittelbaus – die Vielfalt der Aufgaben, das Erleben der Hierarchien, die strukturellen Herausforderungen (fehlende Sprossen…) – und hier wünscht man sich </a:t>
            </a:r>
            <a:r>
              <a:rPr lang="de-DE" sz="2400" b="1" dirty="0" err="1">
                <a:latin typeface="Century Gothic" panose="020B0502020202020204" pitchFamily="34" charset="0"/>
              </a:rPr>
              <a:t>Resilienztraining</a:t>
            </a:r>
            <a:r>
              <a:rPr lang="de-DE" sz="2400" b="1" dirty="0">
                <a:latin typeface="Century Gothic" panose="020B0502020202020204" pitchFamily="34" charset="0"/>
              </a:rPr>
              <a:t> für die wissenschaftliche Karriere und eine Wertschätzung der (Exzellenz der) Lehre!</a:t>
            </a:r>
          </a:p>
        </p:txBody>
      </p:sp>
    </p:spTree>
    <p:extLst>
      <p:ext uri="{BB962C8B-B14F-4D97-AF65-F5344CB8AC3E}">
        <p14:creationId xmlns:p14="http://schemas.microsoft.com/office/powerpoint/2010/main" val="3448273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FEA6945F-DB03-0DDB-A447-8D2C40D70011}"/>
              </a:ext>
            </a:extLst>
          </p:cNvPr>
          <p:cNvSpPr txBox="1"/>
          <p:nvPr/>
        </p:nvSpPr>
        <p:spPr>
          <a:xfrm>
            <a:off x="11658600" y="2534424"/>
            <a:ext cx="5669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Die 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Computation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and  Information Technology </a:t>
            </a:r>
            <a:r>
              <a:rPr lang="de-DE" sz="2400" b="1" dirty="0">
                <a:latin typeface="Century Gothic" panose="020B0502020202020204" pitchFamily="34" charset="0"/>
              </a:rPr>
              <a:t>ist in einem Zug unterwegs, der von vielen gezogen und durch den Mittelbau stabilisiert wird. Auch hier der Wunsch nach mehr Transparenz, einer Stärkung der Ressourcen des Mittelbaus – und nach einer gezielten Entwicklung der Führungskräfte, um komplexe Probleme souverän anzugehen und zu lösen.</a:t>
            </a:r>
          </a:p>
        </p:txBody>
      </p:sp>
      <p:pic>
        <p:nvPicPr>
          <p:cNvPr id="8" name="Grafik 7" descr="Ein Bild, das Kleidung, Im Haus, Wand, Person enthält.&#10;&#10;Automatisch generierte Beschreibung">
            <a:extLst>
              <a:ext uri="{FF2B5EF4-FFF2-40B4-BE49-F238E27FC236}">
                <a16:creationId xmlns:a16="http://schemas.microsoft.com/office/drawing/2014/main" id="{E7D5FF7D-3969-E6E9-BC43-5BEF496142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388938" y="2179320"/>
            <a:ext cx="11033114" cy="627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61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7050C-94B1-5374-F323-94A590C2E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Impressionen…</a:t>
            </a:r>
          </a:p>
        </p:txBody>
      </p:sp>
      <p:pic>
        <p:nvPicPr>
          <p:cNvPr id="5" name="Grafik 4" descr="Ein Bild, das Text, Kleidung, Handschrift, Klebezettel enthält.&#10;&#10;Automatisch generierte Beschreibung">
            <a:extLst>
              <a:ext uri="{FF2B5EF4-FFF2-40B4-BE49-F238E27FC236}">
                <a16:creationId xmlns:a16="http://schemas.microsoft.com/office/drawing/2014/main" id="{DAACD752-EB4A-2C9C-62E6-BEED9E6CBE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330" y="4584023"/>
            <a:ext cx="3152577" cy="2101514"/>
          </a:xfrm>
          <a:prstGeom prst="rect">
            <a:avLst/>
          </a:prstGeom>
        </p:spPr>
      </p:pic>
      <p:pic>
        <p:nvPicPr>
          <p:cNvPr id="7" name="Grafik 6" descr="Ein Bild, das Kleidung, Menschliches Gesicht, Person, Mann enthält.&#10;&#10;Automatisch generierte Beschreibung">
            <a:extLst>
              <a:ext uri="{FF2B5EF4-FFF2-40B4-BE49-F238E27FC236}">
                <a16:creationId xmlns:a16="http://schemas.microsoft.com/office/drawing/2014/main" id="{CA295831-FB64-1D0D-EA1F-9AEC38C230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976" y="2112653"/>
            <a:ext cx="3152271" cy="2101514"/>
          </a:xfrm>
          <a:prstGeom prst="rect">
            <a:avLst/>
          </a:prstGeom>
        </p:spPr>
      </p:pic>
      <p:pic>
        <p:nvPicPr>
          <p:cNvPr id="9" name="Grafik 8" descr="Ein Bild, das Kleidung, Person, Menschliches Gesicht, Mann enthält.&#10;&#10;Automatisch generierte Beschreibung">
            <a:extLst>
              <a:ext uri="{FF2B5EF4-FFF2-40B4-BE49-F238E27FC236}">
                <a16:creationId xmlns:a16="http://schemas.microsoft.com/office/drawing/2014/main" id="{68987C2D-E3B4-6E85-AE6A-16CD9C05C7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89" y="6413137"/>
            <a:ext cx="3152271" cy="2101514"/>
          </a:xfrm>
          <a:prstGeom prst="rect">
            <a:avLst/>
          </a:prstGeom>
        </p:spPr>
      </p:pic>
      <p:pic>
        <p:nvPicPr>
          <p:cNvPr id="11" name="Grafik 10" descr="Ein Bild, das Kleidung, Menschliches Gesicht, Person, Mann enthält.&#10;&#10;Automatisch generierte Beschreibung">
            <a:extLst>
              <a:ext uri="{FF2B5EF4-FFF2-40B4-BE49-F238E27FC236}">
                <a16:creationId xmlns:a16="http://schemas.microsoft.com/office/drawing/2014/main" id="{C4138859-13CF-6DAA-65F7-8F0819C47E6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569" y="6805080"/>
            <a:ext cx="3152271" cy="2101514"/>
          </a:xfrm>
          <a:prstGeom prst="rect">
            <a:avLst/>
          </a:prstGeom>
        </p:spPr>
      </p:pic>
      <p:pic>
        <p:nvPicPr>
          <p:cNvPr id="13" name="Grafik 12" descr="Ein Bild, das Text, Handschrift, Gebäude, Kleidung enthält.&#10;&#10;Automatisch generierte Beschreibung">
            <a:extLst>
              <a:ext uri="{FF2B5EF4-FFF2-40B4-BE49-F238E27FC236}">
                <a16:creationId xmlns:a16="http://schemas.microsoft.com/office/drawing/2014/main" id="{2F2A9C48-D5C0-6EBA-FEB1-A4A830CD5F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738" y="1796443"/>
            <a:ext cx="4002056" cy="2668037"/>
          </a:xfrm>
          <a:prstGeom prst="rect">
            <a:avLst/>
          </a:prstGeom>
        </p:spPr>
      </p:pic>
      <p:pic>
        <p:nvPicPr>
          <p:cNvPr id="15" name="Grafik 14" descr="Ein Bild, das Kleidung, Person, Frau, Mann enthält.&#10;&#10;Automatisch generierte Beschreibung">
            <a:extLst>
              <a:ext uri="{FF2B5EF4-FFF2-40B4-BE49-F238E27FC236}">
                <a16:creationId xmlns:a16="http://schemas.microsoft.com/office/drawing/2014/main" id="{F92A0F45-A6D3-1BE2-0BEC-45B45CCAA58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69" y="3902243"/>
            <a:ext cx="3152271" cy="2101514"/>
          </a:xfrm>
          <a:prstGeom prst="rect">
            <a:avLst/>
          </a:prstGeom>
        </p:spPr>
      </p:pic>
      <p:pic>
        <p:nvPicPr>
          <p:cNvPr id="17" name="Grafik 16" descr="Ein Bild, das Menschliches Gesicht, Mann, Kleidung, Person enthält.&#10;&#10;Automatisch generierte Beschreibung">
            <a:extLst>
              <a:ext uri="{FF2B5EF4-FFF2-40B4-BE49-F238E27FC236}">
                <a16:creationId xmlns:a16="http://schemas.microsoft.com/office/drawing/2014/main" id="{777F0623-A53F-6A7D-3781-BB818667CAD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6370" y="8044192"/>
            <a:ext cx="2277861" cy="1518574"/>
          </a:xfrm>
          <a:prstGeom prst="rect">
            <a:avLst/>
          </a:prstGeom>
        </p:spPr>
      </p:pic>
      <p:pic>
        <p:nvPicPr>
          <p:cNvPr id="19" name="Grafik 18" descr="Ein Bild, das Menschliches Gesicht, Kleidung, Person, Wand enthält.&#10;&#10;Automatisch generierte Beschreibung">
            <a:extLst>
              <a:ext uri="{FF2B5EF4-FFF2-40B4-BE49-F238E27FC236}">
                <a16:creationId xmlns:a16="http://schemas.microsoft.com/office/drawing/2014/main" id="{A7597887-6DC0-3605-693C-3A0CDD08F1F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6209" y="470296"/>
            <a:ext cx="3152271" cy="2101514"/>
          </a:xfrm>
          <a:prstGeom prst="rect">
            <a:avLst/>
          </a:prstGeom>
        </p:spPr>
      </p:pic>
      <p:pic>
        <p:nvPicPr>
          <p:cNvPr id="21" name="Grafik 20" descr="Ein Bild, das Kleidung, Person, Wand, Im Haus enthält.&#10;&#10;Automatisch generierte Beschreibung">
            <a:extLst>
              <a:ext uri="{FF2B5EF4-FFF2-40B4-BE49-F238E27FC236}">
                <a16:creationId xmlns:a16="http://schemas.microsoft.com/office/drawing/2014/main" id="{148E0D68-735C-9BAA-F091-0815A29AA7E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28874" y="7468709"/>
            <a:ext cx="2320453" cy="1740340"/>
          </a:xfrm>
          <a:prstGeom prst="rect">
            <a:avLst/>
          </a:prstGeom>
        </p:spPr>
      </p:pic>
      <p:pic>
        <p:nvPicPr>
          <p:cNvPr id="25" name="Grafik 24" descr="Ein Bild, das Kleidung, Mann, Menschliches Gesicht, Person enthält.&#10;&#10;Automatisch generierte Beschreibung">
            <a:extLst>
              <a:ext uri="{FF2B5EF4-FFF2-40B4-BE49-F238E27FC236}">
                <a16:creationId xmlns:a16="http://schemas.microsoft.com/office/drawing/2014/main" id="{DD3CC395-F074-3430-B348-135878825B9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3596" y="1930588"/>
            <a:ext cx="3126260" cy="2344695"/>
          </a:xfrm>
          <a:prstGeom prst="rect">
            <a:avLst/>
          </a:prstGeom>
        </p:spPr>
      </p:pic>
      <p:pic>
        <p:nvPicPr>
          <p:cNvPr id="27" name="Grafik 26" descr="Ein Bild, das Kleidung, Person, Wand, Im Haus enthält.&#10;&#10;Automatisch generierte Beschreibung">
            <a:extLst>
              <a:ext uri="{FF2B5EF4-FFF2-40B4-BE49-F238E27FC236}">
                <a16:creationId xmlns:a16="http://schemas.microsoft.com/office/drawing/2014/main" id="{21132F5B-89D2-A259-4934-B03E2CB40E14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77701" y="4784055"/>
            <a:ext cx="1861808" cy="1396356"/>
          </a:xfrm>
          <a:prstGeom prst="rect">
            <a:avLst/>
          </a:prstGeom>
        </p:spPr>
      </p:pic>
      <p:pic>
        <p:nvPicPr>
          <p:cNvPr id="29" name="Grafik 28" descr="Ein Bild, das Text, Handschrift, Klebezettel, Papierprodukt enthält.&#10;&#10;Automatisch generierte Beschreibung">
            <a:extLst>
              <a:ext uri="{FF2B5EF4-FFF2-40B4-BE49-F238E27FC236}">
                <a16:creationId xmlns:a16="http://schemas.microsoft.com/office/drawing/2014/main" id="{9E1BDC76-F6FC-CBC8-FC18-3DB0E60A4BA7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76993" y="6813349"/>
            <a:ext cx="1861808" cy="1396356"/>
          </a:xfrm>
          <a:prstGeom prst="rect">
            <a:avLst/>
          </a:prstGeom>
        </p:spPr>
      </p:pic>
      <p:pic>
        <p:nvPicPr>
          <p:cNvPr id="31" name="Grafik 30" descr="Ein Bild, das Text, Handschrift enthält.&#10;&#10;Automatisch generierte Beschreibung">
            <a:extLst>
              <a:ext uri="{FF2B5EF4-FFF2-40B4-BE49-F238E27FC236}">
                <a16:creationId xmlns:a16="http://schemas.microsoft.com/office/drawing/2014/main" id="{0ACDFBF3-DFDA-FFE0-3C3C-4184F17075BE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371254" y="4463412"/>
            <a:ext cx="3891157" cy="2918368"/>
          </a:xfrm>
          <a:prstGeom prst="rect">
            <a:avLst/>
          </a:prstGeom>
        </p:spPr>
      </p:pic>
      <p:pic>
        <p:nvPicPr>
          <p:cNvPr id="33" name="Grafik 32" descr="Ein Bild, das Text, Handschrift, Klebezettel, Quittung enthält.&#10;&#10;Automatisch generierte Beschreibung">
            <a:extLst>
              <a:ext uri="{FF2B5EF4-FFF2-40B4-BE49-F238E27FC236}">
                <a16:creationId xmlns:a16="http://schemas.microsoft.com/office/drawing/2014/main" id="{BBC6E9F5-B5D8-29F3-E84A-A86B9BC89C40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93" y="1940854"/>
            <a:ext cx="2482411" cy="1861808"/>
          </a:xfrm>
          <a:prstGeom prst="rect">
            <a:avLst/>
          </a:prstGeom>
        </p:spPr>
      </p:pic>
      <p:pic>
        <p:nvPicPr>
          <p:cNvPr id="35" name="Grafik 34" descr="Ein Bild, das Text, Handschrift, Papier, Klebezettel enthält.&#10;&#10;Automatisch generierte Beschreibung">
            <a:extLst>
              <a:ext uri="{FF2B5EF4-FFF2-40B4-BE49-F238E27FC236}">
                <a16:creationId xmlns:a16="http://schemas.microsoft.com/office/drawing/2014/main" id="{89076A97-5EE5-77CD-E90E-E595BC9BD9C5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52255" y="6765716"/>
            <a:ext cx="1861808" cy="1396356"/>
          </a:xfrm>
          <a:prstGeom prst="rect">
            <a:avLst/>
          </a:prstGeom>
        </p:spPr>
      </p:pic>
      <p:pic>
        <p:nvPicPr>
          <p:cNvPr id="37" name="Grafik 36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F21C045A-F012-7060-A346-B9729369A76D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673068" y="2704653"/>
            <a:ext cx="1861808" cy="1396356"/>
          </a:xfrm>
          <a:prstGeom prst="rect">
            <a:avLst/>
          </a:prstGeom>
        </p:spPr>
      </p:pic>
      <p:pic>
        <p:nvPicPr>
          <p:cNvPr id="39" name="Grafik 38" descr="Ein Bild, das Text, Handschrift, Kalligrafie enthält.&#10;&#10;Automatisch generierte Beschreibung">
            <a:extLst>
              <a:ext uri="{FF2B5EF4-FFF2-40B4-BE49-F238E27FC236}">
                <a16:creationId xmlns:a16="http://schemas.microsoft.com/office/drawing/2014/main" id="{D576C27C-B6DE-5AA7-E42C-299A13478286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61607" y="4569285"/>
            <a:ext cx="1861808" cy="1396356"/>
          </a:xfrm>
          <a:prstGeom prst="rect">
            <a:avLst/>
          </a:prstGeom>
        </p:spPr>
      </p:pic>
      <p:pic>
        <p:nvPicPr>
          <p:cNvPr id="23" name="Grafik 22" descr="Ein Bild, das Kleidung, Wand, Im Haus, Person enthält.&#10;&#10;Automatisch generierte Beschreibung">
            <a:extLst>
              <a:ext uri="{FF2B5EF4-FFF2-40B4-BE49-F238E27FC236}">
                <a16:creationId xmlns:a16="http://schemas.microsoft.com/office/drawing/2014/main" id="{C1FBD0D1-A58B-6141-D71F-121F638DFB72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106083" y="7346014"/>
            <a:ext cx="1861808" cy="1396356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9929E993-11DD-55A0-800B-C11A31F3AFCC}"/>
              </a:ext>
            </a:extLst>
          </p:cNvPr>
          <p:cNvSpPr txBox="1"/>
          <p:nvPr/>
        </p:nvSpPr>
        <p:spPr>
          <a:xfrm>
            <a:off x="4807897" y="4565704"/>
            <a:ext cx="4367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Century Gothic" panose="020B0502020202020204" pitchFamily="34" charset="0"/>
              </a:rPr>
              <a:t>…und ein großes DANKESCHÖN </a:t>
            </a:r>
            <a:br>
              <a:rPr lang="de-DE" sz="2400" dirty="0">
                <a:latin typeface="Century Gothic" panose="020B0502020202020204" pitchFamily="34" charset="0"/>
              </a:rPr>
            </a:br>
            <a:r>
              <a:rPr lang="de-DE" sz="2400" dirty="0">
                <a:latin typeface="Century Gothic" panose="020B0502020202020204" pitchFamily="34" charset="0"/>
              </a:rPr>
              <a:t>für die Kreativität, </a:t>
            </a:r>
            <a:br>
              <a:rPr lang="de-DE" sz="2400" dirty="0">
                <a:latin typeface="Century Gothic" panose="020B0502020202020204" pitchFamily="34" charset="0"/>
              </a:rPr>
            </a:br>
            <a:r>
              <a:rPr lang="de-DE" sz="2400" dirty="0">
                <a:latin typeface="Century Gothic" panose="020B0502020202020204" pitchFamily="34" charset="0"/>
              </a:rPr>
              <a:t>die Offenheit und </a:t>
            </a:r>
            <a:br>
              <a:rPr lang="de-DE" sz="2400" dirty="0">
                <a:latin typeface="Century Gothic" panose="020B0502020202020204" pitchFamily="34" charset="0"/>
              </a:rPr>
            </a:br>
            <a:r>
              <a:rPr lang="de-DE" sz="2400" dirty="0">
                <a:latin typeface="Century Gothic" panose="020B0502020202020204" pitchFamily="34" charset="0"/>
              </a:rPr>
              <a:t>den intensiven Austausch!</a:t>
            </a:r>
          </a:p>
        </p:txBody>
      </p:sp>
    </p:spTree>
    <p:extLst>
      <p:ext uri="{BB962C8B-B14F-4D97-AF65-F5344CB8AC3E}">
        <p14:creationId xmlns:p14="http://schemas.microsoft.com/office/powerpoint/2010/main" val="2651645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D9382-D527-5B37-2A84-8D9AE4764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Kontakt für Anliegen, Nachfragen…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814A94-8E95-9468-98AF-5C1D4B7CF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 err="1"/>
              <a:t>Sprecher:innen</a:t>
            </a:r>
            <a:r>
              <a:rPr lang="de-DE" b="1" dirty="0"/>
              <a:t> des Konvents:</a:t>
            </a:r>
          </a:p>
          <a:p>
            <a:r>
              <a:rPr lang="de-DE" dirty="0"/>
              <a:t>Katja Steiger (MH) </a:t>
            </a:r>
            <a:r>
              <a:rPr lang="de-DE" dirty="0">
                <a:highlight>
                  <a:srgbClr val="FFFF00"/>
                </a:highlight>
              </a:rPr>
              <a:t>Mail</a:t>
            </a:r>
          </a:p>
          <a:p>
            <a:r>
              <a:rPr lang="de-DE" dirty="0"/>
              <a:t>Christian Stemmer (ED) </a:t>
            </a:r>
            <a:r>
              <a:rPr lang="de-DE" dirty="0">
                <a:highlight>
                  <a:srgbClr val="FFFF00"/>
                </a:highlight>
              </a:rPr>
              <a:t>Mail</a:t>
            </a:r>
            <a:endParaRPr lang="de-DE" dirty="0"/>
          </a:p>
          <a:p>
            <a:r>
              <a:rPr lang="de-DE" dirty="0"/>
              <a:t>Josef Homolka (NAT) </a:t>
            </a:r>
            <a:r>
              <a:rPr lang="de-DE" dirty="0">
                <a:highlight>
                  <a:srgbClr val="FFFF00"/>
                </a:highlight>
              </a:rPr>
              <a:t>Mail</a:t>
            </a:r>
            <a:endParaRPr lang="de-DE" dirty="0"/>
          </a:p>
          <a:p>
            <a:r>
              <a:rPr lang="de-DE" dirty="0"/>
              <a:t>Hannes Petermeier (CIT) </a:t>
            </a:r>
            <a:r>
              <a:rPr lang="de-DE" dirty="0">
                <a:highlight>
                  <a:srgbClr val="FFFF00"/>
                </a:highlight>
              </a:rPr>
              <a:t>Mail</a:t>
            </a:r>
            <a:endParaRPr lang="de-DE" dirty="0"/>
          </a:p>
          <a:p>
            <a:r>
              <a:rPr lang="de-DE" dirty="0"/>
              <a:t>Andreas Bauer (HR6) </a:t>
            </a:r>
            <a:r>
              <a:rPr lang="de-DE" dirty="0">
                <a:highlight>
                  <a:srgbClr val="FFFF00"/>
                </a:highlight>
              </a:rPr>
              <a:t>Mail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Moderatorinnen:</a:t>
            </a:r>
          </a:p>
          <a:p>
            <a:r>
              <a:rPr lang="de-DE" dirty="0"/>
              <a:t>Annette Spiekermann (</a:t>
            </a:r>
            <a:r>
              <a:rPr lang="de-DE" dirty="0">
                <a:hlinkClick r:id="rId2"/>
              </a:rPr>
              <a:t>as@annettespiekermann.de</a:t>
            </a:r>
            <a:r>
              <a:rPr lang="de-DE" dirty="0"/>
              <a:t>)</a:t>
            </a:r>
          </a:p>
          <a:p>
            <a:r>
              <a:rPr lang="de-DE" dirty="0"/>
              <a:t>Manuela Richter-Meyer (</a:t>
            </a:r>
            <a:r>
              <a:rPr lang="de-DE" dirty="0">
                <a:hlinkClick r:id="rId3"/>
              </a:rPr>
              <a:t>manuelarichtermeyer@mac.com</a:t>
            </a:r>
            <a:r>
              <a:rPr lang="de-DE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93863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90A28-04BB-FF37-A423-CF888790D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Anhang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95DD8E-4075-646F-2A54-0FBDD9411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Bilder der Ergebnis-Zettel und Installationen</a:t>
            </a:r>
          </a:p>
        </p:txBody>
      </p:sp>
    </p:spTree>
    <p:extLst>
      <p:ext uri="{BB962C8B-B14F-4D97-AF65-F5344CB8AC3E}">
        <p14:creationId xmlns:p14="http://schemas.microsoft.com/office/powerpoint/2010/main" val="3855611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, Karton, Box enthält.&#10;&#10;Automatisch generierte Beschreibung">
            <a:extLst>
              <a:ext uri="{FF2B5EF4-FFF2-40B4-BE49-F238E27FC236}">
                <a16:creationId xmlns:a16="http://schemas.microsoft.com/office/drawing/2014/main" id="{4CE422CE-C129-63B7-350D-B86371E38D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74029" y="1648145"/>
            <a:ext cx="4526281" cy="3550920"/>
          </a:xfrm>
          <a:prstGeom prst="rect">
            <a:avLst/>
          </a:prstGeom>
        </p:spPr>
      </p:pic>
      <p:pic>
        <p:nvPicPr>
          <p:cNvPr id="7" name="Grafik 6" descr="Ein Bild, das Text, Handschrift, Klebezettel, Papierprodukt enthält.&#10;&#10;Automatisch generierte Beschreibung">
            <a:extLst>
              <a:ext uri="{FF2B5EF4-FFF2-40B4-BE49-F238E27FC236}">
                <a16:creationId xmlns:a16="http://schemas.microsoft.com/office/drawing/2014/main" id="{8B40C73B-CF30-AC6C-DC6F-EC8CCDC79C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78416" y="2303623"/>
            <a:ext cx="5346419" cy="3060102"/>
          </a:xfrm>
          <a:prstGeom prst="rect">
            <a:avLst/>
          </a:prstGeom>
        </p:spPr>
      </p:pic>
      <p:pic>
        <p:nvPicPr>
          <p:cNvPr id="9" name="Grafik 8" descr="Ein Bild, das Text, Handschrift, Papierprodukt, Papier enthält.&#10;&#10;Automatisch generierte Beschreibung">
            <a:extLst>
              <a:ext uri="{FF2B5EF4-FFF2-40B4-BE49-F238E27FC236}">
                <a16:creationId xmlns:a16="http://schemas.microsoft.com/office/drawing/2014/main" id="{F52CE431-D215-8080-A7D6-45F66A7297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340558" y="1358586"/>
            <a:ext cx="3779523" cy="3383279"/>
          </a:xfrm>
          <a:prstGeom prst="rect">
            <a:avLst/>
          </a:prstGeom>
        </p:spPr>
      </p:pic>
      <p:pic>
        <p:nvPicPr>
          <p:cNvPr id="11" name="Grafik 10" descr="Ein Bild, das Text, Handschrift, Im Haus, Behälter enthält.&#10;&#10;Automatisch generierte Beschreibung">
            <a:extLst>
              <a:ext uri="{FF2B5EF4-FFF2-40B4-BE49-F238E27FC236}">
                <a16:creationId xmlns:a16="http://schemas.microsoft.com/office/drawing/2014/main" id="{59BCFE78-251D-0320-A681-69A6A84CCB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875655" y="2563771"/>
            <a:ext cx="5724603" cy="2917990"/>
          </a:xfrm>
          <a:prstGeom prst="rect">
            <a:avLst/>
          </a:prstGeom>
        </p:spPr>
      </p:pic>
      <p:pic>
        <p:nvPicPr>
          <p:cNvPr id="13" name="Grafik 12" descr="Ein Bild, das Text, Handschrift, Im Haus, Box enthält.&#10;&#10;Automatisch generierte Beschreibung">
            <a:extLst>
              <a:ext uri="{FF2B5EF4-FFF2-40B4-BE49-F238E27FC236}">
                <a16:creationId xmlns:a16="http://schemas.microsoft.com/office/drawing/2014/main" id="{7CE33D82-1C43-FB25-6D10-A702237004F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912038" y="3802382"/>
            <a:ext cx="7950836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02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 enthält.&#10;&#10;Automatisch generierte Beschreibung">
            <a:extLst>
              <a:ext uri="{FF2B5EF4-FFF2-40B4-BE49-F238E27FC236}">
                <a16:creationId xmlns:a16="http://schemas.microsoft.com/office/drawing/2014/main" id="{BB93A6D7-A7CD-8658-460F-DAE2D3EB9A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919" y="369692"/>
            <a:ext cx="1782921" cy="1840107"/>
          </a:xfrm>
          <a:prstGeom prst="rect">
            <a:avLst/>
          </a:prstGeom>
        </p:spPr>
      </p:pic>
      <p:pic>
        <p:nvPicPr>
          <p:cNvPr id="7" name="Grafik 6" descr="Ein Bild, das Text, Handschrift, Brief, Dokument enthält.&#10;&#10;Automatisch generierte Beschreibung">
            <a:extLst>
              <a:ext uri="{FF2B5EF4-FFF2-40B4-BE49-F238E27FC236}">
                <a16:creationId xmlns:a16="http://schemas.microsoft.com/office/drawing/2014/main" id="{3390C8AF-52A8-34B1-C811-3B0CC4DA61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6462" y="369692"/>
            <a:ext cx="2153404" cy="1950720"/>
          </a:xfrm>
          <a:prstGeom prst="rect">
            <a:avLst/>
          </a:prstGeom>
        </p:spPr>
      </p:pic>
      <p:pic>
        <p:nvPicPr>
          <p:cNvPr id="9" name="Grafik 8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533A76B6-0F8D-8DFE-B4F2-1A5A1E2270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7488" y="369692"/>
            <a:ext cx="1646044" cy="1950720"/>
          </a:xfrm>
          <a:prstGeom prst="rect">
            <a:avLst/>
          </a:prstGeom>
        </p:spPr>
      </p:pic>
      <p:pic>
        <p:nvPicPr>
          <p:cNvPr id="11" name="Grafik 10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B1E6DB46-FBDA-583B-A5FD-795CF77BCE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31"/>
          <a:stretch/>
        </p:blipFill>
        <p:spPr>
          <a:xfrm>
            <a:off x="6961154" y="369692"/>
            <a:ext cx="2302108" cy="1971280"/>
          </a:xfrm>
          <a:prstGeom prst="rect">
            <a:avLst/>
          </a:prstGeom>
        </p:spPr>
      </p:pic>
      <p:pic>
        <p:nvPicPr>
          <p:cNvPr id="13" name="Grafik 12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8E751884-F72F-21AB-7C29-60EBB9ED84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0884" y="369692"/>
            <a:ext cx="1813192" cy="2175388"/>
          </a:xfrm>
          <a:prstGeom prst="rect">
            <a:avLst/>
          </a:prstGeom>
        </p:spPr>
      </p:pic>
      <p:pic>
        <p:nvPicPr>
          <p:cNvPr id="15" name="Grafik 14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0016C4E1-7939-5DCA-D045-386538A107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81" r="-511"/>
          <a:stretch/>
        </p:blipFill>
        <p:spPr>
          <a:xfrm>
            <a:off x="11751698" y="369692"/>
            <a:ext cx="2528181" cy="1478280"/>
          </a:xfrm>
          <a:prstGeom prst="rect">
            <a:avLst/>
          </a:prstGeom>
        </p:spPr>
      </p:pic>
      <p:pic>
        <p:nvPicPr>
          <p:cNvPr id="17" name="Grafik 16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9A6ABD3F-B37F-95E5-8DFE-ABCEFBAC588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7013" y="7618249"/>
            <a:ext cx="2272356" cy="1478280"/>
          </a:xfrm>
          <a:prstGeom prst="rect">
            <a:avLst/>
          </a:prstGeom>
        </p:spPr>
      </p:pic>
      <p:pic>
        <p:nvPicPr>
          <p:cNvPr id="19" name="Grafik 18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1A99064B-D681-4189-A2F6-80E23E147E1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043" y="2545080"/>
            <a:ext cx="2829917" cy="1701235"/>
          </a:xfrm>
          <a:prstGeom prst="rect">
            <a:avLst/>
          </a:prstGeom>
        </p:spPr>
      </p:pic>
      <p:pic>
        <p:nvPicPr>
          <p:cNvPr id="21" name="Grafik 20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EFBEF1A8-36CB-4331-6550-447B4E87562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34" y="2545080"/>
            <a:ext cx="3213851" cy="1701235"/>
          </a:xfrm>
          <a:prstGeom prst="rect">
            <a:avLst/>
          </a:prstGeom>
        </p:spPr>
      </p:pic>
      <p:pic>
        <p:nvPicPr>
          <p:cNvPr id="23" name="Grafik 22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136DAE0B-2762-28C8-275C-7F6E2754929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2959" y="2545080"/>
            <a:ext cx="2848279" cy="1701235"/>
          </a:xfrm>
          <a:prstGeom prst="rect">
            <a:avLst/>
          </a:prstGeom>
        </p:spPr>
      </p:pic>
      <p:pic>
        <p:nvPicPr>
          <p:cNvPr id="25" name="Grafik 24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6D0284EC-DACE-B9AE-69B9-555FDDB30D8F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91312" y="2545080"/>
            <a:ext cx="2091088" cy="2076572"/>
          </a:xfrm>
          <a:prstGeom prst="rect">
            <a:avLst/>
          </a:prstGeom>
        </p:spPr>
      </p:pic>
      <p:pic>
        <p:nvPicPr>
          <p:cNvPr id="27" name="Grafik 26" descr="Ein Bild, das Text, Handschrift, Tasche enthält.&#10;&#10;Automatisch generierte Beschreibung">
            <a:extLst>
              <a:ext uri="{FF2B5EF4-FFF2-40B4-BE49-F238E27FC236}">
                <a16:creationId xmlns:a16="http://schemas.microsoft.com/office/drawing/2014/main" id="{EBCAE41F-4C4E-7D2D-3B67-811E62224BA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22474" y="2545080"/>
            <a:ext cx="2232940" cy="1421151"/>
          </a:xfrm>
          <a:prstGeom prst="rect">
            <a:avLst/>
          </a:prstGeom>
        </p:spPr>
      </p:pic>
      <p:pic>
        <p:nvPicPr>
          <p:cNvPr id="29" name="Grafik 28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14768D9C-C80B-8243-B91D-8DDC26C4CB2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95487" y="2545080"/>
            <a:ext cx="1569993" cy="2340972"/>
          </a:xfrm>
          <a:prstGeom prst="rect">
            <a:avLst/>
          </a:prstGeom>
        </p:spPr>
      </p:pic>
      <p:pic>
        <p:nvPicPr>
          <p:cNvPr id="31" name="Grafik 30" descr="Ein Bild, das Text, Handschrift, Klebezettel, Papier enthält.&#10;&#10;Automatisch generierte Beschreibung">
            <a:extLst>
              <a:ext uri="{FF2B5EF4-FFF2-40B4-BE49-F238E27FC236}">
                <a16:creationId xmlns:a16="http://schemas.microsoft.com/office/drawing/2014/main" id="{D2EAE15E-417B-FF30-9A2A-56F556962B3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782" y="5042689"/>
            <a:ext cx="2153404" cy="2820271"/>
          </a:xfrm>
          <a:prstGeom prst="rect">
            <a:avLst/>
          </a:prstGeom>
        </p:spPr>
      </p:pic>
      <p:pic>
        <p:nvPicPr>
          <p:cNvPr id="33" name="Grafik 32" descr="Ein Bild, das Text, Handschrift, Quittung, Brief enthält.&#10;&#10;Automatisch generierte Beschreibung">
            <a:extLst>
              <a:ext uri="{FF2B5EF4-FFF2-40B4-BE49-F238E27FC236}">
                <a16:creationId xmlns:a16="http://schemas.microsoft.com/office/drawing/2014/main" id="{C0AAC6E6-18B9-7AC8-655E-3BB449FD732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8298" y="5042689"/>
            <a:ext cx="4738120" cy="2340972"/>
          </a:xfrm>
          <a:prstGeom prst="rect">
            <a:avLst/>
          </a:prstGeom>
        </p:spPr>
      </p:pic>
      <p:pic>
        <p:nvPicPr>
          <p:cNvPr id="35" name="Grafik 34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8A10BDEF-B92E-2271-F89D-A7429AA7DCA3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3530" y="5042689"/>
            <a:ext cx="1795117" cy="2575560"/>
          </a:xfrm>
          <a:prstGeom prst="rect">
            <a:avLst/>
          </a:prstGeom>
        </p:spPr>
      </p:pic>
      <p:pic>
        <p:nvPicPr>
          <p:cNvPr id="37" name="Grafik 36" descr="Ein Bild, das Text, Handschrift, Klebezettel, Papierprodukt enthält.&#10;&#10;Automatisch generierte Beschreibung">
            <a:extLst>
              <a:ext uri="{FF2B5EF4-FFF2-40B4-BE49-F238E27FC236}">
                <a16:creationId xmlns:a16="http://schemas.microsoft.com/office/drawing/2014/main" id="{D76AC99D-5E0F-5A75-0530-CC320CD82AB9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95759" y="5042689"/>
            <a:ext cx="3545148" cy="2025892"/>
          </a:xfrm>
          <a:prstGeom prst="rect">
            <a:avLst/>
          </a:prstGeom>
        </p:spPr>
      </p:pic>
      <p:pic>
        <p:nvPicPr>
          <p:cNvPr id="39" name="Grafik 38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299189D2-89D8-88E3-B9CD-58B64092929B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8019" y="5098497"/>
            <a:ext cx="3249705" cy="1914275"/>
          </a:xfrm>
          <a:prstGeom prst="rect">
            <a:avLst/>
          </a:prstGeom>
        </p:spPr>
      </p:pic>
      <p:pic>
        <p:nvPicPr>
          <p:cNvPr id="41" name="Grafik 40" descr="Ein Bild, das Text, Handschrift, Papier, Schrift enthält.&#10;&#10;Automatisch generierte Beschreibung">
            <a:extLst>
              <a:ext uri="{FF2B5EF4-FFF2-40B4-BE49-F238E27FC236}">
                <a16:creationId xmlns:a16="http://schemas.microsoft.com/office/drawing/2014/main" id="{2ED380F8-82F3-BB38-DED1-D7946038B453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020" y="7246306"/>
            <a:ext cx="1785749" cy="2380999"/>
          </a:xfrm>
          <a:prstGeom prst="rect">
            <a:avLst/>
          </a:prstGeom>
        </p:spPr>
      </p:pic>
      <p:pic>
        <p:nvPicPr>
          <p:cNvPr id="43" name="Grafik 42" descr="Ein Bild, das Text, Papier, Briefumschlag, Tasche enthält.&#10;&#10;Automatisch generierte Beschreibung">
            <a:extLst>
              <a:ext uri="{FF2B5EF4-FFF2-40B4-BE49-F238E27FC236}">
                <a16:creationId xmlns:a16="http://schemas.microsoft.com/office/drawing/2014/main" id="{ED4C582B-2879-1E0B-6935-CD7501800E10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84030" y="7400251"/>
            <a:ext cx="2681450" cy="1914275"/>
          </a:xfrm>
          <a:prstGeom prst="rect">
            <a:avLst/>
          </a:prstGeom>
          <a:ln w="1143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6005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Screenshot, Kunst enthält.&#10;&#10;Automatisch generierte Beschreibung">
            <a:extLst>
              <a:ext uri="{FF2B5EF4-FFF2-40B4-BE49-F238E27FC236}">
                <a16:creationId xmlns:a16="http://schemas.microsoft.com/office/drawing/2014/main" id="{50F85028-8A33-27C9-414D-92A2A0FAF0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85" y="395066"/>
            <a:ext cx="5997442" cy="8139334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10E6125F-321E-3CC8-701E-F014C9623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491" y="739199"/>
            <a:ext cx="3292586" cy="1325563"/>
          </a:xfrm>
        </p:spPr>
        <p:txBody>
          <a:bodyPr/>
          <a:lstStyle/>
          <a:p>
            <a:r>
              <a:rPr lang="de-DE" dirty="0"/>
              <a:t>Wozu?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EB2B9E-9D98-1667-007A-F657CDA47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491" y="2213553"/>
            <a:ext cx="5411771" cy="1747134"/>
          </a:xfrm>
        </p:spPr>
        <p:txBody>
          <a:bodyPr>
            <a:normAutofit fontScale="70000" lnSpcReduction="20000"/>
          </a:bodyPr>
          <a:lstStyle/>
          <a:p>
            <a:r>
              <a:rPr lang="de-DE" dirty="0"/>
              <a:t>Sichtbarkeit</a:t>
            </a:r>
          </a:p>
          <a:p>
            <a:r>
              <a:rPr lang="de-DE" dirty="0"/>
              <a:t>Miteinander</a:t>
            </a:r>
          </a:p>
          <a:p>
            <a:r>
              <a:rPr lang="de-DE" dirty="0"/>
              <a:t>2 konkrete Verbesserungen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2B64F5BD-6B89-F671-D2E3-91C4A425CABF}"/>
              </a:ext>
            </a:extLst>
          </p:cNvPr>
          <p:cNvSpPr txBox="1">
            <a:spLocks/>
          </p:cNvSpPr>
          <p:nvPr/>
        </p:nvSpPr>
        <p:spPr>
          <a:xfrm>
            <a:off x="7068547" y="4323310"/>
            <a:ext cx="5997443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355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de-DE" sz="2800" dirty="0"/>
              <a:t>Ich entscheide: heute…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ADF529E6-472C-C06C-8CC5-75B1DC549F21}"/>
              </a:ext>
            </a:extLst>
          </p:cNvPr>
          <p:cNvSpPr txBox="1">
            <a:spLocks/>
          </p:cNvSpPr>
          <p:nvPr/>
        </p:nvSpPr>
        <p:spPr>
          <a:xfrm>
            <a:off x="6906491" y="5020142"/>
            <a:ext cx="8282709" cy="3396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30190" indent="-330190" algn="l" defTabSz="1320759" rtl="0" eaLnBrk="1" latinLnBrk="0" hangingPunct="1">
              <a:lnSpc>
                <a:spcPct val="90000"/>
              </a:lnSpc>
              <a:spcBef>
                <a:spcPts val="1444"/>
              </a:spcBef>
              <a:buFont typeface="Arial" panose="020B0604020202020204" pitchFamily="34" charset="0"/>
              <a:buChar char="•"/>
              <a:defRPr sz="4044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990570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3467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65094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889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231132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971709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363208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9246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952848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613227" indent="-330190" algn="l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/>
              <a:t>…wird es ein inspirierender Tag für mich</a:t>
            </a:r>
          </a:p>
          <a:p>
            <a:r>
              <a:rPr lang="de-DE" sz="2800" dirty="0"/>
              <a:t>…wird </a:t>
            </a:r>
            <a:r>
              <a:rPr lang="de-DE" sz="2800" dirty="0" err="1"/>
              <a:t>xy</a:t>
            </a:r>
            <a:r>
              <a:rPr lang="de-DE" sz="2800" dirty="0"/>
              <a:t> konkret besser</a:t>
            </a:r>
          </a:p>
          <a:p>
            <a:r>
              <a:rPr lang="de-DE" sz="2800" dirty="0"/>
              <a:t>…stärke ich meine Motivation für die Zukunft</a:t>
            </a:r>
          </a:p>
          <a:p>
            <a:endParaRPr lang="de-DE" sz="2800" dirty="0"/>
          </a:p>
          <a:p>
            <a:r>
              <a:rPr lang="de-DE" sz="2800" dirty="0"/>
              <a:t>…erlebe ich ein tragfähiges Miteinander</a:t>
            </a:r>
          </a:p>
          <a:p>
            <a:r>
              <a:rPr lang="de-DE" sz="2800" dirty="0"/>
              <a:t>…habe ich Freude am Gestalten der TUM</a:t>
            </a:r>
          </a:p>
        </p:txBody>
      </p:sp>
      <p:pic>
        <p:nvPicPr>
          <p:cNvPr id="10" name="Grafik 9" descr="Ein Bild, das Tex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F18D1A56-A490-982F-E5D4-89BB407CBF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7448" y="988043"/>
            <a:ext cx="5411772" cy="389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440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Klebezettel, Quittung, Handschrift enthält.&#10;&#10;Automatisch generierte Beschreibung">
            <a:extLst>
              <a:ext uri="{FF2B5EF4-FFF2-40B4-BE49-F238E27FC236}">
                <a16:creationId xmlns:a16="http://schemas.microsoft.com/office/drawing/2014/main" id="{CE70793C-006B-3C2F-ABA6-40ACDBB4EA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88250" y="1556770"/>
            <a:ext cx="8622618" cy="6466964"/>
          </a:xfrm>
          <a:prstGeom prst="rect">
            <a:avLst/>
          </a:prstGeom>
        </p:spPr>
      </p:pic>
      <p:pic>
        <p:nvPicPr>
          <p:cNvPr id="9" name="Grafik 8" descr="Ein Bild, das Text, Klebezettel, Uhr, Quittung enthält.&#10;&#10;Automatisch generierte Beschreibung">
            <a:extLst>
              <a:ext uri="{FF2B5EF4-FFF2-40B4-BE49-F238E27FC236}">
                <a16:creationId xmlns:a16="http://schemas.microsoft.com/office/drawing/2014/main" id="{33C0EDAE-8F75-513B-896A-780A83A41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2"/>
          <a:stretch/>
        </p:blipFill>
        <p:spPr>
          <a:xfrm>
            <a:off x="746760" y="478942"/>
            <a:ext cx="5845484" cy="862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38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 enthält.&#10;&#10;Automatisch generierte Beschreibung">
            <a:extLst>
              <a:ext uri="{FF2B5EF4-FFF2-40B4-BE49-F238E27FC236}">
                <a16:creationId xmlns:a16="http://schemas.microsoft.com/office/drawing/2014/main" id="{432990BB-7BAB-5CA7-DABF-49D0B9C4E4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3135" y="1059389"/>
            <a:ext cx="6075123" cy="4556343"/>
          </a:xfrm>
          <a:prstGeom prst="rect">
            <a:avLst/>
          </a:prstGeom>
        </p:spPr>
      </p:pic>
      <p:pic>
        <p:nvPicPr>
          <p:cNvPr id="7" name="Grafik 6" descr="Ein Bild, das Text, Handschrift, Klebezettel, Papier enthält.&#10;&#10;Automatisch generierte Beschreibung">
            <a:extLst>
              <a:ext uri="{FF2B5EF4-FFF2-40B4-BE49-F238E27FC236}">
                <a16:creationId xmlns:a16="http://schemas.microsoft.com/office/drawing/2014/main" id="{1DDC3180-89EE-A462-0CEA-EC699B39AD4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7467" y="4290268"/>
            <a:ext cx="6075123" cy="4556343"/>
          </a:xfrm>
          <a:prstGeom prst="rect">
            <a:avLst/>
          </a:prstGeom>
        </p:spPr>
      </p:pic>
      <p:pic>
        <p:nvPicPr>
          <p:cNvPr id="9" name="Grafik 8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D187AEC5-23E6-8DB8-F19A-8AE132B124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29198" y="5280661"/>
            <a:ext cx="4571999" cy="3429000"/>
          </a:xfrm>
          <a:prstGeom prst="rect">
            <a:avLst/>
          </a:prstGeom>
        </p:spPr>
      </p:pic>
      <p:pic>
        <p:nvPicPr>
          <p:cNvPr id="11" name="Grafik 10" descr="Ein Bild, das Text, Handschrift, Brief, Klebezettel enthält.&#10;&#10;Automatisch generierte Beschreibung">
            <a:extLst>
              <a:ext uri="{FF2B5EF4-FFF2-40B4-BE49-F238E27FC236}">
                <a16:creationId xmlns:a16="http://schemas.microsoft.com/office/drawing/2014/main" id="{0B952001-5C9E-EC26-243E-D94221CA36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00657" y="1429040"/>
            <a:ext cx="6075123" cy="3817041"/>
          </a:xfrm>
          <a:prstGeom prst="rect">
            <a:avLst/>
          </a:prstGeom>
        </p:spPr>
      </p:pic>
      <p:pic>
        <p:nvPicPr>
          <p:cNvPr id="13" name="Grafik 12" descr="Ein Bild, das Text, Handschrift, Klebezettel, Papierprodukt enthält.&#10;&#10;Automatisch generierte Beschreibung">
            <a:extLst>
              <a:ext uri="{FF2B5EF4-FFF2-40B4-BE49-F238E27FC236}">
                <a16:creationId xmlns:a16="http://schemas.microsoft.com/office/drawing/2014/main" id="{46D37779-7CE4-CBAF-E48B-3EF9635CCD0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691267" y="6022410"/>
            <a:ext cx="2610839" cy="45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47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, Klebezettel, Quittung enthält.&#10;&#10;Automatisch generierte Beschreibung">
            <a:extLst>
              <a:ext uri="{FF2B5EF4-FFF2-40B4-BE49-F238E27FC236}">
                <a16:creationId xmlns:a16="http://schemas.microsoft.com/office/drawing/2014/main" id="{C09DD753-A9D0-B0C7-9923-3F17F16A1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84960" y="1092421"/>
            <a:ext cx="5748200" cy="2351819"/>
          </a:xfrm>
          <a:prstGeom prst="rect">
            <a:avLst/>
          </a:prstGeom>
        </p:spPr>
      </p:pic>
      <p:pic>
        <p:nvPicPr>
          <p:cNvPr id="7" name="Grafik 6" descr="Ein Bild, das Text, Handschrift, Papier enthält.&#10;&#10;Automatisch generierte Beschreibung">
            <a:extLst>
              <a:ext uri="{FF2B5EF4-FFF2-40B4-BE49-F238E27FC236}">
                <a16:creationId xmlns:a16="http://schemas.microsoft.com/office/drawing/2014/main" id="{434B495D-60DE-56D0-40B8-532312AF7E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2699071" y="5799166"/>
            <a:ext cx="2784842" cy="2088632"/>
          </a:xfrm>
          <a:prstGeom prst="rect">
            <a:avLst/>
          </a:prstGeom>
        </p:spPr>
      </p:pic>
      <p:pic>
        <p:nvPicPr>
          <p:cNvPr id="9" name="Grafik 8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B6714059-7121-6E0D-315D-7949E07C7C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194627" y="5799166"/>
            <a:ext cx="2784842" cy="2088632"/>
          </a:xfrm>
          <a:prstGeom prst="rect">
            <a:avLst/>
          </a:prstGeom>
        </p:spPr>
      </p:pic>
      <p:pic>
        <p:nvPicPr>
          <p:cNvPr id="11" name="Grafik 10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0D168945-D5C7-07D2-4F2A-1C0E786C895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13586353" y="3792345"/>
            <a:ext cx="2784842" cy="2088632"/>
          </a:xfrm>
          <a:prstGeom prst="rect">
            <a:avLst/>
          </a:prstGeom>
        </p:spPr>
      </p:pic>
      <p:pic>
        <p:nvPicPr>
          <p:cNvPr id="13" name="Grafik 12" descr="Ein Bild, das Text, Handschrift, Kalligrafie enthält.&#10;&#10;Automatisch generierte Beschreibung">
            <a:extLst>
              <a:ext uri="{FF2B5EF4-FFF2-40B4-BE49-F238E27FC236}">
                <a16:creationId xmlns:a16="http://schemas.microsoft.com/office/drawing/2014/main" id="{EC5B51F2-2A32-4B54-31B0-74BBC7DF8C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11111408" y="3957771"/>
            <a:ext cx="2784842" cy="2088632"/>
          </a:xfrm>
          <a:prstGeom prst="rect">
            <a:avLst/>
          </a:prstGeom>
        </p:spPr>
      </p:pic>
      <p:pic>
        <p:nvPicPr>
          <p:cNvPr id="15" name="Grafik 14" descr="Ein Bild, das Text, Handschrift enthält.&#10;&#10;Automatisch generierte Beschreibung">
            <a:extLst>
              <a:ext uri="{FF2B5EF4-FFF2-40B4-BE49-F238E27FC236}">
                <a16:creationId xmlns:a16="http://schemas.microsoft.com/office/drawing/2014/main" id="{53D3D1DB-783D-9B1B-1B82-0EA0EC9B592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8606964" y="3792345"/>
            <a:ext cx="2784842" cy="2088632"/>
          </a:xfrm>
          <a:prstGeom prst="rect">
            <a:avLst/>
          </a:prstGeom>
        </p:spPr>
      </p:pic>
      <p:pic>
        <p:nvPicPr>
          <p:cNvPr id="17" name="Grafik 16" descr="Ein Bild, das Text, Handschrift, Papierprodukt, Papier enthält.&#10;&#10;Automatisch generierte Beschreibung">
            <a:extLst>
              <a:ext uri="{FF2B5EF4-FFF2-40B4-BE49-F238E27FC236}">
                <a16:creationId xmlns:a16="http://schemas.microsoft.com/office/drawing/2014/main" id="{EAE53A78-193E-2D2D-27C3-4D2849541BA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6300867" y="3908684"/>
            <a:ext cx="2784842" cy="2088632"/>
          </a:xfrm>
          <a:prstGeom prst="rect">
            <a:avLst/>
          </a:prstGeom>
        </p:spPr>
      </p:pic>
      <p:pic>
        <p:nvPicPr>
          <p:cNvPr id="19" name="Grafik 18" descr="Ein Bild, das Text, Handschrift, Papierprodukt, Papier enthält.&#10;&#10;Automatisch generierte Beschreibung">
            <a:extLst>
              <a:ext uri="{FF2B5EF4-FFF2-40B4-BE49-F238E27FC236}">
                <a16:creationId xmlns:a16="http://schemas.microsoft.com/office/drawing/2014/main" id="{CFEB3375-E933-2B1B-06BC-7A3AEC85DCE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4705375" y="3320652"/>
            <a:ext cx="1349648" cy="2013221"/>
          </a:xfrm>
          <a:prstGeom prst="rect">
            <a:avLst/>
          </a:prstGeom>
        </p:spPr>
      </p:pic>
      <p:pic>
        <p:nvPicPr>
          <p:cNvPr id="21" name="Grafik 20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AECA4C2B-D6EA-9966-B51E-7F345DA0536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49"/>
          <a:stretch/>
        </p:blipFill>
        <p:spPr>
          <a:xfrm rot="10800000" flipH="1" flipV="1">
            <a:off x="484960" y="3588123"/>
            <a:ext cx="3888629" cy="1478280"/>
          </a:xfrm>
          <a:prstGeom prst="rect">
            <a:avLst/>
          </a:prstGeom>
        </p:spPr>
      </p:pic>
      <p:pic>
        <p:nvPicPr>
          <p:cNvPr id="23" name="Grafik 22" descr="Ein Bild, das Text, Handschrift, Papierprodukt, Papier enthält.&#10;&#10;Automatisch generierte Beschreibung">
            <a:extLst>
              <a:ext uri="{FF2B5EF4-FFF2-40B4-BE49-F238E27FC236}">
                <a16:creationId xmlns:a16="http://schemas.microsoft.com/office/drawing/2014/main" id="{B15B755E-5C2E-83AB-6CC3-DDF344799968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13003349" y="838128"/>
            <a:ext cx="2784842" cy="2088632"/>
          </a:xfrm>
          <a:prstGeom prst="rect">
            <a:avLst/>
          </a:prstGeom>
        </p:spPr>
      </p:pic>
      <p:pic>
        <p:nvPicPr>
          <p:cNvPr id="25" name="Grafik 24" descr="Ein Bild, das Text, Handschrift, Klebezettel, Papierprodukt enthält.&#10;&#10;Automatisch generierte Beschreibung">
            <a:extLst>
              <a:ext uri="{FF2B5EF4-FFF2-40B4-BE49-F238E27FC236}">
                <a16:creationId xmlns:a16="http://schemas.microsoft.com/office/drawing/2014/main" id="{BE7176C8-D9C0-D7A0-A98C-27515444D6F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5069" y="450000"/>
            <a:ext cx="4320973" cy="2784842"/>
          </a:xfrm>
          <a:prstGeom prst="rect">
            <a:avLst/>
          </a:prstGeom>
        </p:spPr>
      </p:pic>
      <p:pic>
        <p:nvPicPr>
          <p:cNvPr id="27" name="Grafik 26" descr="Ein Bild, das Text, Handschrift enthält.&#10;&#10;Automatisch generierte Beschreibung">
            <a:extLst>
              <a:ext uri="{FF2B5EF4-FFF2-40B4-BE49-F238E27FC236}">
                <a16:creationId xmlns:a16="http://schemas.microsoft.com/office/drawing/2014/main" id="{1377C5F3-B04F-638B-576F-9A09BCBC27C6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 flipV="1">
            <a:off x="6368333" y="853369"/>
            <a:ext cx="2784841" cy="20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02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02B7CC08-E78E-A36A-B501-B998C4410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27723" y="4784725"/>
            <a:ext cx="3652058" cy="2739875"/>
          </a:xfrm>
          <a:prstGeom prst="rect">
            <a:avLst/>
          </a:prstGeom>
        </p:spPr>
      </p:pic>
      <p:pic>
        <p:nvPicPr>
          <p:cNvPr id="21" name="Grafik 20" descr="Ein Bild, das Text, Handschrift, Brief, Dokument enthält.&#10;&#10;Automatisch generierte Beschreibung">
            <a:extLst>
              <a:ext uri="{FF2B5EF4-FFF2-40B4-BE49-F238E27FC236}">
                <a16:creationId xmlns:a16="http://schemas.microsoft.com/office/drawing/2014/main" id="{838CB5B8-D195-D064-F042-AA7E2E1C5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42131" y="4784725"/>
            <a:ext cx="3652058" cy="2739875"/>
          </a:xfrm>
          <a:prstGeom prst="rect">
            <a:avLst/>
          </a:prstGeom>
        </p:spPr>
      </p:pic>
      <p:pic>
        <p:nvPicPr>
          <p:cNvPr id="23" name="Grafik 22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01BD976C-666E-4543-5D36-E20420E61E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6541" y="4784725"/>
            <a:ext cx="3652058" cy="2739875"/>
          </a:xfrm>
          <a:prstGeom prst="rect">
            <a:avLst/>
          </a:prstGeom>
        </p:spPr>
      </p:pic>
      <p:pic>
        <p:nvPicPr>
          <p:cNvPr id="25" name="Grafik 24" descr="Ein Bild, das Text, Handschrift, Papier, Kalligrafie enthält.&#10;&#10;Automatisch generierte Beschreibung">
            <a:extLst>
              <a:ext uri="{FF2B5EF4-FFF2-40B4-BE49-F238E27FC236}">
                <a16:creationId xmlns:a16="http://schemas.microsoft.com/office/drawing/2014/main" id="{4B1C6153-AEA6-E499-F575-204285F43E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0951" y="4784725"/>
            <a:ext cx="3652058" cy="2739875"/>
          </a:xfrm>
          <a:prstGeom prst="rect">
            <a:avLst/>
          </a:prstGeom>
        </p:spPr>
      </p:pic>
      <p:pic>
        <p:nvPicPr>
          <p:cNvPr id="27" name="Grafik 26" descr="Ein Bild, das Text, Handschrift, Kalligrafie, Dokument enthält.&#10;&#10;Automatisch generierte Beschreibung">
            <a:extLst>
              <a:ext uri="{FF2B5EF4-FFF2-40B4-BE49-F238E27FC236}">
                <a16:creationId xmlns:a16="http://schemas.microsoft.com/office/drawing/2014/main" id="{CA0AED2D-2E34-F881-5379-841AB2B8D8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4639" y="4784725"/>
            <a:ext cx="3652058" cy="2739875"/>
          </a:xfrm>
          <a:prstGeom prst="rect">
            <a:avLst/>
          </a:prstGeom>
        </p:spPr>
      </p:pic>
      <p:pic>
        <p:nvPicPr>
          <p:cNvPr id="29" name="Grafik 28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682A6944-51F9-7D51-8C67-008E1AAAF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52653" y="791966"/>
            <a:ext cx="3652058" cy="2739875"/>
          </a:xfrm>
          <a:prstGeom prst="rect">
            <a:avLst/>
          </a:prstGeom>
        </p:spPr>
      </p:pic>
      <p:pic>
        <p:nvPicPr>
          <p:cNvPr id="31" name="Grafik 30" descr="Ein Bild, das Text, Handschrift, Papier, Dokument enthält.&#10;&#10;Automatisch generierte Beschreibung">
            <a:extLst>
              <a:ext uri="{FF2B5EF4-FFF2-40B4-BE49-F238E27FC236}">
                <a16:creationId xmlns:a16="http://schemas.microsoft.com/office/drawing/2014/main" id="{5558114F-3E53-5707-B8FA-D9A64B379C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92113" y="791966"/>
            <a:ext cx="3652058" cy="2739875"/>
          </a:xfrm>
          <a:prstGeom prst="rect">
            <a:avLst/>
          </a:prstGeom>
        </p:spPr>
      </p:pic>
      <p:pic>
        <p:nvPicPr>
          <p:cNvPr id="33" name="Grafik 32" descr="Ein Bild, das Text, Handschrift, Papier enthält.&#10;&#10;Automatisch generierte Beschreibung">
            <a:extLst>
              <a:ext uri="{FF2B5EF4-FFF2-40B4-BE49-F238E27FC236}">
                <a16:creationId xmlns:a16="http://schemas.microsoft.com/office/drawing/2014/main" id="{4141B58C-E4B5-0B5F-1A31-C1BBBFAB06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31572" y="791966"/>
            <a:ext cx="3652058" cy="2739875"/>
          </a:xfrm>
          <a:prstGeom prst="rect">
            <a:avLst/>
          </a:prstGeom>
        </p:spPr>
      </p:pic>
      <p:pic>
        <p:nvPicPr>
          <p:cNvPr id="35" name="Grafik 34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C814CFCF-98D7-5392-793E-EEA50EF141B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01"/>
          <a:stretch/>
        </p:blipFill>
        <p:spPr>
          <a:xfrm rot="5400000">
            <a:off x="3330767" y="432230"/>
            <a:ext cx="2932586" cy="2739875"/>
          </a:xfrm>
          <a:prstGeom prst="rect">
            <a:avLst/>
          </a:prstGeom>
        </p:spPr>
      </p:pic>
      <p:pic>
        <p:nvPicPr>
          <p:cNvPr id="37" name="Grafik 36" descr="Ein Bild, das Text, Handschrift, Brief, Klebezettel enthält.&#10;&#10;Automatisch generierte Beschreibung">
            <a:extLst>
              <a:ext uri="{FF2B5EF4-FFF2-40B4-BE49-F238E27FC236}">
                <a16:creationId xmlns:a16="http://schemas.microsoft.com/office/drawing/2014/main" id="{0BD5C5CC-AA03-BCC9-7769-6E59AB56DE4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35"/>
          <a:stretch/>
        </p:blipFill>
        <p:spPr>
          <a:xfrm rot="5400000">
            <a:off x="159475" y="542981"/>
            <a:ext cx="3154088" cy="273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29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669160F0-03B8-596A-9F30-D58A602F2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2626" y="4797097"/>
            <a:ext cx="3652058" cy="2739875"/>
          </a:xfrm>
          <a:prstGeom prst="rect">
            <a:avLst/>
          </a:prstGeom>
        </p:spPr>
      </p:pic>
      <p:pic>
        <p:nvPicPr>
          <p:cNvPr id="7" name="Grafik 6" descr="Ein Bild, das Text, Handschrift, Papier, Klebezettel enthält.&#10;&#10;Automatisch generierte Beschreibung">
            <a:extLst>
              <a:ext uri="{FF2B5EF4-FFF2-40B4-BE49-F238E27FC236}">
                <a16:creationId xmlns:a16="http://schemas.microsoft.com/office/drawing/2014/main" id="{EF43EC4E-0E13-C784-7663-0042429A3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546" y="4797096"/>
            <a:ext cx="3652058" cy="2739875"/>
          </a:xfrm>
          <a:prstGeom prst="rect">
            <a:avLst/>
          </a:prstGeom>
        </p:spPr>
      </p:pic>
      <p:pic>
        <p:nvPicPr>
          <p:cNvPr id="9" name="Grafik 8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7ACB65A6-A3C1-BCB1-3326-AE020C3D4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617848" y="891331"/>
            <a:ext cx="3652058" cy="2739875"/>
          </a:xfrm>
          <a:prstGeom prst="rect">
            <a:avLst/>
          </a:prstGeom>
        </p:spPr>
      </p:pic>
      <p:pic>
        <p:nvPicPr>
          <p:cNvPr id="11" name="Grafik 10" descr="Ein Bild, das Text, Handschrift, Papier enthält.&#10;&#10;Automatisch generierte Beschreibung">
            <a:extLst>
              <a:ext uri="{FF2B5EF4-FFF2-40B4-BE49-F238E27FC236}">
                <a16:creationId xmlns:a16="http://schemas.microsoft.com/office/drawing/2014/main" id="{D348D312-323D-3784-3EB9-F43C11E821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19771" y="853179"/>
            <a:ext cx="3652058" cy="2739875"/>
          </a:xfrm>
          <a:prstGeom prst="rect">
            <a:avLst/>
          </a:prstGeom>
        </p:spPr>
      </p:pic>
      <p:pic>
        <p:nvPicPr>
          <p:cNvPr id="13" name="Grafik 12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94CBD3F6-D0B8-8D21-F4FD-13944EC5C6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1696" y="853178"/>
            <a:ext cx="3652058" cy="2739875"/>
          </a:xfrm>
          <a:prstGeom prst="rect">
            <a:avLst/>
          </a:prstGeom>
        </p:spPr>
      </p:pic>
      <p:pic>
        <p:nvPicPr>
          <p:cNvPr id="15" name="Grafik 14" descr="Ein Bild, das Text, Handschrift, Papier enthält.&#10;&#10;Automatisch generierte Beschreibung">
            <a:extLst>
              <a:ext uri="{FF2B5EF4-FFF2-40B4-BE49-F238E27FC236}">
                <a16:creationId xmlns:a16="http://schemas.microsoft.com/office/drawing/2014/main" id="{6263C0D3-1709-D013-7CBD-DE90A85850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23621" y="832666"/>
            <a:ext cx="3652058" cy="2739875"/>
          </a:xfrm>
          <a:prstGeom prst="rect">
            <a:avLst/>
          </a:prstGeom>
        </p:spPr>
      </p:pic>
      <p:pic>
        <p:nvPicPr>
          <p:cNvPr id="17" name="Grafik 16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500A5BBC-8E48-A78B-429E-8EB6AE5308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546" y="832666"/>
            <a:ext cx="3652058" cy="273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71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13C7E584-B8F3-AA02-C890-A988ACF84B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06923" y="5227517"/>
            <a:ext cx="3903002" cy="2927252"/>
          </a:xfrm>
          <a:prstGeom prst="rect">
            <a:avLst/>
          </a:prstGeom>
        </p:spPr>
      </p:pic>
      <p:pic>
        <p:nvPicPr>
          <p:cNvPr id="7" name="Grafik 6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617FDC9A-F51A-128D-0CA9-C29849AE8F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90763" y="5227517"/>
            <a:ext cx="3903002" cy="2927252"/>
          </a:xfrm>
          <a:prstGeom prst="rect">
            <a:avLst/>
          </a:prstGeom>
        </p:spPr>
      </p:pic>
      <p:pic>
        <p:nvPicPr>
          <p:cNvPr id="9" name="Grafik 8" descr="Ein Bild, das Text, Handschrift, Klebezettel, Papier enthält.&#10;&#10;Automatisch generierte Beschreibung">
            <a:extLst>
              <a:ext uri="{FF2B5EF4-FFF2-40B4-BE49-F238E27FC236}">
                <a16:creationId xmlns:a16="http://schemas.microsoft.com/office/drawing/2014/main" id="{22C646CC-90F3-F2E1-0412-5F5BF06088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605" y="5227519"/>
            <a:ext cx="3903000" cy="2927250"/>
          </a:xfrm>
          <a:prstGeom prst="rect">
            <a:avLst/>
          </a:prstGeom>
        </p:spPr>
      </p:pic>
      <p:pic>
        <p:nvPicPr>
          <p:cNvPr id="11" name="Grafik 10" descr="Ein Bild, das Text, Handschrift, Papier, Brief enthält.&#10;&#10;Automatisch generierte Beschreibung">
            <a:extLst>
              <a:ext uri="{FF2B5EF4-FFF2-40B4-BE49-F238E27FC236}">
                <a16:creationId xmlns:a16="http://schemas.microsoft.com/office/drawing/2014/main" id="{D7409435-143C-DB9B-F35A-7C0CD53D1C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739244" y="821595"/>
            <a:ext cx="3903000" cy="2927250"/>
          </a:xfrm>
          <a:prstGeom prst="rect">
            <a:avLst/>
          </a:prstGeom>
        </p:spPr>
      </p:pic>
      <p:pic>
        <p:nvPicPr>
          <p:cNvPr id="13" name="Grafik 12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1EEC74F0-D514-39B0-A77D-FBA499A0DC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3084" y="821595"/>
            <a:ext cx="3903000" cy="2927250"/>
          </a:xfrm>
          <a:prstGeom prst="rect">
            <a:avLst/>
          </a:prstGeom>
        </p:spPr>
      </p:pic>
      <p:pic>
        <p:nvPicPr>
          <p:cNvPr id="15" name="Grafik 14" descr="Ein Bild, das Text, Handschrift, Kalligrafie, Papier enthält.&#10;&#10;Automatisch generierte Beschreibung">
            <a:extLst>
              <a:ext uri="{FF2B5EF4-FFF2-40B4-BE49-F238E27FC236}">
                <a16:creationId xmlns:a16="http://schemas.microsoft.com/office/drawing/2014/main" id="{6B22E823-70EE-D243-9EE1-F94D3D652D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06923" y="821595"/>
            <a:ext cx="3903002" cy="2927252"/>
          </a:xfrm>
          <a:prstGeom prst="rect">
            <a:avLst/>
          </a:prstGeom>
        </p:spPr>
      </p:pic>
      <p:pic>
        <p:nvPicPr>
          <p:cNvPr id="17" name="Grafik 16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6E40C08D-5D40-0E22-D61D-9C94726A74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90764" y="821595"/>
            <a:ext cx="3903000" cy="2927250"/>
          </a:xfrm>
          <a:prstGeom prst="rect">
            <a:avLst/>
          </a:prstGeom>
        </p:spPr>
      </p:pic>
      <p:pic>
        <p:nvPicPr>
          <p:cNvPr id="19" name="Grafik 18" descr="Ein Bild, das Text, Handschrift, Papier, Papierprodukt enthält.&#10;&#10;Automatisch generierte Beschreibung">
            <a:extLst>
              <a:ext uri="{FF2B5EF4-FFF2-40B4-BE49-F238E27FC236}">
                <a16:creationId xmlns:a16="http://schemas.microsoft.com/office/drawing/2014/main" id="{D87E3EDD-E2B3-3C60-2A60-B7DF426F1F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604" y="821596"/>
            <a:ext cx="3903001" cy="292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7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F23FF1F5-ECB3-1F88-E2BD-84739E184BF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52273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3207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66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4400" dirty="0">
                <a:latin typeface="Century Gothic" panose="020B0502020202020204" pitchFamily="34" charset="0"/>
              </a:rPr>
              <a:t>3 Themen für die (selbstgesteuerten) Arbeitsphasen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1817FFB-1C00-E8CE-7D30-24D4A4396B59}"/>
              </a:ext>
            </a:extLst>
          </p:cNvPr>
          <p:cNvSpPr txBox="1">
            <a:spLocks/>
          </p:cNvSpPr>
          <p:nvPr/>
        </p:nvSpPr>
        <p:spPr>
          <a:xfrm>
            <a:off x="838200" y="277733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320759" rtl="0" eaLnBrk="1" latinLnBrk="0" hangingPunct="1">
              <a:lnSpc>
                <a:spcPct val="90000"/>
              </a:lnSpc>
              <a:spcBef>
                <a:spcPts val="1444"/>
              </a:spcBef>
              <a:buFont typeface="Arial" panose="020B0604020202020204" pitchFamily="34" charset="0"/>
              <a:buNone/>
              <a:defRPr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0380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88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20759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1139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41519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01898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78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22658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83037" indent="0" algn="ctr" defTabSz="1320759" rtl="0" eaLnBrk="1" latinLnBrk="0" hangingPunct="1">
              <a:lnSpc>
                <a:spcPct val="90000"/>
              </a:lnSpc>
              <a:spcBef>
                <a:spcPts val="722"/>
              </a:spcBef>
              <a:buFont typeface="Arial" panose="020B0604020202020204" pitchFamily="34" charset="0"/>
              <a:buNone/>
              <a:defRPr sz="23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Font typeface="+mj-lt"/>
              <a:buAutoNum type="arabicPeriod"/>
            </a:pPr>
            <a:r>
              <a:rPr lang="de-DE" dirty="0">
                <a:latin typeface="Century Gothic" panose="020B0502020202020204" pitchFamily="34" charset="0"/>
              </a:rPr>
              <a:t>Alternative Karrierewege neben der Professur</a:t>
            </a:r>
          </a:p>
          <a:p>
            <a:pPr marL="514350" indent="-514350" algn="l">
              <a:buFont typeface="+mj-lt"/>
              <a:buAutoNum type="arabicPeriod"/>
            </a:pPr>
            <a:r>
              <a:rPr lang="de-DE" dirty="0">
                <a:latin typeface="Century Gothic" panose="020B0502020202020204" pitchFamily="34" charset="0"/>
              </a:rPr>
              <a:t>Resilienz, Umgang mit Überlast</a:t>
            </a:r>
          </a:p>
          <a:p>
            <a:pPr marL="514350" indent="-514350" algn="l">
              <a:buFont typeface="+mj-lt"/>
              <a:buAutoNum type="arabicPeriod"/>
            </a:pPr>
            <a:r>
              <a:rPr lang="de-DE" dirty="0">
                <a:latin typeface="Century Gothic" panose="020B0502020202020204" pitchFamily="34" charset="0"/>
              </a:rPr>
              <a:t>Science Data Management und KI</a:t>
            </a:r>
          </a:p>
        </p:txBody>
      </p:sp>
    </p:spTree>
    <p:extLst>
      <p:ext uri="{BB962C8B-B14F-4D97-AF65-F5344CB8AC3E}">
        <p14:creationId xmlns:p14="http://schemas.microsoft.com/office/powerpoint/2010/main" val="941062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30878-2186-AE50-304D-D33EE3F9F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 Karrierewege</a:t>
            </a:r>
          </a:p>
        </p:txBody>
      </p:sp>
      <p:pic>
        <p:nvPicPr>
          <p:cNvPr id="5" name="Grafik 4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E08A372C-5C8C-8D72-F862-ADDA73841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06" y="2108223"/>
            <a:ext cx="6369733" cy="3075702"/>
          </a:xfrm>
          <a:prstGeom prst="rect">
            <a:avLst/>
          </a:prstGeom>
        </p:spPr>
      </p:pic>
      <p:pic>
        <p:nvPicPr>
          <p:cNvPr id="7" name="Grafik 6" descr="Ein Bild, das Menschliches Gesicht, Lächeln, Screenshot, Kleidung enthält.&#10;&#10;Automatisch generierte Beschreibung">
            <a:extLst>
              <a:ext uri="{FF2B5EF4-FFF2-40B4-BE49-F238E27FC236}">
                <a16:creationId xmlns:a16="http://schemas.microsoft.com/office/drawing/2014/main" id="{5174A1ED-CBC4-0501-71F5-3971A437A7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066" y="3368006"/>
            <a:ext cx="6950898" cy="3652226"/>
          </a:xfrm>
          <a:prstGeom prst="rect">
            <a:avLst/>
          </a:prstGeom>
        </p:spPr>
      </p:pic>
      <p:pic>
        <p:nvPicPr>
          <p:cNvPr id="8" name="Grafik 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83F22D5E-53AB-0070-3BD6-01AF528BAF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845" y="5300548"/>
            <a:ext cx="4902088" cy="343936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E336963-D255-C2AC-54D3-B9F5A9CA4311}"/>
              </a:ext>
            </a:extLst>
          </p:cNvPr>
          <p:cNvSpPr txBox="1"/>
          <p:nvPr/>
        </p:nvSpPr>
        <p:spPr>
          <a:xfrm>
            <a:off x="6461918" y="2108223"/>
            <a:ext cx="5501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latin typeface="Century Gothic" panose="020B0502020202020204" pitchFamily="34" charset="0"/>
              </a:rPr>
              <a:t>Apl</a:t>
            </a:r>
            <a:r>
              <a:rPr lang="de-DE" sz="2000" b="1" dirty="0">
                <a:latin typeface="Century Gothic" panose="020B0502020202020204" pitchFamily="34" charset="0"/>
              </a:rPr>
              <a:t>. Prof. Dr.-Ing. Christian Stemmer (ED)</a:t>
            </a:r>
          </a:p>
          <a:p>
            <a:endParaRPr lang="de-DE" sz="2000" b="1" dirty="0">
              <a:latin typeface="Century Gothic" panose="020B0502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F958897-C872-3236-057C-146C9BCD4F52}"/>
              </a:ext>
            </a:extLst>
          </p:cNvPr>
          <p:cNvSpPr txBox="1"/>
          <p:nvPr/>
        </p:nvSpPr>
        <p:spPr>
          <a:xfrm>
            <a:off x="5979319" y="8005876"/>
            <a:ext cx="407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Century Gothic" panose="020B0502020202020204" pitchFamily="34" charset="0"/>
              </a:rPr>
              <a:t>Dr. Josef Homolka (NAT)</a:t>
            </a:r>
          </a:p>
          <a:p>
            <a:endParaRPr lang="de-DE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88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EB115E-CA26-FDA3-9F09-A66FC45D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Resilienz – Soziale Nachhaltigkeit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D7C64CD1-56FB-6CF6-F435-94C123045F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458" y="5109373"/>
            <a:ext cx="4770589" cy="3577942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35D91864-DB65-53F5-7D7B-F51256BD12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123" y="5714545"/>
            <a:ext cx="4534785" cy="3401090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002307C-96FA-EA5B-F435-0C9B7FA76EAC}"/>
              </a:ext>
            </a:extLst>
          </p:cNvPr>
          <p:cNvGrpSpPr/>
          <p:nvPr/>
        </p:nvGrpSpPr>
        <p:grpSpPr>
          <a:xfrm>
            <a:off x="1111123" y="2607605"/>
            <a:ext cx="7693946" cy="3351230"/>
            <a:chOff x="2574388" y="2657414"/>
            <a:chExt cx="11113477" cy="4840665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0E31CC3-34FB-2433-8B01-6C0463500ACC}"/>
                </a:ext>
              </a:extLst>
            </p:cNvPr>
            <p:cNvSpPr txBox="1"/>
            <p:nvPr/>
          </p:nvSpPr>
          <p:spPr>
            <a:xfrm>
              <a:off x="10519980" y="4726134"/>
              <a:ext cx="2906351" cy="625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15" dirty="0">
                  <a:latin typeface="Century Gothic" panose="020B0502020202020204" pitchFamily="34" charset="0"/>
                </a:rPr>
                <a:t>Neurotizismus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494772E-9EC8-0038-4167-B63F703F0C6B}"/>
                </a:ext>
              </a:extLst>
            </p:cNvPr>
            <p:cNvSpPr txBox="1"/>
            <p:nvPr/>
          </p:nvSpPr>
          <p:spPr>
            <a:xfrm>
              <a:off x="4006947" y="5645351"/>
              <a:ext cx="3130950" cy="625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15" dirty="0">
                  <a:latin typeface="Century Gothic" panose="020B0502020202020204" pitchFamily="34" charset="0"/>
                </a:rPr>
                <a:t>Verträglichkeit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7044435E-1D28-640B-1975-97BFD1E0D4C7}"/>
                </a:ext>
              </a:extLst>
            </p:cNvPr>
            <p:cNvSpPr txBox="1"/>
            <p:nvPr/>
          </p:nvSpPr>
          <p:spPr>
            <a:xfrm>
              <a:off x="2972767" y="4104532"/>
              <a:ext cx="3996928" cy="625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15" dirty="0">
                  <a:latin typeface="Century Gothic" panose="020B0502020202020204" pitchFamily="34" charset="0"/>
                </a:rPr>
                <a:t>Gewissenhaftigkeit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E72CB3C-C3C6-1432-FA80-700AAF332CEB}"/>
                </a:ext>
              </a:extLst>
            </p:cNvPr>
            <p:cNvSpPr txBox="1"/>
            <p:nvPr/>
          </p:nvSpPr>
          <p:spPr>
            <a:xfrm>
              <a:off x="8547469" y="6144287"/>
              <a:ext cx="2600712" cy="625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15" dirty="0">
                  <a:latin typeface="Century Gothic" panose="020B0502020202020204" pitchFamily="34" charset="0"/>
                </a:rPr>
                <a:t>Extraversion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053F250A-E516-5F6A-2B31-8902913F6A2F}"/>
                </a:ext>
              </a:extLst>
            </p:cNvPr>
            <p:cNvSpPr txBox="1"/>
            <p:nvPr/>
          </p:nvSpPr>
          <p:spPr>
            <a:xfrm>
              <a:off x="7618121" y="3237189"/>
              <a:ext cx="2135308" cy="625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15" dirty="0">
                  <a:latin typeface="Century Gothic" panose="020B0502020202020204" pitchFamily="34" charset="0"/>
                </a:rPr>
                <a:t>Offenheit</a:t>
              </a: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4531C2E-906C-D183-C73A-26F50EB7987A}"/>
                </a:ext>
              </a:extLst>
            </p:cNvPr>
            <p:cNvSpPr/>
            <p:nvPr/>
          </p:nvSpPr>
          <p:spPr>
            <a:xfrm>
              <a:off x="3439447" y="5322276"/>
              <a:ext cx="3901896" cy="123092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0165B2BC-8C52-38A7-3671-8EB9C96A09F2}"/>
                </a:ext>
              </a:extLst>
            </p:cNvPr>
            <p:cNvSpPr/>
            <p:nvPr/>
          </p:nvSpPr>
          <p:spPr>
            <a:xfrm>
              <a:off x="2878439" y="3781459"/>
              <a:ext cx="3901896" cy="123092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8F07519-3983-5FDC-2705-E948D57A30E3}"/>
                </a:ext>
              </a:extLst>
            </p:cNvPr>
            <p:cNvSpPr/>
            <p:nvPr/>
          </p:nvSpPr>
          <p:spPr>
            <a:xfrm>
              <a:off x="6591785" y="2966630"/>
              <a:ext cx="3901896" cy="123092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AD52232A-A8F9-E0DE-6962-BE75912DDEAF}"/>
                </a:ext>
              </a:extLst>
            </p:cNvPr>
            <p:cNvSpPr/>
            <p:nvPr/>
          </p:nvSpPr>
          <p:spPr>
            <a:xfrm>
              <a:off x="9733537" y="4403060"/>
              <a:ext cx="3901896" cy="123092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6591257B-EB1B-1011-669B-61AF0AD1C777}"/>
                </a:ext>
              </a:extLst>
            </p:cNvPr>
            <p:cNvSpPr/>
            <p:nvPr/>
          </p:nvSpPr>
          <p:spPr>
            <a:xfrm>
              <a:off x="7749992" y="5839490"/>
              <a:ext cx="3901896" cy="123092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40C74D6C-2089-0BAA-FF8D-CB602285FE7F}"/>
                </a:ext>
              </a:extLst>
            </p:cNvPr>
            <p:cNvSpPr/>
            <p:nvPr/>
          </p:nvSpPr>
          <p:spPr>
            <a:xfrm>
              <a:off x="2574388" y="2657414"/>
              <a:ext cx="11113477" cy="484066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>
                <a:latin typeface="Century Gothic" panose="020B0502020202020204" pitchFamily="34" charset="0"/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9AB63924-7131-AFA4-88DD-559FE251F37C}"/>
                </a:ext>
              </a:extLst>
            </p:cNvPr>
            <p:cNvSpPr txBox="1"/>
            <p:nvPr/>
          </p:nvSpPr>
          <p:spPr>
            <a:xfrm>
              <a:off x="7204794" y="4533686"/>
              <a:ext cx="2193192" cy="1056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154" dirty="0">
                  <a:latin typeface="Century Gothic" panose="020B0502020202020204" pitchFamily="34" charset="0"/>
                </a:rPr>
                <a:t>BIG 5</a:t>
              </a:r>
            </a:p>
          </p:txBody>
        </p:sp>
      </p:grpSp>
      <p:sp>
        <p:nvSpPr>
          <p:cNvPr id="32" name="Textfeld 31">
            <a:extLst>
              <a:ext uri="{FF2B5EF4-FFF2-40B4-BE49-F238E27FC236}">
                <a16:creationId xmlns:a16="http://schemas.microsoft.com/office/drawing/2014/main" id="{DA3FA923-3EC8-6C98-5C57-50C1DECF2067}"/>
              </a:ext>
            </a:extLst>
          </p:cNvPr>
          <p:cNvSpPr txBox="1"/>
          <p:nvPr/>
        </p:nvSpPr>
        <p:spPr>
          <a:xfrm>
            <a:off x="9893300" y="2442106"/>
            <a:ext cx="407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Century Gothic" panose="020B0502020202020204" pitchFamily="34" charset="0"/>
              </a:rPr>
              <a:t>Dr. Hannes Petermeier (CIT)</a:t>
            </a:r>
          </a:p>
          <a:p>
            <a:endParaRPr lang="de-DE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9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C819D-B6C9-CD59-C952-BDB0B3D2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Scientific Data Management &amp; AI</a:t>
            </a:r>
          </a:p>
        </p:txBody>
      </p:sp>
      <p:pic>
        <p:nvPicPr>
          <p:cNvPr id="5" name="Grafik 4" descr="Ein Bild, das Text, Screenshot, Schrift, Grafiken enthält.&#10;&#10;Automatisch generierte Beschreibung">
            <a:extLst>
              <a:ext uri="{FF2B5EF4-FFF2-40B4-BE49-F238E27FC236}">
                <a16:creationId xmlns:a16="http://schemas.microsoft.com/office/drawing/2014/main" id="{0CC1C1C0-3932-B358-2215-F146B10392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14" y="2442106"/>
            <a:ext cx="7266979" cy="3910956"/>
          </a:xfrm>
          <a:prstGeom prst="rect">
            <a:avLst/>
          </a:prstGeom>
        </p:spPr>
      </p:pic>
      <p:pic>
        <p:nvPicPr>
          <p:cNvPr id="9" name="Grafik 8" descr="Ein Bild, das Text, Screenshot, Schrift, Logo enthält.&#10;&#10;Automatisch generierte Beschreibung">
            <a:extLst>
              <a:ext uri="{FF2B5EF4-FFF2-40B4-BE49-F238E27FC236}">
                <a16:creationId xmlns:a16="http://schemas.microsoft.com/office/drawing/2014/main" id="{72D356B0-EE4A-4C2D-A064-F1F7BD52F4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316" y="3816382"/>
            <a:ext cx="8612008" cy="407031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4841461-795C-92D2-C12E-FAE5F11F1372}"/>
              </a:ext>
            </a:extLst>
          </p:cNvPr>
          <p:cNvSpPr txBox="1"/>
          <p:nvPr/>
        </p:nvSpPr>
        <p:spPr>
          <a:xfrm>
            <a:off x="6461919" y="2108223"/>
            <a:ext cx="4076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Century Gothic" panose="020B0502020202020204" pitchFamily="34" charset="0"/>
              </a:rPr>
              <a:t>Dr. Christine Wolter (Bibliothek)</a:t>
            </a:r>
          </a:p>
          <a:p>
            <a:r>
              <a:rPr lang="de-DE" sz="2000" b="1" dirty="0">
                <a:latin typeface="Century Gothic" panose="020B0502020202020204" pitchFamily="34" charset="0"/>
              </a:rPr>
              <a:t>Dr. Gihanna Galindez (MDSI)</a:t>
            </a:r>
          </a:p>
          <a:p>
            <a:r>
              <a:rPr lang="de-DE" sz="2000" b="1" dirty="0">
                <a:latin typeface="Century Gothic" panose="020B0502020202020204" pitchFamily="34" charset="0"/>
              </a:rPr>
              <a:t>Dr. Katja Steiger (MH)</a:t>
            </a:r>
          </a:p>
          <a:p>
            <a:r>
              <a:rPr lang="de-DE" sz="2000" b="1" dirty="0">
                <a:latin typeface="Century Gothic" panose="020B0502020202020204" pitchFamily="34" charset="0"/>
              </a:rPr>
              <a:t>Dr. Jody-Ann Jones (MDSI)</a:t>
            </a:r>
          </a:p>
        </p:txBody>
      </p:sp>
    </p:spTree>
    <p:extLst>
      <p:ext uri="{BB962C8B-B14F-4D97-AF65-F5344CB8AC3E}">
        <p14:creationId xmlns:p14="http://schemas.microsoft.com/office/powerpoint/2010/main" val="54730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Handschrift, Klebezettel, Im Haus enthält.&#10;&#10;Automatisch generierte Beschreibung">
            <a:extLst>
              <a:ext uri="{FF2B5EF4-FFF2-40B4-BE49-F238E27FC236}">
                <a16:creationId xmlns:a16="http://schemas.microsoft.com/office/drawing/2014/main" id="{C3CB5923-D5BC-455C-FAE1-B3A93A5F91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233" y="1234440"/>
            <a:ext cx="4785360" cy="3376726"/>
          </a:xfrm>
          <a:prstGeom prst="rect">
            <a:avLst/>
          </a:prstGeom>
        </p:spPr>
      </p:pic>
      <p:pic>
        <p:nvPicPr>
          <p:cNvPr id="7" name="Grafik 6" descr="Ein Bild, das Text, Handschrift, Klebezettel, Kalligrafie enthält.&#10;&#10;Automatisch generierte Beschreibung">
            <a:extLst>
              <a:ext uri="{FF2B5EF4-FFF2-40B4-BE49-F238E27FC236}">
                <a16:creationId xmlns:a16="http://schemas.microsoft.com/office/drawing/2014/main" id="{E829A8B8-7BA0-4BB2-60CA-219AA94D01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45"/>
          <a:stretch/>
        </p:blipFill>
        <p:spPr>
          <a:xfrm>
            <a:off x="12836983" y="1234440"/>
            <a:ext cx="4324686" cy="3696766"/>
          </a:xfrm>
          <a:prstGeom prst="rect">
            <a:avLst/>
          </a:prstGeom>
        </p:spPr>
      </p:pic>
      <p:pic>
        <p:nvPicPr>
          <p:cNvPr id="9" name="Grafik 8" descr="Ein Bild, das Im Haus, Kleidung, Person, Konferenzsaal enthält.&#10;&#10;Automatisch generierte Beschreibung">
            <a:extLst>
              <a:ext uri="{FF2B5EF4-FFF2-40B4-BE49-F238E27FC236}">
                <a16:creationId xmlns:a16="http://schemas.microsoft.com/office/drawing/2014/main" id="{D445454A-CC35-69B3-709F-DDC105EB2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233" y="6629400"/>
            <a:ext cx="11865451" cy="3078480"/>
          </a:xfrm>
          <a:prstGeom prst="rect">
            <a:avLst/>
          </a:prstGeom>
        </p:spPr>
      </p:pic>
      <p:pic>
        <p:nvPicPr>
          <p:cNvPr id="11" name="Grafik 10" descr="Ein Bild, das Text, Handschrift, Klebezettel, Brief enthält.&#10;&#10;Automatisch generierte Beschreibung">
            <a:extLst>
              <a:ext uri="{FF2B5EF4-FFF2-40B4-BE49-F238E27FC236}">
                <a16:creationId xmlns:a16="http://schemas.microsoft.com/office/drawing/2014/main" id="{DB35061B-15DF-C057-560D-E85BA01CAA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69529" y="5333516"/>
            <a:ext cx="4792140" cy="4374364"/>
          </a:xfrm>
          <a:prstGeom prst="rect">
            <a:avLst/>
          </a:prstGeom>
        </p:spPr>
      </p:pic>
      <p:pic>
        <p:nvPicPr>
          <p:cNvPr id="13" name="Grafik 12" descr="Ein Bild, das Text, Handschrift, Klebezettel enthält.&#10;&#10;Automatisch generierte Beschreibung">
            <a:extLst>
              <a:ext uri="{FF2B5EF4-FFF2-40B4-BE49-F238E27FC236}">
                <a16:creationId xmlns:a16="http://schemas.microsoft.com/office/drawing/2014/main" id="{90530A4D-E5F1-0994-5C95-C08D3C42935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05"/>
          <a:stretch/>
        </p:blipFill>
        <p:spPr>
          <a:xfrm>
            <a:off x="5760878" y="336346"/>
            <a:ext cx="6120961" cy="6521654"/>
          </a:xfrm>
          <a:prstGeom prst="rect">
            <a:avLst/>
          </a:prstGeom>
        </p:spPr>
      </p:pic>
      <p:pic>
        <p:nvPicPr>
          <p:cNvPr id="15" name="Grafik 14" descr="Ein Bild, das Text, Handschrift, Papier, Schrift enthält.&#10;&#10;Automatisch generierte Beschreibung">
            <a:extLst>
              <a:ext uri="{FF2B5EF4-FFF2-40B4-BE49-F238E27FC236}">
                <a16:creationId xmlns:a16="http://schemas.microsoft.com/office/drawing/2014/main" id="{1EF49DBE-0EB6-8F5D-7E71-F2D0E5B194E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265" y="4208565"/>
            <a:ext cx="2163768" cy="2885024"/>
          </a:xfrm>
          <a:prstGeom prst="rect">
            <a:avLst/>
          </a:prstGeom>
        </p:spPr>
      </p:pic>
      <p:pic>
        <p:nvPicPr>
          <p:cNvPr id="17" name="Grafik 16" descr="Ein Bild, das Text, Handschrift, Brief, Papier enthält.&#10;&#10;Automatisch generierte Beschreibung">
            <a:extLst>
              <a:ext uri="{FF2B5EF4-FFF2-40B4-BE49-F238E27FC236}">
                <a16:creationId xmlns:a16="http://schemas.microsoft.com/office/drawing/2014/main" id="{5E74ECB9-111A-CD2C-416F-4880943E372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394" y="4784420"/>
            <a:ext cx="1527486" cy="173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46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leidung, Schuhwerk, Person, Mann enthält.&#10;&#10;Automatisch generierte Beschreibung">
            <a:extLst>
              <a:ext uri="{FF2B5EF4-FFF2-40B4-BE49-F238E27FC236}">
                <a16:creationId xmlns:a16="http://schemas.microsoft.com/office/drawing/2014/main" id="{D3DD6042-D221-3112-4A5D-CA6BEB9BA1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0418" y="2431055"/>
            <a:ext cx="3704151" cy="2778113"/>
          </a:xfrm>
          <a:prstGeom prst="rect">
            <a:avLst/>
          </a:prstGeom>
        </p:spPr>
      </p:pic>
      <p:pic>
        <p:nvPicPr>
          <p:cNvPr id="7" name="Grafik 6" descr="Ein Bild, das Kleidung, Im Haus, Person, Wand enthält.&#10;&#10;Automatisch generierte Beschreibung">
            <a:extLst>
              <a:ext uri="{FF2B5EF4-FFF2-40B4-BE49-F238E27FC236}">
                <a16:creationId xmlns:a16="http://schemas.microsoft.com/office/drawing/2014/main" id="{3D6E734A-31B1-8AD7-2E53-19B1D60EFE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2802" y="3413274"/>
            <a:ext cx="5793602" cy="4345202"/>
          </a:xfrm>
          <a:prstGeom prst="rect">
            <a:avLst/>
          </a:prstGeom>
        </p:spPr>
      </p:pic>
      <p:pic>
        <p:nvPicPr>
          <p:cNvPr id="9" name="Grafik 8" descr="Ein Bild, das Kleidung, Person, Im Haus, Wand enthält.&#10;&#10;Automatisch generierte Beschreibung">
            <a:extLst>
              <a:ext uri="{FF2B5EF4-FFF2-40B4-BE49-F238E27FC236}">
                <a16:creationId xmlns:a16="http://schemas.microsoft.com/office/drawing/2014/main" id="{2EAFA75E-6253-3CEF-B523-B600450CEB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1508" y="5928360"/>
            <a:ext cx="4151680" cy="3113760"/>
          </a:xfrm>
          <a:prstGeom prst="rect">
            <a:avLst/>
          </a:prstGeom>
        </p:spPr>
      </p:pic>
      <p:pic>
        <p:nvPicPr>
          <p:cNvPr id="11" name="Grafik 10" descr="Ein Bild, das Person, Kleidung, Menschliches Gesicht, Wand enthält.&#10;&#10;Automatisch generierte Beschreibung">
            <a:extLst>
              <a:ext uri="{FF2B5EF4-FFF2-40B4-BE49-F238E27FC236}">
                <a16:creationId xmlns:a16="http://schemas.microsoft.com/office/drawing/2014/main" id="{C6DC0F89-09B3-796F-D97D-7593CA0DDB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69" y="5928360"/>
            <a:ext cx="5600700" cy="3733800"/>
          </a:xfrm>
          <a:prstGeom prst="rect">
            <a:avLst/>
          </a:prstGeom>
        </p:spPr>
      </p:pic>
      <p:pic>
        <p:nvPicPr>
          <p:cNvPr id="13" name="Grafik 12" descr="Ein Bild, das Kleidung, Person, Im Haus, Mann enthält.&#10;&#10;Automatisch generierte Beschreibung">
            <a:extLst>
              <a:ext uri="{FF2B5EF4-FFF2-40B4-BE49-F238E27FC236}">
                <a16:creationId xmlns:a16="http://schemas.microsoft.com/office/drawing/2014/main" id="{275B5761-D66F-8189-7865-B8BC09405F2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3670" y="2054349"/>
            <a:ext cx="5297289" cy="35315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0C28D77-E672-70FF-DA9E-02E24BE8F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696" y="527404"/>
            <a:ext cx="15812383" cy="1914702"/>
          </a:xfrm>
        </p:spPr>
        <p:txBody>
          <a:bodyPr/>
          <a:lstStyle/>
          <a:p>
            <a:r>
              <a:rPr lang="de-DE" dirty="0"/>
              <a:t>Aufbau der Installationen: </a:t>
            </a:r>
            <a:br>
              <a:rPr lang="de-DE" dirty="0"/>
            </a:br>
            <a:r>
              <a:rPr lang="de-DE" dirty="0"/>
              <a:t>Unsere „School der Zukunft“…</a:t>
            </a:r>
          </a:p>
        </p:txBody>
      </p:sp>
    </p:spTree>
    <p:extLst>
      <p:ext uri="{BB962C8B-B14F-4D97-AF65-F5344CB8AC3E}">
        <p14:creationId xmlns:p14="http://schemas.microsoft.com/office/powerpoint/2010/main" val="897093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leidung, Menschliches Gesicht, Person, Mann enthält.&#10;&#10;Automatisch generierte Beschreibung">
            <a:extLst>
              <a:ext uri="{FF2B5EF4-FFF2-40B4-BE49-F238E27FC236}">
                <a16:creationId xmlns:a16="http://schemas.microsoft.com/office/drawing/2014/main" id="{790D99C5-9BCA-BD6F-F54A-36AA574DFD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30"/>
          <a:stretch/>
        </p:blipFill>
        <p:spPr>
          <a:xfrm>
            <a:off x="477107" y="2442106"/>
            <a:ext cx="10754773" cy="593586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CFC2E2F-1AA0-0ED9-8FAC-F797A11566B4}"/>
              </a:ext>
            </a:extLst>
          </p:cNvPr>
          <p:cNvSpPr txBox="1"/>
          <p:nvPr/>
        </p:nvSpPr>
        <p:spPr>
          <a:xfrm>
            <a:off x="11278509" y="4012704"/>
            <a:ext cx="633162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Century Gothic" panose="020B0502020202020204" pitchFamily="34" charset="0"/>
              </a:rPr>
              <a:t>In der 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TUM School </a:t>
            </a:r>
            <a:r>
              <a:rPr lang="de-DE" sz="2400" b="1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of</a:t>
            </a:r>
            <a:r>
              <a:rPr lang="de-DE" sz="2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 Natural Sciences </a:t>
            </a:r>
            <a:r>
              <a:rPr lang="de-DE" sz="2400" b="1" dirty="0">
                <a:latin typeface="Century Gothic" panose="020B0502020202020204" pitchFamily="34" charset="0"/>
              </a:rPr>
              <a:t>sitzen alle auf der „Picknickdecke der TUM“, halten den Uni-Betrieb am Laufen – unter dem Leuchtturm der Forschung, erschwert und destabilisiert durch prekäre Arbeitsverhältnisse und auf der Suche nach alternativen Karrierewegen zur Professur.</a:t>
            </a:r>
          </a:p>
          <a:p>
            <a:endParaRPr lang="de-DE" sz="2400" b="1" dirty="0">
              <a:latin typeface="Century Gothic" panose="020B0502020202020204" pitchFamily="34" charset="0"/>
            </a:endParaRPr>
          </a:p>
          <a:p>
            <a:r>
              <a:rPr lang="de-DE" sz="2400" b="1" dirty="0">
                <a:latin typeface="Century Gothic" panose="020B0502020202020204" pitchFamily="34" charset="0"/>
              </a:rPr>
              <a:t>Für mehr Magie an der Uni, getragen von Wertschätzung, Transparenz und offener Kommunikation!</a:t>
            </a:r>
          </a:p>
          <a:p>
            <a:endParaRPr lang="de-DE" sz="2400" b="1" dirty="0">
              <a:latin typeface="Century Gothic" panose="020B0502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1095AEE-1A2E-D611-0597-7C30969FB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696" y="527404"/>
            <a:ext cx="15583783" cy="1914702"/>
          </a:xfrm>
        </p:spPr>
        <p:txBody>
          <a:bodyPr/>
          <a:lstStyle/>
          <a:p>
            <a:r>
              <a:rPr lang="de-DE" dirty="0"/>
              <a:t>…und kreative Präsentation im Plenum!</a:t>
            </a:r>
          </a:p>
        </p:txBody>
      </p:sp>
    </p:spTree>
    <p:extLst>
      <p:ext uri="{BB962C8B-B14F-4D97-AF65-F5344CB8AC3E}">
        <p14:creationId xmlns:p14="http://schemas.microsoft.com/office/powerpoint/2010/main" val="914466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590</Words>
  <Application>Microsoft Office PowerPoint</Application>
  <PresentationFormat>Benutzerdefiniert</PresentationFormat>
  <Paragraphs>64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Office 2013 – 2022-Design</vt:lpstr>
      <vt:lpstr>PowerPoint-Präsentation</vt:lpstr>
      <vt:lpstr>Wozu?</vt:lpstr>
      <vt:lpstr>PowerPoint-Präsentation</vt:lpstr>
      <vt:lpstr>Alternative Karrierewege</vt:lpstr>
      <vt:lpstr>Resilienz – Soziale Nachhaltigkeit</vt:lpstr>
      <vt:lpstr>Scientific Data Management &amp; AI</vt:lpstr>
      <vt:lpstr>PowerPoint-Präsentation</vt:lpstr>
      <vt:lpstr>Aufbau der Installationen:  Unsere „School der Zukunft“…</vt:lpstr>
      <vt:lpstr>…und kreative Präsentation im Plenum!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Impressionen…</vt:lpstr>
      <vt:lpstr>Kontakt für Anliegen, Nachfragen…</vt:lpstr>
      <vt:lpstr>Anhang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Annette Spiekermann</dc:creator>
  <cp:lastModifiedBy>Annette Spiekermann</cp:lastModifiedBy>
  <cp:revision>3</cp:revision>
  <dcterms:created xsi:type="dcterms:W3CDTF">2024-02-18T08:39:56Z</dcterms:created>
  <dcterms:modified xsi:type="dcterms:W3CDTF">2024-03-27T18:22:47Z</dcterms:modified>
</cp:coreProperties>
</file>