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4.xml" ContentType="application/vnd.openxmlformats-officedocument.theme+xml"/>
  <Override PartName="/ppt/slideLayouts/slideLayout13.xml" ContentType="application/vnd.openxmlformats-officedocument.presentationml.slideLayout+xml"/>
  <Override PartName="/ppt/theme/theme5.xml" ContentType="application/vnd.openxmlformats-officedocument.theme+xml"/>
  <Override PartName="/ppt/slideLayouts/slideLayout14.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theme/theme8.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3" r:id="rId1"/>
    <p:sldMasterId id="2147483668" r:id="rId2"/>
    <p:sldMasterId id="2147483674" r:id="rId3"/>
    <p:sldMasterId id="2147483648" r:id="rId4"/>
    <p:sldMasterId id="2147483684" r:id="rId5"/>
    <p:sldMasterId id="2147483697" r:id="rId6"/>
  </p:sldMasterIdLst>
  <p:notesMasterIdLst>
    <p:notesMasterId r:id="rId18"/>
  </p:notesMasterIdLst>
  <p:handoutMasterIdLst>
    <p:handoutMasterId r:id="rId19"/>
  </p:handoutMasterIdLst>
  <p:sldIdLst>
    <p:sldId id="355" r:id="rId7"/>
    <p:sldId id="428" r:id="rId8"/>
    <p:sldId id="429" r:id="rId9"/>
    <p:sldId id="430" r:id="rId10"/>
    <p:sldId id="431" r:id="rId11"/>
    <p:sldId id="432" r:id="rId12"/>
    <p:sldId id="433" r:id="rId13"/>
    <p:sldId id="436" r:id="rId14"/>
    <p:sldId id="435" r:id="rId15"/>
    <p:sldId id="438" r:id="rId16"/>
    <p:sldId id="437" r:id="rId17"/>
  </p:sldIdLst>
  <p:sldSz cx="9144000" cy="5143500" type="screen16x9"/>
  <p:notesSz cx="9925050" cy="6665913"/>
  <p:defaultTextStyle>
    <a:defPPr>
      <a:defRPr lang="de-DE"/>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1620">
          <p15:clr>
            <a:srgbClr val="A4A3A4"/>
          </p15:clr>
        </p15:guide>
      </p15:sldGuideLst>
    </p:ext>
    <p:ext uri="{2D200454-40CA-4A62-9FC3-DE9A4176ACB9}">
      <p15:notesGuideLst xmlns:p15="http://schemas.microsoft.com/office/powerpoint/2012/main">
        <p15:guide id="1" orient="horz" pos="2100">
          <p15:clr>
            <a:srgbClr val="A4A3A4"/>
          </p15:clr>
        </p15:guide>
        <p15:guide id="2" pos="312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D2D8"/>
    <a:srgbClr val="98C6EA"/>
    <a:srgbClr val="005293"/>
    <a:srgbClr val="9999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2D5ABB26-0587-4C30-8999-92F81FD0307C}">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Keine Formatvorlage, kei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269D01E-BC32-4049-B463-5C60D7B0CCD2}" styleName="Designformatvorlage 2 - Akzent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Helle Formatvorlag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Helle Formatvorlage 2 - Akz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Helle Formatvorlage 1 - Akz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ittlere Formatvorlag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C4B1156A-380E-4F78-BDF5-A606A8083BF9}" styleName="Mittlere Formatvorlage 4 - Akz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74C1A8A3-306A-4EB7-A6B1-4F7E0EB9C5D6}" styleName="Mittlere Formatvorlage 3 - Akz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 styleId="{D7AC3CCA-C797-4891-BE02-D94E43425B78}" styleName="Mittlere Formatvorlag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7E9639D4-E3E2-4D34-9284-5A2195B3D0D7}" styleName="Helle Formatvorlag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9" autoAdjust="0"/>
    <p:restoredTop sz="88272" autoAdjust="0"/>
  </p:normalViewPr>
  <p:slideViewPr>
    <p:cSldViewPr snapToGrid="0">
      <p:cViewPr varScale="1">
        <p:scale>
          <a:sx n="140" d="100"/>
          <a:sy n="140" d="100"/>
        </p:scale>
        <p:origin x="216" y="688"/>
      </p:cViewPr>
      <p:guideLst>
        <p:guide orient="horz" pos="2160"/>
        <p:guide pos="2880"/>
        <p:guide orient="horz" pos="1620"/>
      </p:guideLst>
    </p:cSldViewPr>
  </p:slideViewPr>
  <p:outlineViewPr>
    <p:cViewPr>
      <p:scale>
        <a:sx n="33" d="100"/>
        <a:sy n="33" d="100"/>
      </p:scale>
      <p:origin x="0" y="0"/>
    </p:cViewPr>
  </p:outlineViewPr>
  <p:notesTextViewPr>
    <p:cViewPr>
      <p:scale>
        <a:sx n="125" d="100"/>
        <a:sy n="125" d="100"/>
      </p:scale>
      <p:origin x="0" y="0"/>
    </p:cViewPr>
  </p:notesTextViewPr>
  <p:sorterViewPr>
    <p:cViewPr>
      <p:scale>
        <a:sx n="100" d="100"/>
        <a:sy n="100" d="100"/>
      </p:scale>
      <p:origin x="0" y="0"/>
    </p:cViewPr>
  </p:sorterViewPr>
  <p:notesViewPr>
    <p:cSldViewPr snapToGrid="0">
      <p:cViewPr varScale="1">
        <p:scale>
          <a:sx n="131" d="100"/>
          <a:sy n="131" d="100"/>
        </p:scale>
        <p:origin x="-810" y="-96"/>
      </p:cViewPr>
      <p:guideLst>
        <p:guide orient="horz" pos="2100"/>
        <p:guide pos="3126"/>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dirty="0"/>
          </a:p>
        </p:txBody>
      </p:sp>
      <p:sp>
        <p:nvSpPr>
          <p:cNvPr id="3" name="Datumsplatzhalter 2"/>
          <p:cNvSpPr>
            <a:spLocks noGrp="1"/>
          </p:cNvSpPr>
          <p:nvPr>
            <p:ph type="dt" sz="quarter"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Arial" pitchFamily="34" charset="0"/>
                <a:cs typeface="Arial" pitchFamily="34" charset="0"/>
              </a:defRPr>
            </a:lvl1pPr>
          </a:lstStyle>
          <a:p>
            <a:pPr>
              <a:defRPr/>
            </a:pPr>
            <a:fld id="{20751376-2EB8-4403-B858-305A8AAA6B01}" type="datetimeFigureOut">
              <a:rPr lang="en-GB"/>
              <a:pPr>
                <a:defRPr/>
              </a:pPr>
              <a:t>23/04/2024</a:t>
            </a:fld>
            <a:endParaRPr lang="en-GB" dirty="0"/>
          </a:p>
        </p:txBody>
      </p:sp>
      <p:sp>
        <p:nvSpPr>
          <p:cNvPr id="4" name="Fußzeilenplatzhalter 3"/>
          <p:cNvSpPr>
            <a:spLocks noGrp="1"/>
          </p:cNvSpPr>
          <p:nvPr>
            <p:ph type="ftr" sz="quarter" idx="2"/>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5" name="Foliennummernplatzhalter 4"/>
          <p:cNvSpPr>
            <a:spLocks noGrp="1"/>
          </p:cNvSpPr>
          <p:nvPr>
            <p:ph type="sldNum" sz="quarter" idx="3"/>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Arial" pitchFamily="34" charset="0"/>
                <a:cs typeface="Arial" pitchFamily="34" charset="0"/>
              </a:defRPr>
            </a:lvl1pPr>
          </a:lstStyle>
          <a:p>
            <a:pPr>
              <a:defRPr/>
            </a:pPr>
            <a:fld id="{62C15F7A-46C6-4AD2-BFEC-842DCCCC19C4}" type="slidenum">
              <a:rPr lang="en-GB"/>
              <a:pPr>
                <a:defRPr/>
              </a:pPr>
              <a:t>‹#›</a:t>
            </a:fld>
            <a:endParaRPr lang="en-GB"/>
          </a:p>
        </p:txBody>
      </p:sp>
    </p:spTree>
    <p:extLst>
      <p:ext uri="{BB962C8B-B14F-4D97-AF65-F5344CB8AC3E}">
        <p14:creationId xmlns:p14="http://schemas.microsoft.com/office/powerpoint/2010/main" val="28290957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2" y="0"/>
            <a:ext cx="4300855" cy="333296"/>
          </a:xfrm>
          <a:prstGeom prst="rect">
            <a:avLst/>
          </a:prstGeom>
        </p:spPr>
        <p:txBody>
          <a:bodyPr vert="horz" lIns="90708" tIns="45354" rIns="90708" bIns="45354" rtlCol="0"/>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3" name="Datumsplatzhalter 2"/>
          <p:cNvSpPr>
            <a:spLocks noGrp="1"/>
          </p:cNvSpPr>
          <p:nvPr>
            <p:ph type="dt" idx="1"/>
          </p:nvPr>
        </p:nvSpPr>
        <p:spPr>
          <a:xfrm>
            <a:off x="5621901" y="0"/>
            <a:ext cx="4300855" cy="333296"/>
          </a:xfrm>
          <a:prstGeom prst="rect">
            <a:avLst/>
          </a:prstGeom>
        </p:spPr>
        <p:txBody>
          <a:bodyPr vert="horz" lIns="90708" tIns="45354" rIns="90708" bIns="45354" rtlCol="0"/>
          <a:lstStyle>
            <a:lvl1pPr algn="r" fontAlgn="auto">
              <a:spcBef>
                <a:spcPts val="0"/>
              </a:spcBef>
              <a:spcAft>
                <a:spcPts val="0"/>
              </a:spcAft>
              <a:defRPr sz="1200">
                <a:latin typeface="+mn-lt"/>
                <a:cs typeface="+mn-cs"/>
              </a:defRPr>
            </a:lvl1pPr>
          </a:lstStyle>
          <a:p>
            <a:pPr>
              <a:defRPr/>
            </a:pPr>
            <a:fld id="{89C46BC9-2C9E-4670-A85A-6A588BA2D405}" type="datetimeFigureOut">
              <a:rPr lang="en-GB"/>
              <a:pPr>
                <a:defRPr/>
              </a:pPr>
              <a:t>23/04/2024</a:t>
            </a:fld>
            <a:endParaRPr lang="en-GB"/>
          </a:p>
        </p:txBody>
      </p:sp>
      <p:sp>
        <p:nvSpPr>
          <p:cNvPr id="4" name="Folienbildplatzhalter 3"/>
          <p:cNvSpPr>
            <a:spLocks noGrp="1" noRot="1" noChangeAspect="1"/>
          </p:cNvSpPr>
          <p:nvPr>
            <p:ph type="sldImg" idx="2"/>
          </p:nvPr>
        </p:nvSpPr>
        <p:spPr>
          <a:xfrm>
            <a:off x="2740025" y="500063"/>
            <a:ext cx="4445000" cy="2500312"/>
          </a:xfrm>
          <a:prstGeom prst="rect">
            <a:avLst/>
          </a:prstGeom>
          <a:noFill/>
          <a:ln w="12700">
            <a:solidFill>
              <a:prstClr val="black"/>
            </a:solidFill>
          </a:ln>
        </p:spPr>
        <p:txBody>
          <a:bodyPr vert="horz" lIns="90708" tIns="45354" rIns="90708" bIns="45354" rtlCol="0" anchor="ctr"/>
          <a:lstStyle/>
          <a:p>
            <a:pPr lvl="0"/>
            <a:endParaRPr lang="en-GB" noProof="0"/>
          </a:p>
        </p:txBody>
      </p:sp>
      <p:sp>
        <p:nvSpPr>
          <p:cNvPr id="5" name="Notizenplatzhalter 4"/>
          <p:cNvSpPr>
            <a:spLocks noGrp="1"/>
          </p:cNvSpPr>
          <p:nvPr>
            <p:ph type="body" sz="quarter" idx="3"/>
          </p:nvPr>
        </p:nvSpPr>
        <p:spPr>
          <a:xfrm>
            <a:off x="992506" y="3166309"/>
            <a:ext cx="7940040" cy="2999661"/>
          </a:xfrm>
          <a:prstGeom prst="rect">
            <a:avLst/>
          </a:prstGeom>
        </p:spPr>
        <p:txBody>
          <a:bodyPr vert="horz" wrap="square" lIns="90708" tIns="45354" rIns="90708" bIns="45354" numCol="1" anchor="t" anchorCtr="0" compatLnSpc="1">
            <a:prstTxWarp prst="textNoShape">
              <a:avLst/>
            </a:prstTxWarp>
            <a:normAutofit/>
          </a:body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endParaRPr lang="en-GB" dirty="0"/>
          </a:p>
        </p:txBody>
      </p:sp>
      <p:sp>
        <p:nvSpPr>
          <p:cNvPr id="6" name="Fußzeilenplatzhalter 5"/>
          <p:cNvSpPr>
            <a:spLocks noGrp="1"/>
          </p:cNvSpPr>
          <p:nvPr>
            <p:ph type="ftr" sz="quarter" idx="4"/>
          </p:nvPr>
        </p:nvSpPr>
        <p:spPr>
          <a:xfrm>
            <a:off x="2" y="6331460"/>
            <a:ext cx="4300855" cy="333296"/>
          </a:xfrm>
          <a:prstGeom prst="rect">
            <a:avLst/>
          </a:prstGeom>
        </p:spPr>
        <p:txBody>
          <a:bodyPr vert="horz" lIns="90708" tIns="45354" rIns="90708" bIns="45354" rtlCol="0" anchor="b"/>
          <a:lstStyle>
            <a:lvl1pPr algn="l" fontAlgn="auto">
              <a:spcBef>
                <a:spcPts val="0"/>
              </a:spcBef>
              <a:spcAft>
                <a:spcPts val="0"/>
              </a:spcAft>
              <a:defRPr sz="1200">
                <a:latin typeface="Arial" pitchFamily="34" charset="0"/>
                <a:cs typeface="Arial" pitchFamily="34" charset="0"/>
              </a:defRPr>
            </a:lvl1pPr>
          </a:lstStyle>
          <a:p>
            <a:pPr>
              <a:defRPr/>
            </a:pPr>
            <a:endParaRPr lang="en-GB"/>
          </a:p>
        </p:txBody>
      </p:sp>
      <p:sp>
        <p:nvSpPr>
          <p:cNvPr id="7" name="Foliennummernplatzhalter 6"/>
          <p:cNvSpPr>
            <a:spLocks noGrp="1"/>
          </p:cNvSpPr>
          <p:nvPr>
            <p:ph type="sldNum" sz="quarter" idx="5"/>
          </p:nvPr>
        </p:nvSpPr>
        <p:spPr>
          <a:xfrm>
            <a:off x="5621901" y="6331460"/>
            <a:ext cx="4300855" cy="333296"/>
          </a:xfrm>
          <a:prstGeom prst="rect">
            <a:avLst/>
          </a:prstGeom>
        </p:spPr>
        <p:txBody>
          <a:bodyPr vert="horz" lIns="90708" tIns="45354" rIns="90708" bIns="45354" rtlCol="0" anchor="b"/>
          <a:lstStyle>
            <a:lvl1pPr algn="r" fontAlgn="auto">
              <a:spcBef>
                <a:spcPts val="0"/>
              </a:spcBef>
              <a:spcAft>
                <a:spcPts val="0"/>
              </a:spcAft>
              <a:defRPr sz="1200">
                <a:latin typeface="+mn-lt"/>
                <a:cs typeface="+mn-cs"/>
              </a:defRPr>
            </a:lvl1pPr>
          </a:lstStyle>
          <a:p>
            <a:pPr>
              <a:defRPr/>
            </a:pPr>
            <a:fld id="{00AFC6D0-44D5-4EB7-828F-6F464F83D79A}" type="slidenum">
              <a:rPr lang="en-GB"/>
              <a:pPr>
                <a:defRPr/>
              </a:pPr>
              <a:t>‹#›</a:t>
            </a:fld>
            <a:endParaRPr lang="en-GB"/>
          </a:p>
        </p:txBody>
      </p:sp>
    </p:spTree>
    <p:extLst>
      <p:ext uri="{BB962C8B-B14F-4D97-AF65-F5344CB8AC3E}">
        <p14:creationId xmlns:p14="http://schemas.microsoft.com/office/powerpoint/2010/main" val="229799730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itchFamily="34" charset="0"/>
        <a:ea typeface="+mn-ea"/>
        <a:cs typeface="Arial" pitchFamily="34" charset="0"/>
      </a:defRPr>
    </a:lvl1pPr>
    <a:lvl2pPr marL="182563" indent="-182563" algn="l" rtl="0" fontAlgn="base">
      <a:spcBef>
        <a:spcPct val="30000"/>
      </a:spcBef>
      <a:spcAft>
        <a:spcPct val="0"/>
      </a:spcAft>
      <a:buFont typeface="Arial" charset="0"/>
      <a:buChar char="•"/>
      <a:defRPr sz="1200" kern="1200">
        <a:solidFill>
          <a:schemeClr val="tx1"/>
        </a:solidFill>
        <a:latin typeface="+mn-lt"/>
        <a:ea typeface="+mn-ea"/>
        <a:cs typeface="Arial" charset="0"/>
      </a:defRPr>
    </a:lvl2pPr>
    <a:lvl3pPr marL="355600" indent="-173038" algn="l" rtl="0" fontAlgn="base">
      <a:spcBef>
        <a:spcPct val="30000"/>
      </a:spcBef>
      <a:spcAft>
        <a:spcPct val="0"/>
      </a:spcAft>
      <a:buFont typeface="Symbol" pitchFamily="18" charset="2"/>
      <a:buChar char="-"/>
      <a:defRPr sz="1200" kern="1200">
        <a:solidFill>
          <a:schemeClr val="tx1"/>
        </a:solidFill>
        <a:latin typeface="+mn-lt"/>
        <a:ea typeface="+mn-ea"/>
        <a:cs typeface="Arial" charset="0"/>
      </a:defRPr>
    </a:lvl3pPr>
    <a:lvl4pPr marL="538163" indent="-182563" algn="l" rtl="0" fontAlgn="base">
      <a:spcBef>
        <a:spcPct val="30000"/>
      </a:spcBef>
      <a:spcAft>
        <a:spcPct val="0"/>
      </a:spcAft>
      <a:buFont typeface="Courier New" pitchFamily="49" charset="0"/>
      <a:buChar char="o"/>
      <a:defRPr sz="1200" kern="1200">
        <a:solidFill>
          <a:schemeClr val="tx1"/>
        </a:solidFill>
        <a:latin typeface="+mn-lt"/>
        <a:ea typeface="+mn-ea"/>
        <a:cs typeface="Arial" charset="0"/>
      </a:defRPr>
    </a:lvl4pPr>
    <a:lvl5pPr marL="720725" indent="-182563" algn="l" rtl="0" fontAlgn="base">
      <a:spcBef>
        <a:spcPct val="30000"/>
      </a:spcBef>
      <a:spcAft>
        <a:spcPct val="0"/>
      </a:spcAft>
      <a:buFont typeface="Wingdings" pitchFamily="2" charset="2"/>
      <a:buChar char="§"/>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2740025" y="500063"/>
            <a:ext cx="4445000" cy="2500312"/>
          </a:xfrm>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pPr>
              <a:defRPr/>
            </a:pPr>
            <a:fld id="{00AFC6D0-44D5-4EB7-828F-6F464F83D79A}" type="slidenum">
              <a:rPr lang="en-GB" smtClean="0"/>
              <a:pPr>
                <a:defRPr/>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83381"/>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2"/>
          </p:nvPr>
        </p:nvSpPr>
        <p:spPr/>
        <p:txBody>
          <a:bodyPr/>
          <a:lstStyle/>
          <a:p>
            <a:fld id="{CE58CB1E-F828-4F11-99E0-327109AF9DA4}" type="slidenum">
              <a:rPr lang="de-DE" smtClean="0"/>
              <a:pPr/>
              <a:t>‹#›</a:t>
            </a:fld>
            <a:endParaRPr lang="de-DE" dirty="0"/>
          </a:p>
        </p:txBody>
      </p:sp>
      <p:sp>
        <p:nvSpPr>
          <p:cNvPr id="7" name="Fußzeilenplatzhalter 6"/>
          <p:cNvSpPr>
            <a:spLocks noGrp="1"/>
          </p:cNvSpPr>
          <p:nvPr>
            <p:ph type="ftr" sz="quarter" idx="13"/>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Zwei Inhalte + Text (Hintergrund)">
    <p:spTree>
      <p:nvGrpSpPr>
        <p:cNvPr id="1" name=""/>
        <p:cNvGrpSpPr/>
        <p:nvPr/>
      </p:nvGrpSpPr>
      <p:grpSpPr>
        <a:xfrm>
          <a:off x="0" y="0"/>
          <a:ext cx="0" cy="0"/>
          <a:chOff x="0" y="0"/>
          <a:chExt cx="0" cy="0"/>
        </a:xfrm>
      </p:grpSpPr>
      <p:sp>
        <p:nvSpPr>
          <p:cNvPr id="9" name="Rechteck 8"/>
          <p:cNvSpPr/>
          <p:nvPr userDrawn="1"/>
        </p:nvSpPr>
        <p:spPr bwMode="auto">
          <a:xfrm>
            <a:off x="0" y="2152650"/>
            <a:ext cx="9144000" cy="2990850"/>
          </a:xfrm>
          <a:prstGeom prst="rect">
            <a:avLst/>
          </a:prstGeom>
          <a:solidFill>
            <a:schemeClr val="bg1">
              <a:lumMod val="9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r" eaLnBrk="0" hangingPunct="0"/>
            <a:endParaRPr lang="de-DE" sz="1000">
              <a:latin typeface="Arial" pitchFamily="34" charset="0"/>
            </a:endParaRP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a:t>
            </a:fld>
            <a:endParaRPr lang="de-DE" dirty="0"/>
          </a:p>
        </p:txBody>
      </p:sp>
      <p:sp>
        <p:nvSpPr>
          <p:cNvPr id="12" name="Fußzeilenplatzhalter 11"/>
          <p:cNvSpPr>
            <a:spLocks noGrp="1"/>
          </p:cNvSpPr>
          <p:nvPr>
            <p:ph type="ftr" sz="quarter" idx="16"/>
          </p:nvPr>
        </p:nvSpPr>
        <p:spPr/>
        <p:txBody>
          <a:bodyPr/>
          <a:lstStyle/>
          <a:p>
            <a:r>
              <a:rPr lang="de-DE" noProof="0"/>
              <a:t>Dr. rer. nat. Erika Mustermann (TUM) | kann beliebig erweitert werden | Infos mit Strich trennen</a:t>
            </a:r>
          </a:p>
        </p:txBody>
      </p:sp>
      <p:sp>
        <p:nvSpPr>
          <p:cNvPr id="8" name="Inhaltsplatzhalter 9"/>
          <p:cNvSpPr>
            <a:spLocks noGrp="1"/>
          </p:cNvSpPr>
          <p:nvPr>
            <p:ph sz="quarter" idx="18"/>
          </p:nvPr>
        </p:nvSpPr>
        <p:spPr>
          <a:xfrm>
            <a:off x="316992" y="2152650"/>
            <a:ext cx="4197858" cy="2552700"/>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3125"/>
            <a:ext cx="4180392" cy="2543176"/>
          </a:xfrm>
          <a:prstGeom prst="rect">
            <a:avLst/>
          </a:prstGeom>
        </p:spPr>
        <p:txBody>
          <a:bodyPr/>
          <a:lstStyle>
            <a:lvl1pPr>
              <a:lnSpc>
                <a:spcPct val="114000"/>
              </a:lnSpc>
              <a:defRPr sz="1400"/>
            </a:lvl1pPr>
          </a:lstStyle>
          <a:p>
            <a:endParaRPr lang="de-DE" dirty="0"/>
          </a:p>
        </p:txBody>
      </p:sp>
      <p:sp>
        <p:nvSpPr>
          <p:cNvPr id="10" name="Textplatzhalter 7"/>
          <p:cNvSpPr>
            <a:spLocks noGrp="1"/>
          </p:cNvSpPr>
          <p:nvPr>
            <p:ph type="body" sz="quarter" idx="19"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große Bilder">
    <p:spTree>
      <p:nvGrpSpPr>
        <p:cNvPr id="1" name=""/>
        <p:cNvGrpSpPr/>
        <p:nvPr/>
      </p:nvGrpSpPr>
      <p:grpSpPr>
        <a:xfrm>
          <a:off x="0" y="0"/>
          <a:ext cx="0" cy="0"/>
          <a:chOff x="0" y="0"/>
          <a:chExt cx="0" cy="0"/>
        </a:xfrm>
      </p:grpSpPr>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a:t>
            </a:fld>
            <a:endParaRPr lang="de-DE" dirty="0"/>
          </a:p>
        </p:txBody>
      </p:sp>
      <p:sp>
        <p:nvSpPr>
          <p:cNvPr id="12" name="Fußzeilenplatzhalter 11"/>
          <p:cNvSpPr>
            <a:spLocks noGrp="1"/>
          </p:cNvSpPr>
          <p:nvPr>
            <p:ph type="ftr" sz="quarter" idx="16"/>
          </p:nvPr>
        </p:nvSpPr>
        <p:spPr/>
        <p:txBody>
          <a:bodyPr/>
          <a:lstStyle/>
          <a:p>
            <a:r>
              <a:rPr lang="de-DE" noProof="0"/>
              <a:t>Dr. rer. nat. Erika Mustermann (TUM) | kann beliebig erweitert werden | Infos mit Strich trennen</a:t>
            </a:r>
          </a:p>
        </p:txBody>
      </p:sp>
      <p:sp>
        <p:nvSpPr>
          <p:cNvPr id="9" name="Bildplatzhalter 8"/>
          <p:cNvSpPr>
            <a:spLocks noGrp="1"/>
          </p:cNvSpPr>
          <p:nvPr>
            <p:ph type="pic" sz="quarter" idx="17"/>
          </p:nvPr>
        </p:nvSpPr>
        <p:spPr>
          <a:xfrm>
            <a:off x="0" y="2133600"/>
            <a:ext cx="9144000" cy="3009900"/>
          </a:xfrm>
          <a:prstGeom prst="rect">
            <a:avLst/>
          </a:prstGeom>
        </p:spPr>
        <p:txBody>
          <a:bodyPr/>
          <a:lstStyle>
            <a:lvl1pPr>
              <a:defRPr sz="1400"/>
            </a:lvl1pPr>
          </a:lstStyle>
          <a:p>
            <a:endParaRPr lang="de-DE"/>
          </a:p>
        </p:txBody>
      </p:sp>
      <p:sp>
        <p:nvSpPr>
          <p:cNvPr id="8" name="Textplatzhalter 7"/>
          <p:cNvSpPr>
            <a:spLocks noGrp="1"/>
          </p:cNvSpPr>
          <p:nvPr>
            <p:ph type="body" sz="quarter" idx="18"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111150819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ilder formatfüllend">
    <p:spTree>
      <p:nvGrpSpPr>
        <p:cNvPr id="1" name=""/>
        <p:cNvGrpSpPr/>
        <p:nvPr/>
      </p:nvGrpSpPr>
      <p:grpSpPr>
        <a:xfrm>
          <a:off x="0" y="0"/>
          <a:ext cx="0" cy="0"/>
          <a:chOff x="0" y="0"/>
          <a:chExt cx="0" cy="0"/>
        </a:xfrm>
      </p:grpSpPr>
      <p:sp>
        <p:nvSpPr>
          <p:cNvPr id="8" name="Bildplatzhalter 2"/>
          <p:cNvSpPr>
            <a:spLocks noGrp="1"/>
          </p:cNvSpPr>
          <p:nvPr>
            <p:ph type="pic" sz="quarter" idx="14" hasCustomPrompt="1"/>
          </p:nvPr>
        </p:nvSpPr>
        <p:spPr>
          <a:xfrm>
            <a:off x="0" y="1600200"/>
            <a:ext cx="9144000" cy="3543299"/>
          </a:xfrm>
          <a:prstGeom prst="rect">
            <a:avLst/>
          </a:prstGeom>
        </p:spPr>
        <p:txBody>
          <a:bodyPr/>
          <a:lstStyle>
            <a:lvl1pPr>
              <a:lnSpc>
                <a:spcPct val="114000"/>
              </a:lnSpc>
              <a:defRPr sz="1400"/>
            </a:lvl1pPr>
          </a:lstStyle>
          <a:p>
            <a:endParaRPr lang="de-DE" dirty="0"/>
          </a:p>
        </p:txBody>
      </p:sp>
      <p:sp>
        <p:nvSpPr>
          <p:cNvPr id="11"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6" name="Foliennummernplatzhalter 5"/>
          <p:cNvSpPr>
            <a:spLocks noGrp="1"/>
          </p:cNvSpPr>
          <p:nvPr>
            <p:ph type="sldNum" sz="quarter" idx="15"/>
          </p:nvPr>
        </p:nvSpPr>
        <p:spPr/>
        <p:txBody>
          <a:bodyPr/>
          <a:lstStyle/>
          <a:p>
            <a:fld id="{CE58CB1E-F828-4F11-99E0-327109AF9DA4}" type="slidenum">
              <a:rPr lang="de-DE" smtClean="0"/>
              <a:pPr/>
              <a:t>‹#›</a:t>
            </a:fld>
            <a:endParaRPr lang="de-DE" dirty="0"/>
          </a:p>
        </p:txBody>
      </p:sp>
      <p:sp>
        <p:nvSpPr>
          <p:cNvPr id="10" name="Fußzeilenplatzhalter 9"/>
          <p:cNvSpPr>
            <a:spLocks noGrp="1"/>
          </p:cNvSpPr>
          <p:nvPr>
            <p:ph type="ftr" sz="quarter" idx="16"/>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42579873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
        <p:nvSpPr>
          <p:cNvPr id="5" name="Foliennummernplatzhalter 4"/>
          <p:cNvSpPr>
            <a:spLocks noGrp="1"/>
          </p:cNvSpPr>
          <p:nvPr>
            <p:ph type="sldNum" sz="quarter" idx="11"/>
          </p:nvPr>
        </p:nvSpPr>
        <p:spPr/>
        <p:txBody>
          <a:bodyPr/>
          <a:lstStyle/>
          <a:p>
            <a:fld id="{CE58CB1E-F828-4F11-99E0-327109AF9DA4}" type="slidenum">
              <a:rPr lang="de-DE" smtClean="0"/>
              <a:pPr/>
              <a:t>‹#›</a:t>
            </a:fld>
            <a:endParaRPr lang="de-DE" dirty="0"/>
          </a:p>
        </p:txBody>
      </p:sp>
      <p:sp>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Kapiteltrenner">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1231106"/>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solidFill>
                  <a:schemeClr val="bg1"/>
                </a:solidFill>
              </a:defRPr>
            </a:lvl1pPr>
          </a:lstStyle>
          <a:p>
            <a:pPr lvl="0"/>
            <a:r>
              <a:rPr lang="de-DE" noProof="0" dirty="0"/>
              <a:t>Präsentationsmuster</a:t>
            </a:r>
            <a:br>
              <a:rPr lang="de-DE" noProof="0" dirty="0"/>
            </a:br>
            <a:br>
              <a:rPr lang="de-DE" noProof="0" dirty="0"/>
            </a:br>
            <a:r>
              <a:rPr lang="de-DE" noProof="0" dirty="0"/>
              <a:t>kann auch als </a:t>
            </a:r>
            <a:r>
              <a:rPr lang="de-DE" noProof="0" dirty="0" err="1"/>
              <a:t>Kapiteltrenner</a:t>
            </a:r>
            <a:r>
              <a:rPr lang="de-DE" noProof="0" dirty="0"/>
              <a:t> verwendet werden</a:t>
            </a:r>
          </a:p>
        </p:txBody>
      </p:sp>
      <p:sp>
        <p:nvSpPr>
          <p:cNvPr id="6" name="Foliennummernplatzhalter 5"/>
          <p:cNvSpPr>
            <a:spLocks noGrp="1"/>
          </p:cNvSpPr>
          <p:nvPr>
            <p:ph type="sldNum" sz="quarter" idx="11"/>
          </p:nvPr>
        </p:nvSpPr>
        <p:spPr/>
        <p:txBody>
          <a:bodyPr/>
          <a:lstStyle>
            <a:lvl1pPr>
              <a:defRPr>
                <a:solidFill>
                  <a:schemeClr val="bg1"/>
                </a:solidFill>
              </a:defRPr>
            </a:lvl1pPr>
          </a:lstStyle>
          <a:p>
            <a:fld id="{CE58CB1E-F828-4F11-99E0-327109AF9DA4}" type="slidenum">
              <a:rPr lang="de-DE" smtClean="0"/>
              <a:pPr/>
              <a:t>‹#›</a:t>
            </a:fld>
            <a:endParaRPr lang="de-DE" dirty="0"/>
          </a:p>
        </p:txBody>
      </p:sp>
      <p:sp>
        <p:nvSpPr>
          <p:cNvPr id="8" name="Fußzeilenplatzhalter 7"/>
          <p:cNvSpPr>
            <a:spLocks noGrp="1"/>
          </p:cNvSpPr>
          <p:nvPr>
            <p:ph type="ftr" sz="quarter" idx="12"/>
          </p:nvPr>
        </p:nvSpPr>
        <p:spPr/>
        <p:txBody>
          <a:bodyPr/>
          <a:lstStyle>
            <a:lvl1pPr>
              <a:defRPr>
                <a:solidFill>
                  <a:schemeClr val="bg1"/>
                </a:solidFill>
              </a:defRPr>
            </a:lvl1p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600200"/>
            <a:ext cx="8508999" cy="309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0"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a:t>
            </a:fld>
            <a:endParaRPr lang="de-DE" dirty="0"/>
          </a:p>
        </p:txBody>
      </p:sp>
      <p:sp>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2659616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76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solidFill>
                  <a:schemeClr val="bg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600" baseline="0" noProof="0" dirty="0" smtClean="0">
                <a:solidFill>
                  <a:schemeClr val="bg1"/>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5" name="Foliennummernplatzhalter 4"/>
          <p:cNvSpPr>
            <a:spLocks noGrp="1"/>
          </p:cNvSpPr>
          <p:nvPr>
            <p:ph type="sldNum" sz="quarter" idx="12"/>
          </p:nvPr>
        </p:nvSpPr>
        <p:spPr/>
        <p:txBody>
          <a:bodyPr/>
          <a:lstStyle>
            <a:lvl1pPr>
              <a:defRPr>
                <a:solidFill>
                  <a:schemeClr val="bg1"/>
                </a:solidFill>
              </a:defRPr>
            </a:lvl1pPr>
          </a:lstStyle>
          <a:p>
            <a:fld id="{CE58CB1E-F828-4F11-99E0-327109AF9DA4}" type="slidenum">
              <a:rPr lang="de-DE" smtClean="0"/>
              <a:pPr/>
              <a:t>‹#›</a:t>
            </a:fld>
            <a:endParaRPr lang="de-DE" dirty="0"/>
          </a:p>
        </p:txBody>
      </p:sp>
      <p:sp>
        <p:nvSpPr>
          <p:cNvPr id="7" name="Fußzeilenplatzhalter 6"/>
          <p:cNvSpPr>
            <a:spLocks noGrp="1"/>
          </p:cNvSpPr>
          <p:nvPr>
            <p:ph type="ftr" sz="quarter" idx="13"/>
          </p:nvPr>
        </p:nvSpPr>
        <p:spPr/>
        <p:txBody>
          <a:bodyPr/>
          <a:lstStyle>
            <a:lvl1pPr>
              <a:defRPr>
                <a:solidFill>
                  <a:schemeClr val="bg1"/>
                </a:solidFill>
              </a:defRPr>
            </a:lvl1p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376238"/>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ts val="3200"/>
              </a:lnSpc>
              <a:defRPr lang="de-DE" sz="2500" noProof="0" dirty="0">
                <a:solidFill>
                  <a:schemeClr val="tx1"/>
                </a:solidFill>
              </a:defRPr>
            </a:lvl1pPr>
          </a:lstStyle>
          <a:p>
            <a:pPr lvl="0"/>
            <a:r>
              <a:rPr lang="de-DE" noProof="0" dirty="0"/>
              <a:t>Titel der Präsentation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solidFill>
                  <a:srgbClr val="000000"/>
                </a:solidFill>
              </a:defRPr>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6" name="Foliennummernplatzhalter 5"/>
          <p:cNvSpPr>
            <a:spLocks noGrp="1"/>
          </p:cNvSpPr>
          <p:nvPr>
            <p:ph type="sldNum" sz="quarter" idx="11"/>
          </p:nvPr>
        </p:nvSpPr>
        <p:spPr/>
        <p:txBody>
          <a:bodyPr/>
          <a:lstStyle/>
          <a:p>
            <a:fld id="{CE58CB1E-F828-4F11-99E0-327109AF9DA4}" type="slidenum">
              <a:rPr lang="de-DE" smtClean="0"/>
              <a:pPr/>
              <a:t>‹#›</a:t>
            </a:fld>
            <a:endParaRPr lang="de-DE" dirty="0"/>
          </a:p>
        </p:txBody>
      </p:sp>
      <p:sp>
        <p:nvSpPr>
          <p:cNvPr id="8" name="Fußzeilenplatzhalter 7"/>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tart">
    <p:spTree>
      <p:nvGrpSpPr>
        <p:cNvPr id="1" name=""/>
        <p:cNvGrpSpPr/>
        <p:nvPr/>
      </p:nvGrpSpPr>
      <p:grpSpPr>
        <a:xfrm>
          <a:off x="0" y="0"/>
          <a:ext cx="0" cy="0"/>
          <a:chOff x="0" y="0"/>
          <a:chExt cx="0" cy="0"/>
        </a:xfrm>
      </p:grpSpPr>
      <p:sp>
        <p:nvSpPr>
          <p:cNvPr id="12"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16" name="Inhaltsplatzhalter 2"/>
          <p:cNvSpPr>
            <a:spLocks noGrp="1"/>
          </p:cNvSpPr>
          <p:nvPr>
            <p:ph idx="10" hasCustomPrompt="1"/>
          </p:nvPr>
        </p:nvSpPr>
        <p:spPr>
          <a:xfrm>
            <a:off x="319088" y="1484040"/>
            <a:ext cx="8508999" cy="955594"/>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50000"/>
              </a:lnSpc>
              <a:defRPr lang="de-DE" sz="1400" baseline="0" noProof="0" dirty="0" smtClean="0"/>
            </a:lvl1pPr>
            <a:lvl2pPr>
              <a:defRPr lang="de-DE" noProof="0" dirty="0" smtClean="0"/>
            </a:lvl2pPr>
          </a:lstStyle>
          <a:p>
            <a:pPr lvl="0"/>
            <a:r>
              <a:rPr lang="de-DE" noProof="0" dirty="0"/>
              <a:t>Referent</a:t>
            </a:r>
            <a:br>
              <a:rPr lang="de-DE" noProof="0" dirty="0"/>
            </a:br>
            <a:r>
              <a:rPr lang="de-DE" noProof="0" dirty="0"/>
              <a:t>Ort, Datum (Schreibweise: 00. Januar 2015)</a:t>
            </a:r>
          </a:p>
        </p:txBody>
      </p:sp>
      <p:sp>
        <p:nvSpPr>
          <p:cNvPr id="14" name="Rechteck 13"/>
          <p:cNvSpPr/>
          <p:nvPr userDrawn="1"/>
        </p:nvSpPr>
        <p:spPr bwMode="auto">
          <a:xfrm>
            <a:off x="8347635" y="4806203"/>
            <a:ext cx="575236" cy="2689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de-DE" sz="2000" b="0" i="0" u="none" strike="noStrike" cap="none" normalizeH="0" baseline="0">
              <a:ln>
                <a:noFill/>
              </a:ln>
              <a:solidFill>
                <a:schemeClr val="tx1"/>
              </a:solidFill>
              <a:effectLst/>
              <a:latin typeface="Arial" pitchFamily="34" charset="0"/>
            </a:endParaRPr>
          </a:p>
        </p:txBody>
      </p:sp>
      <p:sp>
        <p:nvSpPr>
          <p:cNvPr id="8" name="Foliennummernplatzhalter 7"/>
          <p:cNvSpPr>
            <a:spLocks noGrp="1"/>
          </p:cNvSpPr>
          <p:nvPr>
            <p:ph type="sldNum" sz="quarter" idx="12"/>
          </p:nvPr>
        </p:nvSpPr>
        <p:spPr/>
        <p:txBody>
          <a:bodyPr/>
          <a:lstStyle/>
          <a:p>
            <a:fld id="{CE58CB1E-F828-4F11-99E0-327109AF9DA4}" type="slidenum">
              <a:rPr lang="de-DE" smtClean="0"/>
              <a:pPr/>
              <a:t>‹#›</a:t>
            </a:fld>
            <a:endParaRPr lang="de-DE" dirty="0"/>
          </a:p>
        </p:txBody>
      </p:sp>
      <p:sp>
        <p:nvSpPr>
          <p:cNvPr id="10" name="Fußzeilenplatzhalter 9"/>
          <p:cNvSpPr>
            <a:spLocks noGrp="1"/>
          </p:cNvSpPr>
          <p:nvPr>
            <p:ph type="ftr" sz="quarter" idx="13"/>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1718550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nhalt">
    <p:spTree>
      <p:nvGrpSpPr>
        <p:cNvPr id="1" name=""/>
        <p:cNvGrpSpPr/>
        <p:nvPr/>
      </p:nvGrpSpPr>
      <p:grpSpPr>
        <a:xfrm>
          <a:off x="0" y="0"/>
          <a:ext cx="0" cy="0"/>
          <a:chOff x="0" y="0"/>
          <a:chExt cx="0" cy="0"/>
        </a:xfrm>
      </p:grpSpPr>
      <p:sp>
        <p:nvSpPr>
          <p:cNvPr id="3" name="Inhaltsplatzhalter 2"/>
          <p:cNvSpPr>
            <a:spLocks noGrp="1"/>
          </p:cNvSpPr>
          <p:nvPr>
            <p:ph idx="1" hasCustomPrompt="1"/>
          </p:nvPr>
        </p:nvSpPr>
        <p:spPr>
          <a:xfrm>
            <a:off x="319090" y="1600200"/>
            <a:ext cx="8508999" cy="3095625"/>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0"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5" name="Foliennummernplatzhalter 4"/>
          <p:cNvSpPr>
            <a:spLocks noGrp="1"/>
          </p:cNvSpPr>
          <p:nvPr>
            <p:ph type="sldNum" sz="quarter" idx="11"/>
          </p:nvPr>
        </p:nvSpPr>
        <p:spPr/>
        <p:txBody>
          <a:bodyPr lIns="0" rIns="0"/>
          <a:lstStyle/>
          <a:p>
            <a:fld id="{CE58CB1E-F828-4F11-99E0-327109AF9DA4}" type="slidenum">
              <a:rPr lang="de-DE" smtClean="0"/>
              <a:pPr/>
              <a:t>‹#›</a:t>
            </a:fld>
            <a:endParaRPr lang="de-DE" dirty="0"/>
          </a:p>
        </p:txBody>
      </p:sp>
      <p:sp>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2183948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Inhalt + Text">
    <p:spTree>
      <p:nvGrpSpPr>
        <p:cNvPr id="1" name=""/>
        <p:cNvGrpSpPr/>
        <p:nvPr/>
      </p:nvGrpSpPr>
      <p:grpSpPr>
        <a:xfrm>
          <a:off x="0" y="0"/>
          <a:ext cx="0" cy="0"/>
          <a:chOff x="0" y="0"/>
          <a:chExt cx="0" cy="0"/>
        </a:xfrm>
      </p:grpSpPr>
      <p:sp useBgFill="1">
        <p:nvSpPr>
          <p:cNvPr id="3" name="Inhaltsplatzhalter 2"/>
          <p:cNvSpPr>
            <a:spLocks noGrp="1"/>
          </p:cNvSpPr>
          <p:nvPr>
            <p:ph idx="1" hasCustomPrompt="1"/>
          </p:nvPr>
        </p:nvSpPr>
        <p:spPr>
          <a:xfrm>
            <a:off x="319090" y="2143125"/>
            <a:ext cx="8508999" cy="254317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useBgFill="1">
        <p:nvSpPr>
          <p:cNvPr id="10" name="Titel 1"/>
          <p:cNvSpPr>
            <a:spLocks noGrp="1"/>
          </p:cNvSpPr>
          <p:nvPr>
            <p:ph type="title" hasCustomPrompt="1"/>
          </p:nvPr>
        </p:nvSpPr>
        <p:spPr>
          <a:xfrm>
            <a:off x="319090" y="972000"/>
            <a:ext cx="8508999" cy="410369"/>
          </a:xfrm>
          <a:prstGeom prst="rect">
            <a:avLst/>
          </a:prstGeom>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useBgFill="1">
        <p:nvSpPr>
          <p:cNvPr id="5" name="Foliennummernplatzhalter 4"/>
          <p:cNvSpPr>
            <a:spLocks noGrp="1"/>
          </p:cNvSpPr>
          <p:nvPr>
            <p:ph type="sldNum" sz="quarter" idx="11"/>
          </p:nvPr>
        </p:nvSpPr>
        <p:spPr/>
        <p:txBody>
          <a:bodyPr/>
          <a:lstStyle/>
          <a:p>
            <a:fld id="{CE58CB1E-F828-4F11-99E0-327109AF9DA4}" type="slidenum">
              <a:rPr lang="de-DE" smtClean="0"/>
              <a:pPr/>
              <a:t>‹#›</a:t>
            </a:fld>
            <a:endParaRPr lang="de-DE" dirty="0"/>
          </a:p>
        </p:txBody>
      </p:sp>
      <p:sp useBgFill="1">
        <p:nvSpPr>
          <p:cNvPr id="7" name="Fußzeilenplatzhalter 6"/>
          <p:cNvSpPr>
            <a:spLocks noGrp="1"/>
          </p:cNvSpPr>
          <p:nvPr>
            <p:ph type="ftr" sz="quarter" idx="12"/>
          </p:nvPr>
        </p:nvSpPr>
        <p:spPr/>
        <p:txBody>
          <a:bodyPr/>
          <a:lstStyle/>
          <a:p>
            <a:r>
              <a:rPr lang="de-DE"/>
              <a:t>Dr. rer. nat. Erika Mustermann (TUM) | kann beliebig erweitert werden | Infos mit Strich trennen</a:t>
            </a:r>
            <a:endParaRPr lang="en-US" dirty="0"/>
          </a:p>
        </p:txBody>
      </p:sp>
      <p:sp useBgFill="1">
        <p:nvSpPr>
          <p:cNvPr id="6" name="Textplatzhalter 7"/>
          <p:cNvSpPr>
            <a:spLocks noGrp="1"/>
          </p:cNvSpPr>
          <p:nvPr>
            <p:ph type="body" sz="quarter" idx="13" hasCustomPrompt="1"/>
          </p:nvPr>
        </p:nvSpPr>
        <p:spPr>
          <a:xfrm>
            <a:off x="319090" y="1600200"/>
            <a:ext cx="8508999" cy="505305"/>
          </a:xfrm>
          <a:prstGeom prst="rect">
            <a:avLst/>
          </a:prstGeom>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Tree>
    <p:extLst>
      <p:ext uri="{BB962C8B-B14F-4D97-AF65-F5344CB8AC3E}">
        <p14:creationId xmlns:p14="http://schemas.microsoft.com/office/powerpoint/2010/main" val="2183948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zwei Inhalte">
    <p:spTree>
      <p:nvGrpSpPr>
        <p:cNvPr id="1" name=""/>
        <p:cNvGrpSpPr/>
        <p:nvPr/>
      </p:nvGrpSpPr>
      <p:grpSpPr>
        <a:xfrm>
          <a:off x="0" y="0"/>
          <a:ext cx="0" cy="0"/>
          <a:chOff x="0" y="0"/>
          <a:chExt cx="0" cy="0"/>
        </a:xfrm>
      </p:grpSpPr>
      <p:sp>
        <p:nvSpPr>
          <p:cNvPr id="11" name="Inhaltsplatzhalter 2"/>
          <p:cNvSpPr>
            <a:spLocks noGrp="1"/>
          </p:cNvSpPr>
          <p:nvPr>
            <p:ph idx="14" hasCustomPrompt="1"/>
          </p:nvPr>
        </p:nvSpPr>
        <p:spPr>
          <a:xfrm>
            <a:off x="319091"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3" name="Inhaltsplatzhalter 2"/>
          <p:cNvSpPr>
            <a:spLocks noGrp="1"/>
          </p:cNvSpPr>
          <p:nvPr>
            <p:ph idx="15" hasCustomPrompt="1"/>
          </p:nvPr>
        </p:nvSpPr>
        <p:spPr>
          <a:xfrm>
            <a:off x="4647179" y="1602000"/>
            <a:ext cx="4180910" cy="3095626"/>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vl2pPr>
              <a:lnSpc>
                <a:spcPct val="114000"/>
              </a:lnSpc>
              <a:defRPr lang="de-DE" sz="1400" noProof="0" dirty="0" smtClean="0"/>
            </a:lvl2pPr>
            <a:lvl3pPr>
              <a:defRPr sz="1400" baseline="0"/>
            </a:lvl3pPr>
          </a:lstStyle>
          <a:p>
            <a:pPr lvl="0"/>
            <a:r>
              <a:rPr lang="de-DE" noProof="0" dirty="0"/>
              <a:t>Inhalt durch Klicken bearbeiten</a:t>
            </a:r>
          </a:p>
          <a:p>
            <a:pPr lvl="1"/>
            <a:r>
              <a:rPr lang="de-DE" noProof="0" dirty="0"/>
              <a:t>Zweite Ebene</a:t>
            </a:r>
          </a:p>
          <a:p>
            <a:pPr lvl="2"/>
            <a:r>
              <a:rPr lang="de-DE" noProof="0" dirty="0"/>
              <a:t>Dritte Ebene</a:t>
            </a:r>
          </a:p>
        </p:txBody>
      </p:sp>
      <p:sp>
        <p:nvSpPr>
          <p:cNvPr id="16"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baseline="0" noProof="0" dirty="0"/>
            </a:lvl1pPr>
          </a:lstStyle>
          <a:p>
            <a:pPr lvl="0"/>
            <a:r>
              <a:rPr lang="de-DE" noProof="0" dirty="0"/>
              <a:t>Titel durch Klicken bearbeiten</a:t>
            </a:r>
          </a:p>
        </p:txBody>
      </p:sp>
      <p:sp>
        <p:nvSpPr>
          <p:cNvPr id="6" name="Foliennummernplatzhalter 5"/>
          <p:cNvSpPr>
            <a:spLocks noGrp="1"/>
          </p:cNvSpPr>
          <p:nvPr>
            <p:ph type="sldNum" sz="quarter" idx="16"/>
          </p:nvPr>
        </p:nvSpPr>
        <p:spPr/>
        <p:txBody>
          <a:bodyPr/>
          <a:lstStyle/>
          <a:p>
            <a:fld id="{CE58CB1E-F828-4F11-99E0-327109AF9DA4}" type="slidenum">
              <a:rPr lang="de-DE" smtClean="0"/>
              <a:pPr/>
              <a:t>‹#›</a:t>
            </a:fld>
            <a:endParaRPr lang="de-DE" dirty="0"/>
          </a:p>
        </p:txBody>
      </p:sp>
      <p:sp>
        <p:nvSpPr>
          <p:cNvPr id="8" name="Fußzeilenplatzhalter 7"/>
          <p:cNvSpPr>
            <a:spLocks noGrp="1"/>
          </p:cNvSpPr>
          <p:nvPr>
            <p:ph type="ftr" sz="quarter" idx="17"/>
          </p:nvPr>
        </p:nvSpPr>
        <p:spPr/>
        <p:txBody>
          <a:bodyPr/>
          <a:lstStyle/>
          <a:p>
            <a:r>
              <a:rPr lang="de-DE"/>
              <a:t>Dr. rer. nat. Erika Mustermann (TUM) | kann beliebig erweitert werden | Infos mit Strich trennen</a:t>
            </a:r>
            <a:endParaRPr lang="en-US" dirty="0"/>
          </a:p>
        </p:txBody>
      </p:sp>
    </p:spTree>
    <p:extLst>
      <p:ext uri="{BB962C8B-B14F-4D97-AF65-F5344CB8AC3E}">
        <p14:creationId xmlns:p14="http://schemas.microsoft.com/office/powerpoint/2010/main" val="34629014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Zwei Inhalte + Text">
    <p:spTree>
      <p:nvGrpSpPr>
        <p:cNvPr id="1" name=""/>
        <p:cNvGrpSpPr/>
        <p:nvPr/>
      </p:nvGrpSpPr>
      <p:grpSpPr>
        <a:xfrm>
          <a:off x="0" y="0"/>
          <a:ext cx="0" cy="0"/>
          <a:chOff x="0" y="0"/>
          <a:chExt cx="0" cy="0"/>
        </a:xfrm>
      </p:grpSpPr>
      <p:sp>
        <p:nvSpPr>
          <p:cNvPr id="18" name="Textplatzhalter 7"/>
          <p:cNvSpPr>
            <a:spLocks noGrp="1"/>
          </p:cNvSpPr>
          <p:nvPr>
            <p:ph type="body" sz="quarter" idx="13" hasCustomPrompt="1"/>
          </p:nvPr>
        </p:nvSpPr>
        <p:spPr>
          <a:xfrm>
            <a:off x="319090" y="1600200"/>
            <a:ext cx="8508999" cy="495780"/>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lvl1pPr>
              <a:lnSpc>
                <a:spcPct val="114000"/>
              </a:lnSpc>
              <a:defRPr lang="de-DE" sz="1400" noProof="0" dirty="0" smtClean="0"/>
            </a:lvl1pPr>
          </a:lstStyle>
          <a:p>
            <a:pPr lvl="0"/>
            <a:r>
              <a:rPr lang="de-DE" noProof="0" dirty="0"/>
              <a:t>Inhalt durch Klicken bearbeiten</a:t>
            </a:r>
          </a:p>
        </p:txBody>
      </p:sp>
      <p:sp>
        <p:nvSpPr>
          <p:cNvPr id="13" name="Titel 1"/>
          <p:cNvSpPr>
            <a:spLocks noGrp="1"/>
          </p:cNvSpPr>
          <p:nvPr>
            <p:ph type="title" hasCustomPrompt="1"/>
          </p:nvPr>
        </p:nvSpPr>
        <p:spPr>
          <a:xfrm>
            <a:off x="319090" y="972000"/>
            <a:ext cx="8508999" cy="410369"/>
          </a:xfrm>
          <a:prstGeom prst="rect">
            <a:avLst/>
          </a:prstGeom>
          <a:noFill/>
          <a:ln w="9525">
            <a:noFill/>
            <a:miter lim="800000"/>
            <a:headEnd/>
            <a:tailEnd/>
          </a:ln>
        </p:spPr>
        <p:txBody>
          <a:bodyPr vert="horz" wrap="square" lIns="0" tIns="0" rIns="0" bIns="0" numCol="1" anchor="t" anchorCtr="0" compatLnSpc="1">
            <a:prstTxWarp prst="textNoShape">
              <a:avLst/>
            </a:prstTxWarp>
            <a:spAutoFit/>
          </a:bodyPr>
          <a:lstStyle>
            <a:lvl1pPr>
              <a:lnSpc>
                <a:spcPts val="3200"/>
              </a:lnSpc>
              <a:defRPr lang="de-DE" sz="2500" noProof="0" dirty="0"/>
            </a:lvl1pPr>
          </a:lstStyle>
          <a:p>
            <a:pPr lvl="0"/>
            <a:r>
              <a:rPr lang="de-DE" noProof="0" dirty="0"/>
              <a:t>Titel durch Klicken bearbeiten</a:t>
            </a:r>
          </a:p>
        </p:txBody>
      </p:sp>
      <p:sp>
        <p:nvSpPr>
          <p:cNvPr id="7" name="Foliennummernplatzhalter 6"/>
          <p:cNvSpPr>
            <a:spLocks noGrp="1"/>
          </p:cNvSpPr>
          <p:nvPr>
            <p:ph type="sldNum" sz="quarter" idx="15"/>
          </p:nvPr>
        </p:nvSpPr>
        <p:spPr/>
        <p:txBody>
          <a:bodyPr/>
          <a:lstStyle/>
          <a:p>
            <a:fld id="{CE58CB1E-F828-4F11-99E0-327109AF9DA4}" type="slidenum">
              <a:rPr lang="de-DE" smtClean="0"/>
              <a:pPr/>
              <a:t>‹#›</a:t>
            </a:fld>
            <a:endParaRPr lang="de-DE" dirty="0"/>
          </a:p>
        </p:txBody>
      </p:sp>
      <p:sp>
        <p:nvSpPr>
          <p:cNvPr id="12" name="Fußzeilenplatzhalter 11"/>
          <p:cNvSpPr>
            <a:spLocks noGrp="1"/>
          </p:cNvSpPr>
          <p:nvPr>
            <p:ph type="ftr" sz="quarter" idx="16"/>
          </p:nvPr>
        </p:nvSpPr>
        <p:spPr/>
        <p:txBody>
          <a:bodyPr/>
          <a:lstStyle/>
          <a:p>
            <a:r>
              <a:rPr lang="de-DE" noProof="0"/>
              <a:t>Dr. rer. nat. Erika Mustermann (TUM) | kann beliebig erweitert werden | Infos mit Strich trennen</a:t>
            </a:r>
          </a:p>
        </p:txBody>
      </p:sp>
      <p:sp>
        <p:nvSpPr>
          <p:cNvPr id="8" name="Inhaltsplatzhalter 9"/>
          <p:cNvSpPr>
            <a:spLocks noGrp="1"/>
          </p:cNvSpPr>
          <p:nvPr>
            <p:ph sz="quarter" idx="18"/>
          </p:nvPr>
        </p:nvSpPr>
        <p:spPr>
          <a:xfrm>
            <a:off x="316992" y="2148752"/>
            <a:ext cx="4188333" cy="2547074"/>
          </a:xfrm>
          <a:prstGeom prst="rect">
            <a:avLst/>
          </a:prstGeom>
        </p:spPr>
        <p:txBody>
          <a:bodyPr lIns="0" rIns="0"/>
          <a:lstStyle>
            <a:lvl1pPr>
              <a:defRPr lang="de-DE" sz="1400" kern="1200" noProof="0" dirty="0" smtClean="0">
                <a:solidFill>
                  <a:schemeClr val="tx1"/>
                </a:solidFill>
                <a:latin typeface="+mn-lt"/>
                <a:ea typeface="+mn-ea"/>
                <a:cs typeface="+mn-cs"/>
              </a:defRPr>
            </a:lvl1pPr>
            <a:lvl2pPr>
              <a:defRPr sz="1400"/>
            </a:lvl2pPr>
            <a:lvl3pPr>
              <a:defRPr sz="1400" baseline="0"/>
            </a:lvl3pPr>
          </a:lstStyle>
          <a:p>
            <a:pPr lvl="0"/>
            <a:r>
              <a:rPr lang="de-DE" dirty="0"/>
              <a:t>Textmasterformate durch Klicken bearbeiten</a:t>
            </a:r>
          </a:p>
          <a:p>
            <a:pPr lvl="1"/>
            <a:r>
              <a:rPr lang="de-DE" dirty="0"/>
              <a:t>Zweite Ebene</a:t>
            </a:r>
          </a:p>
          <a:p>
            <a:pPr lvl="2"/>
            <a:r>
              <a:rPr lang="de-DE" dirty="0"/>
              <a:t>Dritte Ebene</a:t>
            </a:r>
          </a:p>
        </p:txBody>
      </p:sp>
      <p:sp>
        <p:nvSpPr>
          <p:cNvPr id="11" name="Bildplatzhalter 2"/>
          <p:cNvSpPr>
            <a:spLocks noGrp="1"/>
          </p:cNvSpPr>
          <p:nvPr>
            <p:ph type="pic" sz="quarter" idx="14" hasCustomPrompt="1"/>
          </p:nvPr>
        </p:nvSpPr>
        <p:spPr>
          <a:xfrm>
            <a:off x="4648200" y="2148840"/>
            <a:ext cx="4180392" cy="2546911"/>
          </a:xfrm>
          <a:prstGeom prst="rect">
            <a:avLst/>
          </a:prstGeom>
        </p:spPr>
        <p:txBody>
          <a:bodyPr/>
          <a:lstStyle>
            <a:lvl1pPr>
              <a:lnSpc>
                <a:spcPct val="114000"/>
              </a:lnSpc>
              <a:defRPr sz="1400"/>
            </a:lvl1pPr>
          </a:lstStyle>
          <a:p>
            <a:endParaRPr lang="de-DE" dirty="0"/>
          </a:p>
        </p:txBody>
      </p:sp>
    </p:spTree>
    <p:extLst>
      <p:ext uri="{BB962C8B-B14F-4D97-AF65-F5344CB8AC3E}">
        <p14:creationId xmlns:p14="http://schemas.microsoft.com/office/powerpoint/2010/main" val="111150819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w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theme" Target="../theme/theme2.xml"/><Relationship Id="rId1" Type="http://schemas.openxmlformats.org/officeDocument/2006/relationships/slideLayout" Target="../slideLayouts/slideLayout3.xml"/><Relationship Id="rId4" Type="http://schemas.openxmlformats.org/officeDocument/2006/relationships/image" Target="../media/image3.emf"/></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5" Type="http://schemas.openxmlformats.org/officeDocument/2006/relationships/slideLayout" Target="../slideLayouts/slideLayout9.xml"/><Relationship Id="rId10" Type="http://schemas.openxmlformats.org/officeDocument/2006/relationships/image" Target="../media/image1.wmf"/><Relationship Id="rId4" Type="http://schemas.openxmlformats.org/officeDocument/2006/relationships/slideLayout" Target="../slideLayouts/slideLayout8.xml"/><Relationship Id="rId9"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5.xml"/><Relationship Id="rId1" Type="http://schemas.openxmlformats.org/officeDocument/2006/relationships/slideLayout" Target="../slideLayouts/slideLayout13.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theme" Target="../theme/theme6.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 name="Fußzeilenplatzhalter 3"/>
          <p:cNvSpPr>
            <a:spLocks noGrp="1"/>
          </p:cNvSpPr>
          <p:nvPr>
            <p:ph type="ftr" sz="quarter" idx="3"/>
          </p:nvPr>
        </p:nvSpPr>
        <p:spPr>
          <a:xfrm>
            <a:off x="311162" y="4854985"/>
            <a:ext cx="7829538" cy="288515"/>
          </a:xfrm>
          <a:prstGeom prst="rect">
            <a:avLst/>
          </a:prstGeom>
        </p:spPr>
        <p:txBody>
          <a:bodyPr vert="horz" lIns="0" tIns="45720" rIns="0" bIns="45720" rtlCol="0" anchor="ctr"/>
          <a:lstStyle>
            <a:lvl1pPr algn="l">
              <a:defRPr sz="1100">
                <a:solidFill>
                  <a:schemeClr val="tx1"/>
                </a:solidFill>
              </a:defRPr>
            </a:lvl1pPr>
          </a:lstStyle>
          <a:p>
            <a:r>
              <a:rPr lang="de-DE"/>
              <a:t>Dr. rer. nat. Erika Mustermann (TUM) | kann beliebig erweitert werden | Infos mit Strich trennen</a:t>
            </a:r>
            <a:endParaRPr lang="en-US" dirty="0"/>
          </a:p>
        </p:txBody>
      </p:sp>
      <p:sp>
        <p:nvSpPr>
          <p:cNvPr id="11"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a:t>
            </a:fld>
            <a:endParaRPr lang="de-DE" dirty="0"/>
          </a:p>
        </p:txBody>
      </p:sp>
      <p:pic>
        <p:nvPicPr>
          <p:cNvPr id="5" name="Bild 8" descr="20150416 tum logo blau png final.png"/>
          <p:cNvPicPr>
            <a:picLocks noChangeAspect="1"/>
          </p:cNvPicPr>
          <p:nvPr userDrawn="1"/>
        </p:nvPicPr>
        <p:blipFill>
          <a:blip r:embed="rId4"/>
          <a:stretch>
            <a:fillRect/>
          </a:stretch>
        </p:blipFill>
        <p:spPr>
          <a:xfrm>
            <a:off x="8218800" y="324000"/>
            <a:ext cx="604774" cy="318516"/>
          </a:xfrm>
          <a:prstGeom prst="rect">
            <a:avLst/>
          </a:prstGeom>
        </p:spPr>
      </p:pic>
    </p:spTree>
  </p:cSld>
  <p:clrMap bg1="lt1" tx1="dk1" bg2="lt2" tx2="dk2" accent1="accent1" accent2="accent2" accent3="accent3" accent4="accent4" accent5="accent5" accent6="accent6" hlink="hlink" folHlink="folHlink"/>
  <p:sldLayoutIdLst>
    <p:sldLayoutId id="2147483664" r:id="rId1"/>
    <p:sldLayoutId id="2147483712" r:id="rId2"/>
  </p:sldLayoutIdLst>
  <p:hf hdr="0" dt="0"/>
  <p:txStyles>
    <p:titleStyle>
      <a:lvl1pPr algn="l" rtl="0" eaLnBrk="1" fontAlgn="base" hangingPunct="1">
        <a:lnSpc>
          <a:spcPct val="125000"/>
        </a:lnSpc>
        <a:spcBef>
          <a:spcPct val="0"/>
        </a:spcBef>
        <a:spcAft>
          <a:spcPct val="0"/>
        </a:spcAft>
        <a:defRPr sz="2200" b="0" kern="1200">
          <a:solidFill>
            <a:schemeClr val="tx1"/>
          </a:solidFill>
          <a:latin typeface="+mj-lt"/>
          <a:ea typeface="+mj-ea"/>
          <a:cs typeface="+mj-cs"/>
        </a:defRPr>
      </a:lvl1pPr>
      <a:lvl2pPr algn="l" rtl="0" eaLnBrk="1" fontAlgn="base" hangingPunct="1">
        <a:spcBef>
          <a:spcPct val="0"/>
        </a:spcBef>
        <a:spcAft>
          <a:spcPct val="0"/>
        </a:spcAft>
        <a:defRPr sz="2000" b="1">
          <a:solidFill>
            <a:schemeClr val="tx2"/>
          </a:solidFill>
          <a:latin typeface="Arial" charset="0"/>
          <a:cs typeface="Arial" charset="0"/>
        </a:defRPr>
      </a:lvl2pPr>
      <a:lvl3pPr algn="l" rtl="0" eaLnBrk="1" fontAlgn="base" hangingPunct="1">
        <a:spcBef>
          <a:spcPct val="0"/>
        </a:spcBef>
        <a:spcAft>
          <a:spcPct val="0"/>
        </a:spcAft>
        <a:defRPr sz="2000" b="1">
          <a:solidFill>
            <a:schemeClr val="tx2"/>
          </a:solidFill>
          <a:latin typeface="Arial" charset="0"/>
          <a:cs typeface="Arial" charset="0"/>
        </a:defRPr>
      </a:lvl3pPr>
      <a:lvl4pPr algn="l" rtl="0" eaLnBrk="1" fontAlgn="base" hangingPunct="1">
        <a:spcBef>
          <a:spcPct val="0"/>
        </a:spcBef>
        <a:spcAft>
          <a:spcPct val="0"/>
        </a:spcAft>
        <a:defRPr sz="2000" b="1">
          <a:solidFill>
            <a:schemeClr val="tx2"/>
          </a:solidFill>
          <a:latin typeface="Arial" charset="0"/>
          <a:cs typeface="Arial" charset="0"/>
        </a:defRPr>
      </a:lvl4pPr>
      <a:lvl5pPr algn="l" rtl="0" eaLnBrk="1" fontAlgn="base" hangingPunct="1">
        <a:spcBef>
          <a:spcPct val="0"/>
        </a:spcBef>
        <a:spcAft>
          <a:spcPct val="0"/>
        </a:spcAft>
        <a:defRPr sz="2000" b="1">
          <a:solidFill>
            <a:schemeClr val="tx2"/>
          </a:solidFill>
          <a:latin typeface="Arial" charset="0"/>
          <a:cs typeface="Arial" charset="0"/>
        </a:defRPr>
      </a:lvl5pPr>
      <a:lvl6pPr marL="457200" algn="l" rtl="0" eaLnBrk="1" fontAlgn="base" hangingPunct="1">
        <a:spcBef>
          <a:spcPct val="0"/>
        </a:spcBef>
        <a:spcAft>
          <a:spcPct val="0"/>
        </a:spcAft>
        <a:defRPr sz="2000" b="1">
          <a:solidFill>
            <a:schemeClr val="tx2"/>
          </a:solidFill>
          <a:latin typeface="Arial" charset="0"/>
          <a:cs typeface="Arial" charset="0"/>
        </a:defRPr>
      </a:lvl6pPr>
      <a:lvl7pPr marL="914400" algn="l" rtl="0" eaLnBrk="1" fontAlgn="base" hangingPunct="1">
        <a:spcBef>
          <a:spcPct val="0"/>
        </a:spcBef>
        <a:spcAft>
          <a:spcPct val="0"/>
        </a:spcAft>
        <a:defRPr sz="2000" b="1">
          <a:solidFill>
            <a:schemeClr val="tx2"/>
          </a:solidFill>
          <a:latin typeface="Arial" charset="0"/>
          <a:cs typeface="Arial" charset="0"/>
        </a:defRPr>
      </a:lvl7pPr>
      <a:lvl8pPr marL="1371600" algn="l" rtl="0" eaLnBrk="1" fontAlgn="base" hangingPunct="1">
        <a:spcBef>
          <a:spcPct val="0"/>
        </a:spcBef>
        <a:spcAft>
          <a:spcPct val="0"/>
        </a:spcAft>
        <a:defRPr sz="2000" b="1">
          <a:solidFill>
            <a:schemeClr val="tx2"/>
          </a:solidFill>
          <a:latin typeface="Arial" charset="0"/>
          <a:cs typeface="Arial" charset="0"/>
        </a:defRPr>
      </a:lvl8pPr>
      <a:lvl9pPr marL="1828800" algn="l" rtl="0" eaLnBrk="1" fontAlgn="base" hangingPunct="1">
        <a:spcBef>
          <a:spcPct val="0"/>
        </a:spcBef>
        <a:spcAft>
          <a:spcPct val="0"/>
        </a:spcAft>
        <a:defRPr sz="2000" b="1">
          <a:solidFill>
            <a:schemeClr val="tx2"/>
          </a:solidFill>
          <a:latin typeface="Arial" charset="0"/>
          <a:cs typeface="Arial" charset="0"/>
        </a:defRPr>
      </a:lvl9pPr>
    </p:titleStyle>
    <p:bodyStyle>
      <a:lvl1pPr algn="l" rtl="0" eaLnBrk="1" fontAlgn="base" hangingPunct="1">
        <a:lnSpc>
          <a:spcPct val="100000"/>
        </a:lnSpc>
        <a:spcBef>
          <a:spcPct val="0"/>
        </a:spcBef>
        <a:spcAft>
          <a:spcPct val="0"/>
        </a:spcAft>
        <a:defRPr sz="1600" kern="1200">
          <a:solidFill>
            <a:schemeClr val="tx1"/>
          </a:solidFill>
          <a:latin typeface="+mn-lt"/>
          <a:ea typeface="+mn-ea"/>
          <a:cs typeface="+mn-cs"/>
        </a:defRPr>
      </a:lvl1pPr>
      <a:lvl2pPr marL="176213" indent="-176213" algn="l" rtl="0" eaLnBrk="1" fontAlgn="base" hangingPunct="1">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1" fontAlgn="base" hangingPunct="1">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3" name="Textfeld 22"/>
          <p:cNvSpPr txBox="1"/>
          <p:nvPr/>
        </p:nvSpPr>
        <p:spPr>
          <a:xfrm>
            <a:off x="7713330" y="4922462"/>
            <a:ext cx="1115376" cy="210507"/>
          </a:xfrm>
          <a:prstGeom prst="rect">
            <a:avLst/>
          </a:prstGeom>
        </p:spPr>
        <p:txBody>
          <a:bodyPr wrap="square" lIns="0" tIns="0" rIns="0" bIns="0" rtlCol="0" anchor="b" anchorCtr="0">
            <a:spAutoFit/>
          </a:bodyPr>
          <a:lstStyle/>
          <a:p>
            <a:pPr algn="r">
              <a:lnSpc>
                <a:spcPct val="114000"/>
              </a:lnSpc>
            </a:pPr>
            <a:fld id="{C51078C5-4710-4254-8001-F1C0900803FD}" type="slidenum">
              <a:rPr lang="de-DE" sz="1200" smtClean="0">
                <a:latin typeface="+mn-lt"/>
                <a:cs typeface="Arial" pitchFamily="34" charset="0"/>
              </a:rPr>
              <a:pPr algn="r">
                <a:lnSpc>
                  <a:spcPct val="114000"/>
                </a:lnSpc>
              </a:pPr>
              <a:t>‹#›</a:t>
            </a:fld>
            <a:endParaRPr lang="de-DE" sz="1200" dirty="0">
              <a:latin typeface="+mn-lt"/>
              <a:cs typeface="Arial" pitchFamily="34" charset="0"/>
            </a:endParaRPr>
          </a:p>
        </p:txBody>
      </p:sp>
      <p:pic>
        <p:nvPicPr>
          <p:cNvPr id="5" name="Bild 4" descr="Fahnen_HG.jpg"/>
          <p:cNvPicPr>
            <a:picLocks noChangeAspect="1"/>
          </p:cNvPicPr>
          <p:nvPr/>
        </p:nvPicPr>
        <p:blipFill>
          <a:blip r:embed="rId3" cstate="screen"/>
          <a:srcRect l="398" t="14167" b="10833"/>
          <a:stretch>
            <a:fillRect/>
          </a:stretch>
        </p:blipFill>
        <p:spPr>
          <a:xfrm>
            <a:off x="0" y="0"/>
            <a:ext cx="9144000" cy="5143500"/>
          </a:xfrm>
          <a:prstGeom prst="rect">
            <a:avLst/>
          </a:prstGeom>
        </p:spPr>
      </p:pic>
      <p:pic>
        <p:nvPicPr>
          <p:cNvPr id="7" name="Bild 6" descr="20150416 tum logo blau png final.png"/>
          <p:cNvPicPr>
            <a:picLocks noChangeAspect="1"/>
          </p:cNvPicPr>
          <p:nvPr/>
        </p:nvPicPr>
        <p:blipFill>
          <a:blip r:embed="rId4"/>
          <a:stretch>
            <a:fillRect/>
          </a:stretch>
        </p:blipFill>
        <p:spPr>
          <a:xfrm>
            <a:off x="8218800" y="324000"/>
            <a:ext cx="599513" cy="320288"/>
          </a:xfrm>
          <a:prstGeom prst="rect">
            <a:avLst/>
          </a:prstGeom>
        </p:spPr>
      </p:pic>
      <p:sp>
        <p:nvSpPr>
          <p:cNvPr id="8"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a:t>
            </a:fld>
            <a:endParaRPr lang="de-DE"/>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69"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a:t>
            </a:fld>
            <a:endParaRPr lang="de-DE" dirty="0"/>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tx1"/>
                </a:solidFill>
              </a:defRPr>
            </a:lvl1pPr>
          </a:lstStyle>
          <a:p>
            <a:r>
              <a:rPr lang="de-DE"/>
              <a:t>Dr. rer. nat. Erika Mustermann (TUM) | kann beliebig erweitert werden | Infos mit Strich trennen</a:t>
            </a:r>
            <a:endParaRPr lang="en-US" dirty="0"/>
          </a:p>
        </p:txBody>
      </p:sp>
      <p:pic>
        <p:nvPicPr>
          <p:cNvPr id="7" name="Bild 6" descr="20150416 tum logo blau png final.png"/>
          <p:cNvPicPr>
            <a:picLocks noChangeAspect="1"/>
          </p:cNvPicPr>
          <p:nvPr/>
        </p:nvPicPr>
        <p:blipFill>
          <a:blip r:embed="rId3"/>
          <a:stretch>
            <a:fillRect/>
          </a:stretch>
        </p:blipFill>
        <p:spPr>
          <a:xfrm>
            <a:off x="8218411" y="324000"/>
            <a:ext cx="604774" cy="318516"/>
          </a:xfrm>
          <a:prstGeom prst="rect">
            <a:avLst/>
          </a:prstGeom>
        </p:spPr>
      </p:pic>
      <p:sp>
        <p:nvSpPr>
          <p:cNvPr id="11" name="Textfeld 10"/>
          <p:cNvSpPr txBox="1"/>
          <p:nvPr userDrawn="1"/>
        </p:nvSpPr>
        <p:spPr>
          <a:xfrm>
            <a:off x="319506" y="321468"/>
            <a:ext cx="7160425" cy="346249"/>
          </a:xfrm>
          <a:prstGeom prst="rect">
            <a:avLst/>
          </a:prstGeom>
          <a:noFill/>
        </p:spPr>
        <p:txBody>
          <a:bodyPr wrap="square" lIns="0" tIns="0" rIns="0" bIns="0" rtlCol="0">
            <a:spAutoFit/>
          </a:bodyPr>
          <a:lstStyle/>
          <a:p>
            <a:pPr>
              <a:lnSpc>
                <a:spcPts val="900"/>
              </a:lnSpc>
            </a:pPr>
            <a:r>
              <a:rPr lang="de-DE" sz="800" dirty="0">
                <a:solidFill>
                  <a:schemeClr val="tx2"/>
                </a:solidFill>
                <a:latin typeface="+mn-lt"/>
              </a:rPr>
              <a:t>Lehrstuhl für Mustertechnik</a:t>
            </a:r>
          </a:p>
          <a:p>
            <a:pPr>
              <a:lnSpc>
                <a:spcPts val="900"/>
              </a:lnSpc>
            </a:pPr>
            <a:r>
              <a:rPr lang="de-DE" sz="800" dirty="0">
                <a:solidFill>
                  <a:schemeClr val="tx2"/>
                </a:solidFill>
                <a:latin typeface="+mn-lt"/>
              </a:rPr>
              <a:t>TUM</a:t>
            </a:r>
            <a:r>
              <a:rPr lang="de-DE" sz="800" baseline="0" dirty="0">
                <a:solidFill>
                  <a:schemeClr val="tx2"/>
                </a:solidFill>
                <a:latin typeface="+mn-lt"/>
              </a:rPr>
              <a:t> School </a:t>
            </a:r>
            <a:r>
              <a:rPr lang="de-DE" sz="800" baseline="0" dirty="0" err="1">
                <a:solidFill>
                  <a:schemeClr val="tx2"/>
                </a:solidFill>
                <a:latin typeface="+mn-lt"/>
              </a:rPr>
              <a:t>of</a:t>
            </a:r>
            <a:r>
              <a:rPr lang="de-DE" sz="800" dirty="0">
                <a:solidFill>
                  <a:schemeClr val="tx2"/>
                </a:solidFill>
                <a:latin typeface="+mn-lt"/>
              </a:rPr>
              <a:t> Musterverfahren</a:t>
            </a:r>
          </a:p>
          <a:p>
            <a:pPr>
              <a:lnSpc>
                <a:spcPts val="900"/>
              </a:lnSpc>
            </a:pPr>
            <a:r>
              <a:rPr lang="de-DE" sz="800" dirty="0">
                <a:solidFill>
                  <a:schemeClr val="tx2"/>
                </a:solidFill>
                <a:latin typeface="+mn-lt"/>
              </a:rPr>
              <a:t>Technische Universität</a:t>
            </a:r>
            <a:r>
              <a:rPr lang="de-DE" sz="800" baseline="0" dirty="0">
                <a:solidFill>
                  <a:schemeClr val="tx2"/>
                </a:solidFill>
                <a:latin typeface="+mn-lt"/>
              </a:rPr>
              <a:t> München</a:t>
            </a:r>
            <a:endParaRPr lang="de-DE" sz="800" dirty="0">
              <a:solidFill>
                <a:schemeClr val="tx2"/>
              </a:solidFill>
              <a:latin typeface="+mn-lt"/>
            </a:endParaRPr>
          </a:p>
        </p:txBody>
      </p:sp>
    </p:spTree>
  </p:cSld>
  <p:clrMap bg1="lt1" tx1="dk1" bg2="lt2" tx2="dk2" accent1="accent1" accent2="accent2" accent3="accent3" accent4="accent4" accent5="accent5" accent6="accent6" hlink="hlink" folHlink="folHlink"/>
  <p:sldLayoutIdLst>
    <p:sldLayoutId id="2147483675"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Bild 2" descr="20150416 tum logo blau png final.png"/>
          <p:cNvPicPr>
            <a:picLocks noChangeAspect="1"/>
          </p:cNvPicPr>
          <p:nvPr/>
        </p:nvPicPr>
        <p:blipFill>
          <a:blip r:embed="rId10"/>
          <a:stretch>
            <a:fillRect/>
          </a:stretch>
        </p:blipFill>
        <p:spPr>
          <a:xfrm>
            <a:off x="8218411" y="324000"/>
            <a:ext cx="604774" cy="318516"/>
          </a:xfrm>
          <a:prstGeom prst="rect">
            <a:avLst/>
          </a:prstGeom>
        </p:spPr>
      </p:pic>
      <p:sp>
        <p:nvSpPr>
          <p:cNvPr id="5" name="Foliennummernplatzhalter 4"/>
          <p:cNvSpPr>
            <a:spLocks noGrp="1"/>
          </p:cNvSpPr>
          <p:nvPr>
            <p:ph type="sldNum" sz="quarter" idx="4"/>
          </p:nvPr>
        </p:nvSpPr>
        <p:spPr>
          <a:xfrm>
            <a:off x="6774934" y="4854985"/>
            <a:ext cx="2052074" cy="273844"/>
          </a:xfrm>
          <a:prstGeom prst="rect">
            <a:avLst/>
          </a:prstGeom>
        </p:spPr>
        <p:txBody>
          <a:bodyPr vert="horz" lIns="0" tIns="45720" rIns="0" bIns="45720" rtlCol="0" anchor="ctr"/>
          <a:lstStyle>
            <a:lvl1pPr algn="r">
              <a:defRPr sz="1100">
                <a:solidFill>
                  <a:schemeClr val="tx1"/>
                </a:solidFill>
              </a:defRPr>
            </a:lvl1pPr>
          </a:lstStyle>
          <a:p>
            <a:fld id="{CE58CB1E-F828-4F11-99E0-327109AF9DA4}" type="slidenum">
              <a:rPr lang="de-DE" smtClean="0"/>
              <a:pPr/>
              <a:t>‹#›</a:t>
            </a:fld>
            <a:endParaRPr lang="de-DE" dirty="0"/>
          </a:p>
        </p:txBody>
      </p:sp>
      <p:sp>
        <p:nvSpPr>
          <p:cNvPr id="6"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tx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62" r:id="rId1"/>
    <p:sldLayoutId id="2147483654" r:id="rId2"/>
    <p:sldLayoutId id="2147483704" r:id="rId3"/>
    <p:sldLayoutId id="2147483657" r:id="rId4"/>
    <p:sldLayoutId id="2147483711" r:id="rId5"/>
    <p:sldLayoutId id="2147483703" r:id="rId6"/>
    <p:sldLayoutId id="2147483653" r:id="rId7"/>
    <p:sldLayoutId id="2147483656" r:id="rId8"/>
  </p:sldLayoutIdLst>
  <p:hf hdr="0" dt="0"/>
  <p:txStyles>
    <p:titleStyle>
      <a:lvl1pPr algn="l" rtl="0" eaLnBrk="0" fontAlgn="base" hangingPunct="0">
        <a:lnSpc>
          <a:spcPct val="125000"/>
        </a:lnSpc>
        <a:spcBef>
          <a:spcPct val="0"/>
        </a:spcBef>
        <a:spcAft>
          <a:spcPct val="0"/>
        </a:spcAft>
        <a:defRPr sz="25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6" name="Rechteck 5"/>
          <p:cNvSpPr/>
          <p:nvPr/>
        </p:nvSpPr>
        <p:spPr bwMode="hidden">
          <a:xfrm>
            <a:off x="0" y="0"/>
            <a:ext cx="9144000"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p>
        </p:txBody>
      </p:sp>
      <p:pic>
        <p:nvPicPr>
          <p:cNvPr id="4" name="Bild 3" descr="20150416 tum logo blau png final.png"/>
          <p:cNvPicPr>
            <a:picLocks noChangeAspect="1"/>
          </p:cNvPicPr>
          <p:nvPr/>
        </p:nvPicPr>
        <p:blipFill>
          <a:blip r:embed="rId3"/>
          <a:stretch>
            <a:fillRect/>
          </a:stretch>
        </p:blipFill>
        <p:spPr bwMode="black">
          <a:xfrm>
            <a:off x="8218800" y="324000"/>
            <a:ext cx="599513" cy="320288"/>
          </a:xfrm>
          <a:prstGeom prst="rect">
            <a:avLst/>
          </a:prstGeom>
        </p:spPr>
      </p:pic>
      <p:sp>
        <p:nvSpPr>
          <p:cNvPr id="7"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a:t>
            </a:fld>
            <a:endParaRPr lang="de-DE" dirty="0"/>
          </a:p>
        </p:txBody>
      </p:sp>
      <p:sp>
        <p:nvSpPr>
          <p:cNvPr id="8"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85"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hteck 6"/>
          <p:cNvSpPr/>
          <p:nvPr/>
        </p:nvSpPr>
        <p:spPr bwMode="hidden">
          <a:xfrm>
            <a:off x="0" y="0"/>
            <a:ext cx="9144000" cy="51435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de-DE" dirty="0">
              <a:solidFill>
                <a:schemeClr val="bg1"/>
              </a:solidFill>
            </a:endParaRPr>
          </a:p>
        </p:txBody>
      </p:sp>
      <p:pic>
        <p:nvPicPr>
          <p:cNvPr id="4" name="Bild 3" descr="20150416 tum logo blau png final.png"/>
          <p:cNvPicPr>
            <a:picLocks noChangeAspect="1"/>
          </p:cNvPicPr>
          <p:nvPr/>
        </p:nvPicPr>
        <p:blipFill>
          <a:blip r:embed="rId3"/>
          <a:stretch>
            <a:fillRect/>
          </a:stretch>
        </p:blipFill>
        <p:spPr bwMode="black">
          <a:xfrm>
            <a:off x="8218800" y="324000"/>
            <a:ext cx="599513" cy="320288"/>
          </a:xfrm>
          <a:prstGeom prst="rect">
            <a:avLst/>
          </a:prstGeom>
        </p:spPr>
      </p:pic>
      <p:sp>
        <p:nvSpPr>
          <p:cNvPr id="9" name="Foliennummernplatzhalter 4"/>
          <p:cNvSpPr>
            <a:spLocks noGrp="1"/>
          </p:cNvSpPr>
          <p:nvPr>
            <p:ph type="sldNum" sz="quarter" idx="4"/>
          </p:nvPr>
        </p:nvSpPr>
        <p:spPr>
          <a:xfrm>
            <a:off x="6774934" y="4854985"/>
            <a:ext cx="2052000" cy="273844"/>
          </a:xfrm>
          <a:prstGeom prst="rect">
            <a:avLst/>
          </a:prstGeom>
        </p:spPr>
        <p:txBody>
          <a:bodyPr vert="horz" lIns="0" tIns="45720" rIns="0" bIns="45720" rtlCol="0" anchor="ctr"/>
          <a:lstStyle>
            <a:lvl1pPr algn="r">
              <a:defRPr sz="1100">
                <a:solidFill>
                  <a:schemeClr val="bg1"/>
                </a:solidFill>
              </a:defRPr>
            </a:lvl1pPr>
          </a:lstStyle>
          <a:p>
            <a:fld id="{CE58CB1E-F828-4F11-99E0-327109AF9DA4}" type="slidenum">
              <a:rPr lang="de-DE" smtClean="0"/>
              <a:pPr/>
              <a:t>‹#›</a:t>
            </a:fld>
            <a:endParaRPr lang="de-DE" dirty="0"/>
          </a:p>
        </p:txBody>
      </p:sp>
      <p:sp>
        <p:nvSpPr>
          <p:cNvPr id="10" name="Fußzeilenplatzhalter 3"/>
          <p:cNvSpPr>
            <a:spLocks noGrp="1"/>
          </p:cNvSpPr>
          <p:nvPr>
            <p:ph type="ftr" sz="quarter" idx="3"/>
          </p:nvPr>
        </p:nvSpPr>
        <p:spPr>
          <a:xfrm>
            <a:off x="311162" y="4854985"/>
            <a:ext cx="6464280" cy="273844"/>
          </a:xfrm>
          <a:prstGeom prst="rect">
            <a:avLst/>
          </a:prstGeom>
        </p:spPr>
        <p:txBody>
          <a:bodyPr vert="horz" lIns="0" tIns="45720" rIns="0" bIns="45720" rtlCol="0" anchor="ctr"/>
          <a:lstStyle>
            <a:lvl1pPr algn="l">
              <a:defRPr sz="1100">
                <a:solidFill>
                  <a:schemeClr val="bg1"/>
                </a:solidFill>
              </a:defRPr>
            </a:lvl1pPr>
          </a:lstStyle>
          <a:p>
            <a:r>
              <a:rPr lang="de-DE"/>
              <a:t>Dr. rer. nat. Erika Mustermann (TUM) | kann beliebig erweitert werden | Infos mit Strich trennen</a:t>
            </a:r>
            <a:endParaRPr lang="en-US" dirty="0"/>
          </a:p>
        </p:txBody>
      </p:sp>
    </p:spTree>
  </p:cSld>
  <p:clrMap bg1="lt1" tx1="dk1" bg2="lt2" tx2="dk2" accent1="accent1" accent2="accent2" accent3="accent3" accent4="accent4" accent5="accent5" accent6="accent6" hlink="hlink" folHlink="folHlink"/>
  <p:sldLayoutIdLst>
    <p:sldLayoutId id="2147483698" r:id="rId1"/>
  </p:sldLayoutIdLst>
  <p:hf hdr="0" dt="0"/>
  <p:txStyles>
    <p:titleStyle>
      <a:lvl1pPr algn="l" rtl="0" eaLnBrk="0" fontAlgn="base" hangingPunct="0">
        <a:lnSpc>
          <a:spcPct val="125000"/>
        </a:lnSpc>
        <a:spcBef>
          <a:spcPct val="0"/>
        </a:spcBef>
        <a:spcAft>
          <a:spcPct val="0"/>
        </a:spcAft>
        <a:defRPr sz="2200" b="0" kern="1200">
          <a:solidFill>
            <a:schemeClr val="tx1"/>
          </a:solidFill>
          <a:latin typeface="+mj-lt"/>
          <a:ea typeface="+mj-ea"/>
          <a:cs typeface="+mj-cs"/>
        </a:defRPr>
      </a:lvl1pPr>
      <a:lvl2pPr algn="l" rtl="0" eaLnBrk="0" fontAlgn="base" hangingPunct="0">
        <a:spcBef>
          <a:spcPct val="0"/>
        </a:spcBef>
        <a:spcAft>
          <a:spcPct val="0"/>
        </a:spcAft>
        <a:defRPr sz="2000" b="1">
          <a:solidFill>
            <a:schemeClr val="tx2"/>
          </a:solidFill>
          <a:latin typeface="Arial" charset="0"/>
          <a:cs typeface="Arial" charset="0"/>
        </a:defRPr>
      </a:lvl2pPr>
      <a:lvl3pPr algn="l" rtl="0" eaLnBrk="0" fontAlgn="base" hangingPunct="0">
        <a:spcBef>
          <a:spcPct val="0"/>
        </a:spcBef>
        <a:spcAft>
          <a:spcPct val="0"/>
        </a:spcAft>
        <a:defRPr sz="2000" b="1">
          <a:solidFill>
            <a:schemeClr val="tx2"/>
          </a:solidFill>
          <a:latin typeface="Arial" charset="0"/>
          <a:cs typeface="Arial" charset="0"/>
        </a:defRPr>
      </a:lvl3pPr>
      <a:lvl4pPr algn="l" rtl="0" eaLnBrk="0" fontAlgn="base" hangingPunct="0">
        <a:spcBef>
          <a:spcPct val="0"/>
        </a:spcBef>
        <a:spcAft>
          <a:spcPct val="0"/>
        </a:spcAft>
        <a:defRPr sz="2000" b="1">
          <a:solidFill>
            <a:schemeClr val="tx2"/>
          </a:solidFill>
          <a:latin typeface="Arial" charset="0"/>
          <a:cs typeface="Arial" charset="0"/>
        </a:defRPr>
      </a:lvl4pPr>
      <a:lvl5pPr algn="l" rtl="0" eaLnBrk="0" fontAlgn="base" hangingPunct="0">
        <a:spcBef>
          <a:spcPct val="0"/>
        </a:spcBef>
        <a:spcAft>
          <a:spcPct val="0"/>
        </a:spcAft>
        <a:defRPr sz="2000" b="1">
          <a:solidFill>
            <a:schemeClr val="tx2"/>
          </a:solidFill>
          <a:latin typeface="Arial" charset="0"/>
          <a:cs typeface="Arial" charset="0"/>
        </a:defRPr>
      </a:lvl5pPr>
      <a:lvl6pPr marL="457200" algn="l" rtl="0" fontAlgn="base">
        <a:spcBef>
          <a:spcPct val="0"/>
        </a:spcBef>
        <a:spcAft>
          <a:spcPct val="0"/>
        </a:spcAft>
        <a:defRPr sz="2000" b="1">
          <a:solidFill>
            <a:schemeClr val="tx2"/>
          </a:solidFill>
          <a:latin typeface="Arial" charset="0"/>
          <a:cs typeface="Arial" charset="0"/>
        </a:defRPr>
      </a:lvl6pPr>
      <a:lvl7pPr marL="914400" algn="l" rtl="0" fontAlgn="base">
        <a:spcBef>
          <a:spcPct val="0"/>
        </a:spcBef>
        <a:spcAft>
          <a:spcPct val="0"/>
        </a:spcAft>
        <a:defRPr sz="2000" b="1">
          <a:solidFill>
            <a:schemeClr val="tx2"/>
          </a:solidFill>
          <a:latin typeface="Arial" charset="0"/>
          <a:cs typeface="Arial" charset="0"/>
        </a:defRPr>
      </a:lvl7pPr>
      <a:lvl8pPr marL="1371600" algn="l" rtl="0" fontAlgn="base">
        <a:spcBef>
          <a:spcPct val="0"/>
        </a:spcBef>
        <a:spcAft>
          <a:spcPct val="0"/>
        </a:spcAft>
        <a:defRPr sz="2000" b="1">
          <a:solidFill>
            <a:schemeClr val="tx2"/>
          </a:solidFill>
          <a:latin typeface="Arial" charset="0"/>
          <a:cs typeface="Arial" charset="0"/>
        </a:defRPr>
      </a:lvl8pPr>
      <a:lvl9pPr marL="1828800" algn="l" rtl="0" fontAlgn="base">
        <a:spcBef>
          <a:spcPct val="0"/>
        </a:spcBef>
        <a:spcAft>
          <a:spcPct val="0"/>
        </a:spcAft>
        <a:defRPr sz="2000" b="1">
          <a:solidFill>
            <a:schemeClr val="tx2"/>
          </a:solidFill>
          <a:latin typeface="Arial" charset="0"/>
          <a:cs typeface="Arial" charset="0"/>
        </a:defRPr>
      </a:lvl9pPr>
    </p:titleStyle>
    <p:bodyStyle>
      <a:lvl1pPr algn="l" rtl="0" eaLnBrk="0" fontAlgn="base" hangingPunct="0">
        <a:lnSpc>
          <a:spcPct val="100000"/>
        </a:lnSpc>
        <a:spcBef>
          <a:spcPct val="0"/>
        </a:spcBef>
        <a:spcAft>
          <a:spcPct val="0"/>
        </a:spcAft>
        <a:defRPr sz="1600" kern="1200">
          <a:solidFill>
            <a:schemeClr val="tx1"/>
          </a:solidFill>
          <a:latin typeface="+mn-lt"/>
          <a:ea typeface="+mn-ea"/>
          <a:cs typeface="+mn-cs"/>
        </a:defRPr>
      </a:lvl1pPr>
      <a:lvl2pPr marL="176213" indent="-176213" algn="l" rtl="0" eaLnBrk="0" fontAlgn="base" hangingPunct="0">
        <a:lnSpc>
          <a:spcPct val="100000"/>
        </a:lnSpc>
        <a:spcBef>
          <a:spcPct val="0"/>
        </a:spcBef>
        <a:spcAft>
          <a:spcPct val="0"/>
        </a:spcAft>
        <a:buFont typeface="Arial" charset="0"/>
        <a:buChar char="•"/>
        <a:defRPr sz="1600" kern="1200">
          <a:solidFill>
            <a:schemeClr val="tx1"/>
          </a:solidFill>
          <a:latin typeface="+mn-lt"/>
          <a:ea typeface="+mn-ea"/>
          <a:cs typeface="+mn-cs"/>
        </a:defRPr>
      </a:lvl2pPr>
      <a:lvl3pPr marL="360363" indent="-18415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3pPr>
      <a:lvl4pPr marL="538163" indent="-177800"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4pPr>
      <a:lvl5pPr marL="714375" indent="-176213" algn="l" rtl="0" eaLnBrk="0" fontAlgn="base" hangingPunct="0">
        <a:lnSpc>
          <a:spcPct val="125000"/>
        </a:lnSpc>
        <a:spcBef>
          <a:spcPct val="0"/>
        </a:spcBef>
        <a:spcAft>
          <a:spcPct val="0"/>
        </a:spcAft>
        <a:buFont typeface="Symbol" pitchFamily="18" charset="2"/>
        <a:buChar char="-"/>
        <a:defRPr sz="14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1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pn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2.xml"/><Relationship Id="rId5" Type="http://schemas.openxmlformats.org/officeDocument/2006/relationships/image" Target="../media/image20.png"/><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 4" descr="TUM_Glockenturm.tif"/>
          <p:cNvPicPr>
            <a:picLocks noChangeAspect="1"/>
          </p:cNvPicPr>
          <p:nvPr/>
        </p:nvPicPr>
        <p:blipFill>
          <a:blip r:embed="rId3"/>
          <a:stretch>
            <a:fillRect/>
          </a:stretch>
        </p:blipFill>
        <p:spPr>
          <a:xfrm>
            <a:off x="4975215" y="1476375"/>
            <a:ext cx="3819542" cy="3333750"/>
          </a:xfrm>
          <a:prstGeom prst="rect">
            <a:avLst/>
          </a:prstGeom>
        </p:spPr>
      </p:pic>
      <p:sp>
        <p:nvSpPr>
          <p:cNvPr id="5" name="Titel 4"/>
          <p:cNvSpPr>
            <a:spLocks noGrp="1"/>
          </p:cNvSpPr>
          <p:nvPr>
            <p:ph type="title"/>
          </p:nvPr>
        </p:nvSpPr>
        <p:spPr/>
        <p:txBody>
          <a:bodyPr/>
          <a:lstStyle/>
          <a:p>
            <a:r>
              <a:rPr lang="de-DE" b="1" i="1" dirty="0"/>
              <a:t>Seminar Maschinelle Intelligenz</a:t>
            </a:r>
          </a:p>
        </p:txBody>
      </p:sp>
      <p:sp>
        <p:nvSpPr>
          <p:cNvPr id="3" name="Inhaltsplatzhalter 2"/>
          <p:cNvSpPr>
            <a:spLocks noGrp="1"/>
          </p:cNvSpPr>
          <p:nvPr>
            <p:ph idx="10"/>
          </p:nvPr>
        </p:nvSpPr>
        <p:spPr>
          <a:xfrm>
            <a:off x="319088" y="1484040"/>
            <a:ext cx="8508999" cy="801960"/>
          </a:xfrm>
        </p:spPr>
        <p:txBody>
          <a:bodyPr/>
          <a:lstStyle/>
          <a:p>
            <a:endParaRPr lang="de-DE" dirty="0"/>
          </a:p>
          <a:p>
            <a:r>
              <a:rPr lang="de-DE" sz="1800" b="1" i="1" dirty="0" err="1"/>
              <a:t>Lesson</a:t>
            </a:r>
            <a:r>
              <a:rPr lang="de-DE" sz="1800" b="1" i="1" dirty="0"/>
              <a:t> 2</a:t>
            </a:r>
            <a:endParaRPr lang="de-DE" dirty="0"/>
          </a:p>
          <a:p>
            <a:endParaRPr lang="de-DE" dirty="0"/>
          </a:p>
          <a:p>
            <a:endParaRPr lang="de-DE" dirty="0"/>
          </a:p>
          <a:p>
            <a:endParaRPr lang="de-DE" dirty="0"/>
          </a:p>
          <a:p>
            <a:r>
              <a:rPr lang="de-DE" dirty="0"/>
              <a:t>23.04.2024</a:t>
            </a:r>
          </a:p>
          <a:p>
            <a:r>
              <a:rPr lang="de-DE" dirty="0"/>
              <a:t>Klaus Diepold, Marisa Ripoll</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ADDF99-75DD-B90C-1B4A-C5475842EDB5}"/>
              </a:ext>
            </a:extLst>
          </p:cNvPr>
          <p:cNvSpPr>
            <a:spLocks noGrp="1"/>
          </p:cNvSpPr>
          <p:nvPr>
            <p:ph idx="1"/>
          </p:nvPr>
        </p:nvSpPr>
        <p:spPr>
          <a:xfrm>
            <a:off x="311162" y="804747"/>
            <a:ext cx="6564026" cy="3095625"/>
          </a:xfrm>
        </p:spPr>
        <p:txBody>
          <a:bodyPr/>
          <a:lstStyle/>
          <a:p>
            <a:r>
              <a:rPr lang="en-DE" b="1" u="sng" dirty="0"/>
              <a:t>Recurrent Neural Network (RNN): </a:t>
            </a:r>
            <a:r>
              <a:rPr lang="en-DE" dirty="0"/>
              <a:t>A network that allows the output of some of its neurons to affect the future inputs of neurons in the s</a:t>
            </a:r>
            <a:r>
              <a:rPr lang="en-GB" dirty="0"/>
              <a:t>am</a:t>
            </a:r>
            <a:r>
              <a:rPr lang="en-DE" dirty="0"/>
              <a:t>e layer or previous layers.</a:t>
            </a:r>
            <a:endParaRPr lang="en-DE" b="1" u="sng" dirty="0"/>
          </a:p>
          <a:p>
            <a:endParaRPr lang="en-DE" b="1" u="sng" dirty="0"/>
          </a:p>
          <a:p>
            <a:endParaRPr lang="en-DE" b="1" u="sng" dirty="0"/>
          </a:p>
          <a:p>
            <a:r>
              <a:rPr lang="en-DE" b="1" u="sng" dirty="0"/>
              <a:t>Long Short Term Memory (LSTM)</a:t>
            </a:r>
            <a:r>
              <a:rPr lang="en-DE" b="1" dirty="0"/>
              <a:t>: </a:t>
            </a:r>
            <a:r>
              <a:rPr lang="en-DE" dirty="0"/>
              <a:t>Deals with the RNN vanishing gradient problem. It fixes this issue by introducing a memory unit called the “cell state” with a forget layer, input layer and output layer.</a:t>
            </a:r>
          </a:p>
          <a:p>
            <a:endParaRPr lang="en-DE" dirty="0"/>
          </a:p>
          <a:p>
            <a:endParaRPr lang="en-DE" dirty="0"/>
          </a:p>
          <a:p>
            <a:r>
              <a:rPr lang="en-DE" b="1" u="sng" dirty="0"/>
              <a:t>Gated Recurrent Units (GRU): </a:t>
            </a:r>
            <a:r>
              <a:rPr lang="en-DE" dirty="0"/>
              <a:t>Model like an LSTM but without an “output gate”. Similar effect with less parameters.</a:t>
            </a:r>
            <a:endParaRPr lang="en-DE" b="1" u="sng" dirty="0"/>
          </a:p>
          <a:p>
            <a:endParaRPr lang="en-DE" dirty="0"/>
          </a:p>
        </p:txBody>
      </p:sp>
      <p:sp>
        <p:nvSpPr>
          <p:cNvPr id="3" name="Title 2">
            <a:extLst>
              <a:ext uri="{FF2B5EF4-FFF2-40B4-BE49-F238E27FC236}">
                <a16:creationId xmlns:a16="http://schemas.microsoft.com/office/drawing/2014/main" id="{D6153E96-0116-7D94-4448-292ACF67EB1C}"/>
              </a:ext>
            </a:extLst>
          </p:cNvPr>
          <p:cNvSpPr>
            <a:spLocks noGrp="1"/>
          </p:cNvSpPr>
          <p:nvPr>
            <p:ph type="title"/>
          </p:nvPr>
        </p:nvSpPr>
        <p:spPr>
          <a:xfrm>
            <a:off x="311162" y="242490"/>
            <a:ext cx="8508999" cy="380745"/>
          </a:xfrm>
        </p:spPr>
        <p:txBody>
          <a:bodyPr/>
          <a:lstStyle/>
          <a:p>
            <a:r>
              <a:rPr lang="en-DE" dirty="0"/>
              <a:t>Machine Learning Recap - Models</a:t>
            </a:r>
          </a:p>
        </p:txBody>
      </p:sp>
      <p:sp>
        <p:nvSpPr>
          <p:cNvPr id="4" name="Slide Number Placeholder 3">
            <a:extLst>
              <a:ext uri="{FF2B5EF4-FFF2-40B4-BE49-F238E27FC236}">
                <a16:creationId xmlns:a16="http://schemas.microsoft.com/office/drawing/2014/main" id="{1857B9F6-7CCC-36A4-3404-E602786A9F79}"/>
              </a:ext>
            </a:extLst>
          </p:cNvPr>
          <p:cNvSpPr>
            <a:spLocks noGrp="1"/>
          </p:cNvSpPr>
          <p:nvPr>
            <p:ph type="sldNum" sz="quarter" idx="11"/>
          </p:nvPr>
        </p:nvSpPr>
        <p:spPr/>
        <p:txBody>
          <a:bodyPr/>
          <a:lstStyle/>
          <a:p>
            <a:fld id="{CE58CB1E-F828-4F11-99E0-327109AF9DA4}" type="slidenum">
              <a:rPr lang="de-DE" smtClean="0"/>
              <a:pPr/>
              <a:t>10</a:t>
            </a:fld>
            <a:endParaRPr lang="de-DE" dirty="0"/>
          </a:p>
        </p:txBody>
      </p:sp>
      <p:pic>
        <p:nvPicPr>
          <p:cNvPr id="7170" name="Picture 2" descr="Recurrent Neural Networks: A Beginner's Guide | by Vijay Gadre | Medium">
            <a:extLst>
              <a:ext uri="{FF2B5EF4-FFF2-40B4-BE49-F238E27FC236}">
                <a16:creationId xmlns:a16="http://schemas.microsoft.com/office/drawing/2014/main" id="{D5C7D3F9-50AC-B7F6-6B1A-1F28F798FC7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5188" y="113684"/>
            <a:ext cx="2234436" cy="1382125"/>
          </a:xfrm>
          <a:prstGeom prst="rect">
            <a:avLst/>
          </a:prstGeom>
          <a:noFill/>
          <a:extLst>
            <a:ext uri="{909E8E84-426E-40DD-AFC4-6F175D3DCCD1}">
              <a14:hiddenFill xmlns:a14="http://schemas.microsoft.com/office/drawing/2010/main">
                <a:solidFill>
                  <a:srgbClr val="FFFFFF"/>
                </a:solidFill>
              </a14:hiddenFill>
            </a:ext>
          </a:extLst>
        </p:spPr>
      </p:pic>
      <p:pic>
        <p:nvPicPr>
          <p:cNvPr id="7176" name="Picture 8" descr="LSTM Recurrent Neural Networks — How to Teach a Network to Remember the  Past | by Saul Dobilas | Towards Data Science">
            <a:extLst>
              <a:ext uri="{FF2B5EF4-FFF2-40B4-BE49-F238E27FC236}">
                <a16:creationId xmlns:a16="http://schemas.microsoft.com/office/drawing/2014/main" id="{979B8343-9BED-3591-4EEB-5F178B83399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75188" y="1811516"/>
            <a:ext cx="2114644" cy="1773148"/>
          </a:xfrm>
          <a:prstGeom prst="rect">
            <a:avLst/>
          </a:prstGeom>
          <a:noFill/>
          <a:extLst>
            <a:ext uri="{909E8E84-426E-40DD-AFC4-6F175D3DCCD1}">
              <a14:hiddenFill xmlns:a14="http://schemas.microsoft.com/office/drawing/2010/main">
                <a:solidFill>
                  <a:srgbClr val="FFFFFF"/>
                </a:solidFill>
              </a14:hiddenFill>
            </a:ext>
          </a:extLst>
        </p:spPr>
      </p:pic>
      <p:pic>
        <p:nvPicPr>
          <p:cNvPr id="7180" name="Picture 12" descr="Understanding Basic architecture of LSTM, GRU diagrammatically | by  Chiranjit Pathak | Geek Culture | Medium">
            <a:extLst>
              <a:ext uri="{FF2B5EF4-FFF2-40B4-BE49-F238E27FC236}">
                <a16:creationId xmlns:a16="http://schemas.microsoft.com/office/drawing/2014/main" id="{85C431BD-3D5D-4865-3AFD-412014F8A7A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63206" y="3555866"/>
            <a:ext cx="5403751" cy="156577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3849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735F218-05A3-457A-0DC7-AA9004B00C5E}"/>
              </a:ext>
            </a:extLst>
          </p:cNvPr>
          <p:cNvSpPr>
            <a:spLocks noGrp="1"/>
          </p:cNvSpPr>
          <p:nvPr>
            <p:ph idx="1"/>
          </p:nvPr>
        </p:nvSpPr>
        <p:spPr>
          <a:xfrm>
            <a:off x="317935" y="933307"/>
            <a:ext cx="8508999" cy="3095625"/>
          </a:xfrm>
        </p:spPr>
        <p:txBody>
          <a:bodyPr/>
          <a:lstStyle/>
          <a:p>
            <a:r>
              <a:rPr lang="en-GB" b="1" i="0" dirty="0">
                <a:effectLst/>
                <a:highlight>
                  <a:srgbClr val="FFFFFF"/>
                </a:highlight>
                <a:latin typeface="Arial" panose="020B0604020202020204" pitchFamily="34" charset="0"/>
              </a:rPr>
              <a:t>Artificial Intelligence based multimodal language decoding from brain activity: A review</a:t>
            </a:r>
            <a:endParaRPr lang="en-GB" b="0" i="0" dirty="0">
              <a:effectLst/>
              <a:highlight>
                <a:srgbClr val="FFFFFF"/>
              </a:highlight>
              <a:latin typeface="Arial" panose="020B0604020202020204" pitchFamily="34" charset="0"/>
            </a:endParaRPr>
          </a:p>
          <a:p>
            <a:r>
              <a:rPr lang="en-GB" sz="1050" b="0" i="0" dirty="0">
                <a:effectLst/>
                <a:highlight>
                  <a:srgbClr val="FFFFFF"/>
                </a:highlight>
                <a:latin typeface="Arial" panose="020B0604020202020204" pitchFamily="34" charset="0"/>
              </a:rPr>
              <a:t>Zhao, Y., Chen, Y., Cheng, K., &amp; Huang, W. (2023). Artificial intelligence based multimodal language decoding from brain activity: A review. </a:t>
            </a:r>
          </a:p>
          <a:p>
            <a:r>
              <a:rPr lang="en-GB" sz="1050" b="0" i="0" dirty="0">
                <a:effectLst/>
                <a:highlight>
                  <a:srgbClr val="FFFFFF"/>
                </a:highlight>
                <a:latin typeface="Arial" panose="020B0604020202020204" pitchFamily="34" charset="0"/>
              </a:rPr>
              <a:t>Brain Research Bulletin, 110713.</a:t>
            </a:r>
          </a:p>
          <a:p>
            <a:endParaRPr lang="en-DE" dirty="0"/>
          </a:p>
        </p:txBody>
      </p:sp>
      <p:sp>
        <p:nvSpPr>
          <p:cNvPr id="3" name="Title 2">
            <a:extLst>
              <a:ext uri="{FF2B5EF4-FFF2-40B4-BE49-F238E27FC236}">
                <a16:creationId xmlns:a16="http://schemas.microsoft.com/office/drawing/2014/main" id="{9B816818-474E-3338-CFC9-50270A604ED1}"/>
              </a:ext>
            </a:extLst>
          </p:cNvPr>
          <p:cNvSpPr>
            <a:spLocks noGrp="1"/>
          </p:cNvSpPr>
          <p:nvPr>
            <p:ph type="title"/>
          </p:nvPr>
        </p:nvSpPr>
        <p:spPr>
          <a:xfrm>
            <a:off x="311162" y="311982"/>
            <a:ext cx="8508999" cy="380745"/>
          </a:xfrm>
        </p:spPr>
        <p:txBody>
          <a:bodyPr/>
          <a:lstStyle/>
          <a:p>
            <a:r>
              <a:rPr lang="en-DE" dirty="0"/>
              <a:t>Homework for next session - First selected Reading</a:t>
            </a:r>
          </a:p>
        </p:txBody>
      </p:sp>
      <p:sp>
        <p:nvSpPr>
          <p:cNvPr id="4" name="Slide Number Placeholder 3">
            <a:extLst>
              <a:ext uri="{FF2B5EF4-FFF2-40B4-BE49-F238E27FC236}">
                <a16:creationId xmlns:a16="http://schemas.microsoft.com/office/drawing/2014/main" id="{F4E0506B-1FC0-7E38-603A-8601C1968135}"/>
              </a:ext>
            </a:extLst>
          </p:cNvPr>
          <p:cNvSpPr>
            <a:spLocks noGrp="1"/>
          </p:cNvSpPr>
          <p:nvPr>
            <p:ph type="sldNum" sz="quarter" idx="11"/>
          </p:nvPr>
        </p:nvSpPr>
        <p:spPr/>
        <p:txBody>
          <a:bodyPr/>
          <a:lstStyle/>
          <a:p>
            <a:fld id="{CE58CB1E-F828-4F11-99E0-327109AF9DA4}" type="slidenum">
              <a:rPr lang="de-DE" smtClean="0"/>
              <a:pPr/>
              <a:t>11</a:t>
            </a:fld>
            <a:endParaRPr lang="de-DE" dirty="0"/>
          </a:p>
        </p:txBody>
      </p:sp>
      <p:pic>
        <p:nvPicPr>
          <p:cNvPr id="6" name="Picture 5">
            <a:extLst>
              <a:ext uri="{FF2B5EF4-FFF2-40B4-BE49-F238E27FC236}">
                <a16:creationId xmlns:a16="http://schemas.microsoft.com/office/drawing/2014/main" id="{5ABD204C-6682-7912-2EA6-ACC44CE70BE4}"/>
              </a:ext>
            </a:extLst>
          </p:cNvPr>
          <p:cNvPicPr>
            <a:picLocks noChangeAspect="1"/>
          </p:cNvPicPr>
          <p:nvPr/>
        </p:nvPicPr>
        <p:blipFill>
          <a:blip r:embed="rId2"/>
          <a:stretch>
            <a:fillRect/>
          </a:stretch>
        </p:blipFill>
        <p:spPr>
          <a:xfrm>
            <a:off x="1249999" y="1518780"/>
            <a:ext cx="6342932" cy="3610049"/>
          </a:xfrm>
          <a:prstGeom prst="rect">
            <a:avLst/>
          </a:prstGeom>
        </p:spPr>
      </p:pic>
    </p:spTree>
    <p:extLst>
      <p:ext uri="{BB962C8B-B14F-4D97-AF65-F5344CB8AC3E}">
        <p14:creationId xmlns:p14="http://schemas.microsoft.com/office/powerpoint/2010/main" val="10004153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392679F-7095-BFE2-7686-35B9013339C1}"/>
              </a:ext>
            </a:extLst>
          </p:cNvPr>
          <p:cNvSpPr>
            <a:spLocks noGrp="1"/>
          </p:cNvSpPr>
          <p:nvPr>
            <p:ph idx="1"/>
          </p:nvPr>
        </p:nvSpPr>
        <p:spPr/>
        <p:txBody>
          <a:bodyPr/>
          <a:lstStyle/>
          <a:p>
            <a:pPr marL="285750" indent="-285750">
              <a:buFontTx/>
              <a:buChar char="-"/>
            </a:pPr>
            <a:r>
              <a:rPr lang="en-DE" dirty="0"/>
              <a:t>Neuroscience Fundamentals</a:t>
            </a:r>
          </a:p>
          <a:p>
            <a:pPr marL="285750" indent="-285750">
              <a:buFontTx/>
              <a:buChar char="-"/>
            </a:pPr>
            <a:r>
              <a:rPr lang="en-DE" dirty="0"/>
              <a:t>Machine Learning Models – Recap</a:t>
            </a:r>
          </a:p>
          <a:p>
            <a:pPr marL="285750" indent="-285750">
              <a:buFontTx/>
              <a:buChar char="-"/>
            </a:pPr>
            <a:r>
              <a:rPr lang="en-DE" dirty="0"/>
              <a:t>Paper Number 1</a:t>
            </a:r>
          </a:p>
          <a:p>
            <a:endParaRPr lang="en-DE" dirty="0"/>
          </a:p>
        </p:txBody>
      </p:sp>
      <p:sp>
        <p:nvSpPr>
          <p:cNvPr id="3" name="Title 2">
            <a:extLst>
              <a:ext uri="{FF2B5EF4-FFF2-40B4-BE49-F238E27FC236}">
                <a16:creationId xmlns:a16="http://schemas.microsoft.com/office/drawing/2014/main" id="{F7A12212-EB10-C7D5-77A5-3D4F9781B0E0}"/>
              </a:ext>
            </a:extLst>
          </p:cNvPr>
          <p:cNvSpPr>
            <a:spLocks noGrp="1"/>
          </p:cNvSpPr>
          <p:nvPr>
            <p:ph type="title"/>
          </p:nvPr>
        </p:nvSpPr>
        <p:spPr>
          <a:xfrm>
            <a:off x="319090" y="972000"/>
            <a:ext cx="8508999" cy="380745"/>
          </a:xfrm>
        </p:spPr>
        <p:txBody>
          <a:bodyPr/>
          <a:lstStyle/>
          <a:p>
            <a:r>
              <a:rPr lang="en-DE" dirty="0"/>
              <a:t>Agenda</a:t>
            </a:r>
          </a:p>
        </p:txBody>
      </p:sp>
      <p:sp>
        <p:nvSpPr>
          <p:cNvPr id="4" name="Slide Number Placeholder 3">
            <a:extLst>
              <a:ext uri="{FF2B5EF4-FFF2-40B4-BE49-F238E27FC236}">
                <a16:creationId xmlns:a16="http://schemas.microsoft.com/office/drawing/2014/main" id="{524E59CD-F864-2DC9-FB0D-4008CAF74AC6}"/>
              </a:ext>
            </a:extLst>
          </p:cNvPr>
          <p:cNvSpPr>
            <a:spLocks noGrp="1"/>
          </p:cNvSpPr>
          <p:nvPr>
            <p:ph type="sldNum" sz="quarter" idx="11"/>
          </p:nvPr>
        </p:nvSpPr>
        <p:spPr/>
        <p:txBody>
          <a:bodyPr/>
          <a:lstStyle/>
          <a:p>
            <a:fld id="{CE58CB1E-F828-4F11-99E0-327109AF9DA4}" type="slidenum">
              <a:rPr lang="de-DE" smtClean="0"/>
              <a:pPr/>
              <a:t>2</a:t>
            </a:fld>
            <a:endParaRPr lang="de-DE" dirty="0"/>
          </a:p>
        </p:txBody>
      </p:sp>
    </p:spTree>
    <p:extLst>
      <p:ext uri="{BB962C8B-B14F-4D97-AF65-F5344CB8AC3E}">
        <p14:creationId xmlns:p14="http://schemas.microsoft.com/office/powerpoint/2010/main" val="31045928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F33CC8-7454-2920-6F4D-2D503FA862F3}"/>
              </a:ext>
            </a:extLst>
          </p:cNvPr>
          <p:cNvSpPr>
            <a:spLocks noGrp="1"/>
          </p:cNvSpPr>
          <p:nvPr>
            <p:ph idx="1"/>
          </p:nvPr>
        </p:nvSpPr>
        <p:spPr>
          <a:xfrm>
            <a:off x="317500" y="783120"/>
            <a:ext cx="8508999" cy="328971"/>
          </a:xfrm>
        </p:spPr>
        <p:txBody>
          <a:bodyPr/>
          <a:lstStyle/>
          <a:p>
            <a:r>
              <a:rPr lang="en-DE" dirty="0"/>
              <a:t>The scientific study of the nervous system: the brain, the spinal cord and the peripheral nervous system.</a:t>
            </a:r>
          </a:p>
          <a:p>
            <a:endParaRPr lang="en-DE" dirty="0"/>
          </a:p>
          <a:p>
            <a:r>
              <a:rPr lang="en-DE" b="1" dirty="0"/>
              <a:t>The Cerebral Cortex: </a:t>
            </a:r>
            <a:r>
              <a:rPr lang="en-DE" dirty="0"/>
              <a:t>Center for Higher Cognitive Functions</a:t>
            </a:r>
          </a:p>
          <a:p>
            <a:endParaRPr lang="en-DE" sz="1200" dirty="0"/>
          </a:p>
          <a:p>
            <a:pPr marL="285750" indent="-285750">
              <a:buFontTx/>
              <a:buChar char="-"/>
            </a:pPr>
            <a:r>
              <a:rPr lang="en-DE" sz="1200" b="1" dirty="0"/>
              <a:t>Frontal Lobe: </a:t>
            </a:r>
            <a:r>
              <a:rPr lang="en-DE" sz="1200" dirty="0"/>
              <a:t>	Short-term memory, action planning, movement control</a:t>
            </a:r>
          </a:p>
          <a:p>
            <a:pPr marL="285750" indent="-285750">
              <a:buFontTx/>
              <a:buChar char="-"/>
            </a:pPr>
            <a:r>
              <a:rPr lang="en-DE" sz="1200" b="1" dirty="0"/>
              <a:t>Parietal Lobe:</a:t>
            </a:r>
            <a:r>
              <a:rPr lang="en-DE" sz="1200" dirty="0"/>
              <a:t>	Somatic Sensation, Body Image</a:t>
            </a:r>
          </a:p>
          <a:p>
            <a:pPr marL="285750" indent="-285750">
              <a:buFontTx/>
              <a:buChar char="-"/>
            </a:pPr>
            <a:r>
              <a:rPr lang="en-DE" sz="1200" b="1" dirty="0"/>
              <a:t>Occipital Lobe:</a:t>
            </a:r>
            <a:r>
              <a:rPr lang="en-DE" sz="1200" dirty="0"/>
              <a:t>	Vision</a:t>
            </a:r>
          </a:p>
          <a:p>
            <a:pPr marL="285750" indent="-285750">
              <a:buFontTx/>
              <a:buChar char="-"/>
            </a:pPr>
            <a:r>
              <a:rPr lang="en-DE" sz="1200" b="1" dirty="0"/>
              <a:t>Temporal Lobe:</a:t>
            </a:r>
            <a:r>
              <a:rPr lang="en-DE" sz="1200" dirty="0"/>
              <a:t>	Hearing, Learning, Memory</a:t>
            </a:r>
          </a:p>
          <a:p>
            <a:endParaRPr lang="en-DE" dirty="0"/>
          </a:p>
        </p:txBody>
      </p:sp>
      <p:sp>
        <p:nvSpPr>
          <p:cNvPr id="3" name="Title 2">
            <a:extLst>
              <a:ext uri="{FF2B5EF4-FFF2-40B4-BE49-F238E27FC236}">
                <a16:creationId xmlns:a16="http://schemas.microsoft.com/office/drawing/2014/main" id="{E42CB842-97B8-72B9-FAB9-F90313CCD027}"/>
              </a:ext>
            </a:extLst>
          </p:cNvPr>
          <p:cNvSpPr>
            <a:spLocks noGrp="1"/>
          </p:cNvSpPr>
          <p:nvPr>
            <p:ph type="title"/>
          </p:nvPr>
        </p:nvSpPr>
        <p:spPr>
          <a:xfrm>
            <a:off x="252183" y="318694"/>
            <a:ext cx="8508999" cy="380745"/>
          </a:xfrm>
        </p:spPr>
        <p:txBody>
          <a:bodyPr/>
          <a:lstStyle/>
          <a:p>
            <a:r>
              <a:rPr lang="en-DE" dirty="0"/>
              <a:t>Neuroscience Basics</a:t>
            </a:r>
          </a:p>
        </p:txBody>
      </p:sp>
      <p:sp>
        <p:nvSpPr>
          <p:cNvPr id="4" name="Slide Number Placeholder 3">
            <a:extLst>
              <a:ext uri="{FF2B5EF4-FFF2-40B4-BE49-F238E27FC236}">
                <a16:creationId xmlns:a16="http://schemas.microsoft.com/office/drawing/2014/main" id="{BF9D218D-0A46-4F7D-F20B-0C317795E7EB}"/>
              </a:ext>
            </a:extLst>
          </p:cNvPr>
          <p:cNvSpPr>
            <a:spLocks noGrp="1"/>
          </p:cNvSpPr>
          <p:nvPr>
            <p:ph type="sldNum" sz="quarter" idx="11"/>
          </p:nvPr>
        </p:nvSpPr>
        <p:spPr/>
        <p:txBody>
          <a:bodyPr/>
          <a:lstStyle/>
          <a:p>
            <a:fld id="{CE58CB1E-F828-4F11-99E0-327109AF9DA4}" type="slidenum">
              <a:rPr lang="de-DE" smtClean="0"/>
              <a:pPr/>
              <a:t>3</a:t>
            </a:fld>
            <a:endParaRPr lang="de-DE" dirty="0"/>
          </a:p>
        </p:txBody>
      </p:sp>
      <p:pic>
        <p:nvPicPr>
          <p:cNvPr id="1030" name="Picture 6" descr="Parts of the Brain">
            <a:extLst>
              <a:ext uri="{FF2B5EF4-FFF2-40B4-BE49-F238E27FC236}">
                <a16:creationId xmlns:a16="http://schemas.microsoft.com/office/drawing/2014/main" id="{B0123552-F2D9-E580-72B3-1912028241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238445" y="2157759"/>
            <a:ext cx="4678969" cy="283414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6FAC4821-5032-DB7D-4E0D-FD818A9A31A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3067" y="2760879"/>
            <a:ext cx="2544337" cy="1908253"/>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578FB3F6-6EA2-D615-0D72-47311027B9A9}"/>
              </a:ext>
            </a:extLst>
          </p:cNvPr>
          <p:cNvSpPr txBox="1"/>
          <p:nvPr/>
        </p:nvSpPr>
        <p:spPr>
          <a:xfrm>
            <a:off x="317500" y="2879826"/>
            <a:ext cx="3920945" cy="2002921"/>
          </a:xfrm>
          <a:prstGeom prst="rect">
            <a:avLst/>
          </a:prstGeom>
          <a:noFill/>
        </p:spPr>
        <p:txBody>
          <a:bodyPr wrap="none" lIns="0" tIns="0" rIns="0" bIns="0" rtlCol="0">
            <a:spAutoFit/>
          </a:bodyPr>
          <a:lstStyle/>
          <a:p>
            <a:pPr>
              <a:lnSpc>
                <a:spcPct val="114000"/>
              </a:lnSpc>
            </a:pPr>
            <a:r>
              <a:rPr lang="en-DE" sz="1050" dirty="0">
                <a:latin typeface="+mn-lt"/>
              </a:rPr>
              <a:t>Other Nomenclature:</a:t>
            </a: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endParaRPr lang="en-DE" sz="1050" dirty="0">
              <a:latin typeface="+mn-lt"/>
            </a:endParaRPr>
          </a:p>
          <a:p>
            <a:pPr>
              <a:lnSpc>
                <a:spcPct val="114000"/>
              </a:lnSpc>
            </a:pPr>
            <a:r>
              <a:rPr lang="en-DE" sz="1000" dirty="0">
                <a:latin typeface="+mn-lt"/>
              </a:rPr>
              <a:t>eg: Central Sulcus, lateral sulcus, precentral gyrus, postcentral gyrus </a:t>
            </a:r>
          </a:p>
        </p:txBody>
      </p:sp>
    </p:spTree>
    <p:extLst>
      <p:ext uri="{BB962C8B-B14F-4D97-AF65-F5344CB8AC3E}">
        <p14:creationId xmlns:p14="http://schemas.microsoft.com/office/powerpoint/2010/main" val="17009791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F33CC8-7454-2920-6F4D-2D503FA862F3}"/>
              </a:ext>
            </a:extLst>
          </p:cNvPr>
          <p:cNvSpPr>
            <a:spLocks noGrp="1"/>
          </p:cNvSpPr>
          <p:nvPr>
            <p:ph idx="1"/>
          </p:nvPr>
        </p:nvSpPr>
        <p:spPr>
          <a:xfrm>
            <a:off x="317500" y="924369"/>
            <a:ext cx="8508999" cy="328971"/>
          </a:xfrm>
        </p:spPr>
        <p:txBody>
          <a:bodyPr/>
          <a:lstStyle/>
          <a:p>
            <a:endParaRPr lang="en-DE" dirty="0"/>
          </a:p>
          <a:p>
            <a:endParaRPr lang="en-DE" dirty="0"/>
          </a:p>
          <a:p>
            <a:endParaRPr lang="en-DE" dirty="0"/>
          </a:p>
          <a:p>
            <a:endParaRPr lang="en-DE" dirty="0"/>
          </a:p>
        </p:txBody>
      </p:sp>
      <p:sp>
        <p:nvSpPr>
          <p:cNvPr id="3" name="Title 2">
            <a:extLst>
              <a:ext uri="{FF2B5EF4-FFF2-40B4-BE49-F238E27FC236}">
                <a16:creationId xmlns:a16="http://schemas.microsoft.com/office/drawing/2014/main" id="{E42CB842-97B8-72B9-FAB9-F90313CCD027}"/>
              </a:ext>
            </a:extLst>
          </p:cNvPr>
          <p:cNvSpPr>
            <a:spLocks noGrp="1"/>
          </p:cNvSpPr>
          <p:nvPr>
            <p:ph type="title"/>
          </p:nvPr>
        </p:nvSpPr>
        <p:spPr>
          <a:xfrm>
            <a:off x="319090" y="451609"/>
            <a:ext cx="8508999" cy="380745"/>
          </a:xfrm>
        </p:spPr>
        <p:txBody>
          <a:bodyPr/>
          <a:lstStyle/>
          <a:p>
            <a:r>
              <a:rPr lang="en-DE" dirty="0"/>
              <a:t>Functional Areas of the Cerebral Cortex</a:t>
            </a:r>
          </a:p>
        </p:txBody>
      </p:sp>
      <p:sp>
        <p:nvSpPr>
          <p:cNvPr id="4" name="Slide Number Placeholder 3">
            <a:extLst>
              <a:ext uri="{FF2B5EF4-FFF2-40B4-BE49-F238E27FC236}">
                <a16:creationId xmlns:a16="http://schemas.microsoft.com/office/drawing/2014/main" id="{BF9D218D-0A46-4F7D-F20B-0C317795E7EB}"/>
              </a:ext>
            </a:extLst>
          </p:cNvPr>
          <p:cNvSpPr>
            <a:spLocks noGrp="1"/>
          </p:cNvSpPr>
          <p:nvPr>
            <p:ph type="sldNum" sz="quarter" idx="11"/>
          </p:nvPr>
        </p:nvSpPr>
        <p:spPr/>
        <p:txBody>
          <a:bodyPr/>
          <a:lstStyle/>
          <a:p>
            <a:fld id="{CE58CB1E-F828-4F11-99E0-327109AF9DA4}" type="slidenum">
              <a:rPr lang="de-DE" smtClean="0"/>
              <a:pPr/>
              <a:t>4</a:t>
            </a:fld>
            <a:endParaRPr lang="de-DE" dirty="0"/>
          </a:p>
        </p:txBody>
      </p:sp>
      <p:pic>
        <p:nvPicPr>
          <p:cNvPr id="1028" name="Picture 4" descr="Neuroanatomy: The Basics - Dana Foundation">
            <a:extLst>
              <a:ext uri="{FF2B5EF4-FFF2-40B4-BE49-F238E27FC236}">
                <a16:creationId xmlns:a16="http://schemas.microsoft.com/office/drawing/2014/main" id="{22116F7F-F03D-8A16-4C3A-11C21651327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55773" y="905925"/>
            <a:ext cx="5550082" cy="387548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07B86B0F-0AE9-A6E5-7E21-B800EE788711}"/>
              </a:ext>
            </a:extLst>
          </p:cNvPr>
          <p:cNvSpPr txBox="1"/>
          <p:nvPr/>
        </p:nvSpPr>
        <p:spPr>
          <a:xfrm>
            <a:off x="3499469" y="4855472"/>
            <a:ext cx="1862689" cy="96501"/>
          </a:xfrm>
          <a:prstGeom prst="rect">
            <a:avLst/>
          </a:prstGeom>
          <a:noFill/>
        </p:spPr>
        <p:txBody>
          <a:bodyPr wrap="none" lIns="0" tIns="0" rIns="0" bIns="0" rtlCol="0">
            <a:spAutoFit/>
          </a:bodyPr>
          <a:lstStyle/>
          <a:p>
            <a:pPr>
              <a:lnSpc>
                <a:spcPct val="114000"/>
              </a:lnSpc>
            </a:pPr>
            <a:r>
              <a:rPr lang="en-DE" sz="600" dirty="0">
                <a:latin typeface="+mn-lt"/>
              </a:rPr>
              <a:t>* </a:t>
            </a:r>
            <a:r>
              <a:rPr lang="en-GB" sz="600" dirty="0">
                <a:latin typeface="+mn-lt"/>
              </a:rPr>
              <a:t>https://</a:t>
            </a:r>
            <a:r>
              <a:rPr lang="en-GB" sz="600" dirty="0" err="1">
                <a:latin typeface="+mn-lt"/>
              </a:rPr>
              <a:t>dana.org</a:t>
            </a:r>
            <a:r>
              <a:rPr lang="en-GB" sz="600" dirty="0">
                <a:latin typeface="+mn-lt"/>
              </a:rPr>
              <a:t>/resources/neuroanatomy-the-basics/</a:t>
            </a:r>
            <a:endParaRPr lang="en-DE" sz="600" dirty="0" err="1">
              <a:latin typeface="+mn-lt"/>
            </a:endParaRPr>
          </a:p>
        </p:txBody>
      </p:sp>
    </p:spTree>
    <p:extLst>
      <p:ext uri="{BB962C8B-B14F-4D97-AF65-F5344CB8AC3E}">
        <p14:creationId xmlns:p14="http://schemas.microsoft.com/office/powerpoint/2010/main" val="33607855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51A725D-63FE-CD1A-B0DE-444A83C19224}"/>
              </a:ext>
            </a:extLst>
          </p:cNvPr>
          <p:cNvSpPr>
            <a:spLocks noGrp="1"/>
          </p:cNvSpPr>
          <p:nvPr>
            <p:ph idx="1"/>
          </p:nvPr>
        </p:nvSpPr>
        <p:spPr>
          <a:xfrm>
            <a:off x="271056" y="843183"/>
            <a:ext cx="8601886" cy="3751688"/>
          </a:xfrm>
        </p:spPr>
        <p:txBody>
          <a:bodyPr/>
          <a:lstStyle/>
          <a:p>
            <a:endParaRPr lang="en-DE" dirty="0"/>
          </a:p>
          <a:p>
            <a:r>
              <a:rPr lang="en-DE" b="1" dirty="0"/>
              <a:t>Most common techniques in Neural Decoding Literature:</a:t>
            </a:r>
          </a:p>
          <a:p>
            <a:endParaRPr lang="en-DE" sz="900" dirty="0"/>
          </a:p>
          <a:p>
            <a:pPr marL="285750" indent="-285750">
              <a:buFontTx/>
              <a:buChar char="-"/>
            </a:pPr>
            <a:r>
              <a:rPr lang="en-DE" dirty="0"/>
              <a:t>fMRI (functional Magnetic Resonance Imaging)</a:t>
            </a:r>
          </a:p>
          <a:p>
            <a:pPr marL="461963" lvl="1" indent="-285750">
              <a:buFontTx/>
              <a:buChar char="-"/>
            </a:pPr>
            <a:r>
              <a:rPr lang="en-DE" sz="1100" dirty="0"/>
              <a:t>MRI: senses magnetic properties of H atoms which dissipate energy differently depending on the surrounding tissue</a:t>
            </a:r>
          </a:p>
          <a:p>
            <a:pPr marL="461963" lvl="1" indent="-285750">
              <a:buFontTx/>
              <a:buChar char="-"/>
            </a:pPr>
            <a:r>
              <a:rPr lang="en-DE" sz="1100" dirty="0"/>
              <a:t>fMRI is an </a:t>
            </a:r>
            <a:r>
              <a:rPr lang="en-GB" sz="1100" dirty="0">
                <a:highlight>
                  <a:srgbClr val="FFFFFF"/>
                </a:highlight>
                <a:latin typeface="Arial" panose="020B0604020202020204" pitchFamily="34" charset="0"/>
              </a:rPr>
              <a:t>e</a:t>
            </a:r>
            <a:r>
              <a:rPr lang="en-GB" sz="1100" b="0" i="0" dirty="0">
                <a:effectLst/>
                <a:highlight>
                  <a:srgbClr val="FFFFFF"/>
                </a:highlight>
                <a:latin typeface="Arial" panose="020B0604020202020204" pitchFamily="34" charset="0"/>
              </a:rPr>
              <a:t>xtension of MRI. It visualizes changes in blood oxygen levels caused by brain activity from stimuli/ cognitive processes.</a:t>
            </a:r>
          </a:p>
          <a:p>
            <a:pPr marL="461963" lvl="1" indent="-285750">
              <a:buFontTx/>
              <a:buChar char="-"/>
            </a:pPr>
            <a:r>
              <a:rPr lang="en-GB" sz="1100" dirty="0">
                <a:highlight>
                  <a:srgbClr val="FFFFFF"/>
                </a:highlight>
                <a:latin typeface="Arial" panose="020B0604020202020204" pitchFamily="34" charset="0"/>
              </a:rPr>
              <a:t>H</a:t>
            </a:r>
            <a:r>
              <a:rPr lang="en-GB" sz="1100" b="0" i="0" dirty="0">
                <a:effectLst/>
                <a:highlight>
                  <a:srgbClr val="FFFFFF"/>
                </a:highlight>
                <a:latin typeface="Arial" panose="020B0604020202020204" pitchFamily="34" charset="0"/>
              </a:rPr>
              <a:t>igh spatial resolution, Low temporal resolution</a:t>
            </a:r>
          </a:p>
          <a:p>
            <a:pPr marL="461963" lvl="1" indent="-285750">
              <a:buFontTx/>
              <a:buChar char="-"/>
            </a:pPr>
            <a:endParaRPr lang="en-GB" sz="1100" b="0" i="0" dirty="0">
              <a:effectLst/>
              <a:highlight>
                <a:srgbClr val="FFFFFF"/>
              </a:highlight>
              <a:latin typeface="Arial" panose="020B0604020202020204" pitchFamily="34" charset="0"/>
            </a:endParaRPr>
          </a:p>
          <a:p>
            <a:pPr marL="285750" indent="-285750">
              <a:buFontTx/>
              <a:buChar char="-"/>
            </a:pPr>
            <a:r>
              <a:rPr lang="en-DE" dirty="0"/>
              <a:t>EEG (Electro-encephalography):</a:t>
            </a:r>
          </a:p>
          <a:p>
            <a:pPr marL="461963" lvl="1" indent="-285750">
              <a:buFontTx/>
              <a:buChar char="-"/>
            </a:pPr>
            <a:r>
              <a:rPr lang="en-DE" sz="1100" dirty="0"/>
              <a:t>EEG measures electrical potentials resulting from brain activity.</a:t>
            </a:r>
          </a:p>
          <a:p>
            <a:pPr marL="461963" lvl="1" indent="-285750">
              <a:buFontTx/>
              <a:buChar char="-"/>
            </a:pPr>
            <a:r>
              <a:rPr lang="en-DE" sz="1100" dirty="0"/>
              <a:t>Low spatial resolution, High temporal resolution</a:t>
            </a:r>
          </a:p>
          <a:p>
            <a:pPr marL="461963" lvl="1" indent="-285750">
              <a:buFontTx/>
              <a:buChar char="-"/>
            </a:pPr>
            <a:endParaRPr lang="en-DE" sz="1100" dirty="0"/>
          </a:p>
          <a:p>
            <a:pPr marL="285750" indent="-285750">
              <a:buFontTx/>
              <a:buChar char="-"/>
            </a:pPr>
            <a:r>
              <a:rPr lang="en-DE" dirty="0"/>
              <a:t>ECoG (ElectroCorticography):</a:t>
            </a:r>
          </a:p>
          <a:p>
            <a:pPr marL="461963" lvl="1" indent="-285750">
              <a:buFontTx/>
              <a:buChar char="-"/>
            </a:pPr>
            <a:r>
              <a:rPr lang="en-DE" sz="1100" dirty="0"/>
              <a:t>ECoG is an invasive form of EEG. The measuring device is composed of electrodes placed in direct contact with the brain.</a:t>
            </a:r>
          </a:p>
          <a:p>
            <a:pPr marL="461963" lvl="1" indent="-285750">
              <a:buFontTx/>
              <a:buChar char="-"/>
            </a:pPr>
            <a:r>
              <a:rPr lang="en-DE" sz="1100" dirty="0"/>
              <a:t>High spatial and temporal resolution.</a:t>
            </a:r>
          </a:p>
          <a:p>
            <a:pPr marL="285750" indent="-285750">
              <a:buFontTx/>
              <a:buChar char="-"/>
            </a:pPr>
            <a:endParaRPr lang="en-DE" dirty="0"/>
          </a:p>
          <a:p>
            <a:pPr marL="285750" indent="-285750">
              <a:buFontTx/>
              <a:buChar char="-"/>
            </a:pPr>
            <a:r>
              <a:rPr lang="en-DE" dirty="0"/>
              <a:t>MEG (Magneto-encephalography):</a:t>
            </a:r>
          </a:p>
          <a:p>
            <a:pPr marL="461963" lvl="1" indent="-285750">
              <a:buFontTx/>
              <a:buChar char="-"/>
            </a:pPr>
            <a:r>
              <a:rPr lang="en-DE" sz="1050" dirty="0"/>
              <a:t>MEG records the Magnetic activity of the brain.</a:t>
            </a:r>
          </a:p>
          <a:p>
            <a:pPr marL="461963" lvl="1" indent="-285750">
              <a:buFontTx/>
              <a:buChar char="-"/>
            </a:pPr>
            <a:r>
              <a:rPr lang="en-DE" sz="1050" dirty="0"/>
              <a:t>High temporal resolution, Low spatial resolution (Spatial resolution is better in MEG than in EEG since magnetic fields are not distorted by the tissue conductivity of the scalp)</a:t>
            </a:r>
          </a:p>
          <a:p>
            <a:pPr marL="285750" indent="-285750">
              <a:buFontTx/>
              <a:buChar char="-"/>
            </a:pPr>
            <a:endParaRPr lang="en-DE" dirty="0"/>
          </a:p>
          <a:p>
            <a:endParaRPr lang="en-DE" dirty="0"/>
          </a:p>
        </p:txBody>
      </p:sp>
      <p:sp>
        <p:nvSpPr>
          <p:cNvPr id="3" name="Title 2">
            <a:extLst>
              <a:ext uri="{FF2B5EF4-FFF2-40B4-BE49-F238E27FC236}">
                <a16:creationId xmlns:a16="http://schemas.microsoft.com/office/drawing/2014/main" id="{23C0795D-D416-AD50-0AF9-B4A163262F11}"/>
              </a:ext>
            </a:extLst>
          </p:cNvPr>
          <p:cNvSpPr>
            <a:spLocks noGrp="1"/>
          </p:cNvSpPr>
          <p:nvPr>
            <p:ph type="title"/>
          </p:nvPr>
        </p:nvSpPr>
        <p:spPr>
          <a:xfrm>
            <a:off x="317500" y="447675"/>
            <a:ext cx="8508999" cy="380745"/>
          </a:xfrm>
        </p:spPr>
        <p:txBody>
          <a:bodyPr/>
          <a:lstStyle/>
          <a:p>
            <a:r>
              <a:rPr lang="en-DE" dirty="0"/>
              <a:t>Neuroimaging Techniques</a:t>
            </a:r>
          </a:p>
        </p:txBody>
      </p:sp>
      <p:sp>
        <p:nvSpPr>
          <p:cNvPr id="4" name="Slide Number Placeholder 3">
            <a:extLst>
              <a:ext uri="{FF2B5EF4-FFF2-40B4-BE49-F238E27FC236}">
                <a16:creationId xmlns:a16="http://schemas.microsoft.com/office/drawing/2014/main" id="{98FA2AF3-4873-11C0-2413-46E0C284EE17}"/>
              </a:ext>
            </a:extLst>
          </p:cNvPr>
          <p:cNvSpPr>
            <a:spLocks noGrp="1"/>
          </p:cNvSpPr>
          <p:nvPr>
            <p:ph type="sldNum" sz="quarter" idx="11"/>
          </p:nvPr>
        </p:nvSpPr>
        <p:spPr/>
        <p:txBody>
          <a:bodyPr/>
          <a:lstStyle/>
          <a:p>
            <a:fld id="{CE58CB1E-F828-4F11-99E0-327109AF9DA4}" type="slidenum">
              <a:rPr lang="de-DE" smtClean="0"/>
              <a:pPr/>
              <a:t>5</a:t>
            </a:fld>
            <a:endParaRPr lang="de-DE" dirty="0"/>
          </a:p>
        </p:txBody>
      </p:sp>
      <p:sp>
        <p:nvSpPr>
          <p:cNvPr id="7" name="Rectangle 6">
            <a:extLst>
              <a:ext uri="{FF2B5EF4-FFF2-40B4-BE49-F238E27FC236}">
                <a16:creationId xmlns:a16="http://schemas.microsoft.com/office/drawing/2014/main" id="{D738D479-01A5-99A0-D0F9-1A62D70278E3}"/>
              </a:ext>
            </a:extLst>
          </p:cNvPr>
          <p:cNvSpPr/>
          <p:nvPr/>
        </p:nvSpPr>
        <p:spPr>
          <a:xfrm>
            <a:off x="4353635" y="170985"/>
            <a:ext cx="3776546" cy="825190"/>
          </a:xfrm>
          <a:prstGeom prst="rect">
            <a:avLst/>
          </a:prstGeom>
          <a:solidFill>
            <a:srgbClr val="CCD2D8"/>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algn="ctr">
              <a:lnSpc>
                <a:spcPct val="114000"/>
              </a:lnSpc>
            </a:pPr>
            <a:endParaRPr lang="en-DE" dirty="0"/>
          </a:p>
        </p:txBody>
      </p:sp>
      <p:sp>
        <p:nvSpPr>
          <p:cNvPr id="6" name="TextBox 5">
            <a:extLst>
              <a:ext uri="{FF2B5EF4-FFF2-40B4-BE49-F238E27FC236}">
                <a16:creationId xmlns:a16="http://schemas.microsoft.com/office/drawing/2014/main" id="{659DDDE3-7188-B07C-5068-DE4E6CB10903}"/>
              </a:ext>
            </a:extLst>
          </p:cNvPr>
          <p:cNvSpPr txBox="1"/>
          <p:nvPr/>
        </p:nvSpPr>
        <p:spPr>
          <a:xfrm>
            <a:off x="4445619" y="243490"/>
            <a:ext cx="3736600" cy="934358"/>
          </a:xfrm>
          <a:prstGeom prst="rect">
            <a:avLst/>
          </a:prstGeom>
          <a:noFill/>
        </p:spPr>
        <p:txBody>
          <a:bodyPr wrap="none" lIns="0" tIns="0" rIns="0" bIns="0" rtlCol="0">
            <a:spAutoFit/>
          </a:bodyPr>
          <a:lstStyle/>
          <a:p>
            <a:pPr marL="285750" indent="-285750">
              <a:buFont typeface="Wingdings" pitchFamily="2" charset="2"/>
              <a:buChar char="v"/>
            </a:pPr>
            <a:r>
              <a:rPr lang="en-DE" sz="1100" dirty="0"/>
              <a:t>Invasive vs. Non-invasive</a:t>
            </a:r>
          </a:p>
          <a:p>
            <a:pPr marL="285750" indent="-285750">
              <a:buFont typeface="Wingdings" pitchFamily="2" charset="2"/>
              <a:buChar char="v"/>
            </a:pPr>
            <a:r>
              <a:rPr lang="en-DE" sz="1100" dirty="0"/>
              <a:t>Structural vs Functional</a:t>
            </a:r>
          </a:p>
          <a:p>
            <a:pPr marL="285750" indent="-285750">
              <a:buFont typeface="Wingdings" pitchFamily="2" charset="2"/>
              <a:buChar char="v"/>
            </a:pPr>
            <a:r>
              <a:rPr lang="en-DE" sz="1100" dirty="0"/>
              <a:t>Spatial Resolution: Where is the signal coming from?</a:t>
            </a:r>
          </a:p>
          <a:p>
            <a:pPr marL="285750" indent="-285750">
              <a:buFont typeface="Wingdings" pitchFamily="2" charset="2"/>
              <a:buChar char="v"/>
            </a:pPr>
            <a:r>
              <a:rPr lang="en-DE" sz="1100" dirty="0"/>
              <a:t>Temporal Resolution: How often do you get a signal?</a:t>
            </a:r>
          </a:p>
          <a:p>
            <a:pPr>
              <a:lnSpc>
                <a:spcPct val="114000"/>
              </a:lnSpc>
            </a:pPr>
            <a:endParaRPr lang="en-DE" sz="1600" dirty="0" err="1">
              <a:latin typeface="+mn-lt"/>
            </a:endParaRPr>
          </a:p>
        </p:txBody>
      </p:sp>
    </p:spTree>
    <p:extLst>
      <p:ext uri="{BB962C8B-B14F-4D97-AF65-F5344CB8AC3E}">
        <p14:creationId xmlns:p14="http://schemas.microsoft.com/office/powerpoint/2010/main" val="39768053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6C9466-8D39-0560-7158-1E806DA32D2C}"/>
              </a:ext>
            </a:extLst>
          </p:cNvPr>
          <p:cNvSpPr>
            <a:spLocks noGrp="1"/>
          </p:cNvSpPr>
          <p:nvPr>
            <p:ph type="title"/>
          </p:nvPr>
        </p:nvSpPr>
        <p:spPr>
          <a:xfrm>
            <a:off x="319090" y="447675"/>
            <a:ext cx="8508999" cy="380745"/>
          </a:xfrm>
        </p:spPr>
        <p:txBody>
          <a:bodyPr/>
          <a:lstStyle/>
          <a:p>
            <a:r>
              <a:rPr lang="en-DE" dirty="0"/>
              <a:t>Neuroimaging Techniques</a:t>
            </a:r>
          </a:p>
        </p:txBody>
      </p:sp>
      <p:sp>
        <p:nvSpPr>
          <p:cNvPr id="4" name="Slide Number Placeholder 3">
            <a:extLst>
              <a:ext uri="{FF2B5EF4-FFF2-40B4-BE49-F238E27FC236}">
                <a16:creationId xmlns:a16="http://schemas.microsoft.com/office/drawing/2014/main" id="{ADD39F1A-EBBF-759A-8CA6-8074E86059CB}"/>
              </a:ext>
            </a:extLst>
          </p:cNvPr>
          <p:cNvSpPr>
            <a:spLocks noGrp="1"/>
          </p:cNvSpPr>
          <p:nvPr>
            <p:ph type="sldNum" sz="quarter" idx="11"/>
          </p:nvPr>
        </p:nvSpPr>
        <p:spPr/>
        <p:txBody>
          <a:bodyPr/>
          <a:lstStyle/>
          <a:p>
            <a:fld id="{CE58CB1E-F828-4F11-99E0-327109AF9DA4}" type="slidenum">
              <a:rPr lang="de-DE" smtClean="0"/>
              <a:pPr/>
              <a:t>6</a:t>
            </a:fld>
            <a:endParaRPr lang="de-DE" dirty="0"/>
          </a:p>
        </p:txBody>
      </p:sp>
      <p:pic>
        <p:nvPicPr>
          <p:cNvPr id="3074" name="Picture 2" descr="What Is fMRI? Uses, How It Works, Duration, and What to Expect">
            <a:extLst>
              <a:ext uri="{FF2B5EF4-FFF2-40B4-BE49-F238E27FC236}">
                <a16:creationId xmlns:a16="http://schemas.microsoft.com/office/drawing/2014/main" id="{B33CE480-4A0C-A8AF-C89E-9E1A534888E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5911" y="1011043"/>
            <a:ext cx="2875311" cy="1614368"/>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ow is FMRI Used? — Nuffield Department of Clinical Neurosciences">
            <a:extLst>
              <a:ext uri="{FF2B5EF4-FFF2-40B4-BE49-F238E27FC236}">
                <a16:creationId xmlns:a16="http://schemas.microsoft.com/office/drawing/2014/main" id="{049E4D02-50C9-C3FD-42AE-D91DC4B3958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5911" y="2625411"/>
            <a:ext cx="2875311" cy="137818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1F417D38-1C54-7091-CD5A-1973621E4261}"/>
              </a:ext>
            </a:extLst>
          </p:cNvPr>
          <p:cNvSpPr txBox="1"/>
          <p:nvPr/>
        </p:nvSpPr>
        <p:spPr>
          <a:xfrm>
            <a:off x="1471961" y="2518089"/>
            <a:ext cx="434414" cy="257250"/>
          </a:xfrm>
          <a:prstGeom prst="rect">
            <a:avLst/>
          </a:prstGeom>
          <a:noFill/>
        </p:spPr>
        <p:txBody>
          <a:bodyPr wrap="none" lIns="0" tIns="0" rIns="0" bIns="0" rtlCol="0">
            <a:spAutoFit/>
          </a:bodyPr>
          <a:lstStyle/>
          <a:p>
            <a:pPr>
              <a:lnSpc>
                <a:spcPct val="114000"/>
              </a:lnSpc>
            </a:pPr>
            <a:r>
              <a:rPr lang="en-DE" sz="1600" dirty="0">
                <a:solidFill>
                  <a:schemeClr val="bg1"/>
                </a:solidFill>
                <a:latin typeface="+mn-lt"/>
              </a:rPr>
              <a:t>fMRI</a:t>
            </a:r>
          </a:p>
        </p:txBody>
      </p:sp>
      <p:pic>
        <p:nvPicPr>
          <p:cNvPr id="3078" name="Picture 6" descr="Magnetoencephalography (MEG) — Centre for Cognition &amp; Decision Making — HSE  University">
            <a:extLst>
              <a:ext uri="{FF2B5EF4-FFF2-40B4-BE49-F238E27FC236}">
                <a16:creationId xmlns:a16="http://schemas.microsoft.com/office/drawing/2014/main" id="{239441B3-EE80-979C-76E3-B1C2EF95936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20347" y="160972"/>
            <a:ext cx="2366886" cy="21879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8" descr="Magnetoencephalography (MEG) data from a child with temporal lobe dysplasia. (a) MEG sensor time traces for 3 secs of recordings. Two interictal spikes are identified (green arrow indicates one). (b) MEG activity topography at the peak of the first spike indicated with a green arrow in (a). (c and d) whitened minimum norm estimates (wMNE) source localization of the single spike localized at the proximity of the temporal lobe lesion (marked with yellow dashed line). (e) wMNE source localization results projected at the cortical surface of the patient. ">
            <a:extLst>
              <a:ext uri="{FF2B5EF4-FFF2-40B4-BE49-F238E27FC236}">
                <a16:creationId xmlns:a16="http://schemas.microsoft.com/office/drawing/2014/main" id="{4ADB88C1-9233-9C17-F388-DE5156382D0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87233" y="417360"/>
            <a:ext cx="2086531" cy="1199755"/>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5EACD0DE-1BAD-2F29-E33E-03DECD65BAF9}"/>
              </a:ext>
            </a:extLst>
          </p:cNvPr>
          <p:cNvSpPr txBox="1"/>
          <p:nvPr/>
        </p:nvSpPr>
        <p:spPr>
          <a:xfrm>
            <a:off x="4652089" y="248998"/>
            <a:ext cx="468077" cy="257250"/>
          </a:xfrm>
          <a:prstGeom prst="rect">
            <a:avLst/>
          </a:prstGeom>
          <a:noFill/>
        </p:spPr>
        <p:txBody>
          <a:bodyPr wrap="none" lIns="0" tIns="0" rIns="0" bIns="0" rtlCol="0">
            <a:spAutoFit/>
          </a:bodyPr>
          <a:lstStyle/>
          <a:p>
            <a:pPr>
              <a:lnSpc>
                <a:spcPct val="114000"/>
              </a:lnSpc>
            </a:pPr>
            <a:r>
              <a:rPr lang="en-DE" sz="1600" dirty="0">
                <a:latin typeface="+mn-lt"/>
              </a:rPr>
              <a:t>MEG</a:t>
            </a:r>
          </a:p>
        </p:txBody>
      </p:sp>
      <p:pic>
        <p:nvPicPr>
          <p:cNvPr id="3080" name="Picture 8" descr="EEG AND BRAINWAVES - BRIGHT BRAIN - LONDON'S EEG, NEUROFEEDBACK AND BRAIN  STIMULATION CENTRE">
            <a:extLst>
              <a:ext uri="{FF2B5EF4-FFF2-40B4-BE49-F238E27FC236}">
                <a16:creationId xmlns:a16="http://schemas.microsoft.com/office/drawing/2014/main" id="{733EC496-C726-083B-4F94-297FD68B57A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359307" y="2775339"/>
            <a:ext cx="3053639" cy="2001981"/>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Electrocorticography - Wikipedia">
            <a:extLst>
              <a:ext uri="{FF2B5EF4-FFF2-40B4-BE49-F238E27FC236}">
                <a16:creationId xmlns:a16="http://schemas.microsoft.com/office/drawing/2014/main" id="{84B1C01A-6595-E5DB-4909-31C48C17C958}"/>
              </a:ext>
            </a:extLst>
          </p:cNvPr>
          <p:cNvPicPr>
            <a:picLocks noGrp="1" noChangeAspect="1" noChangeArrowheads="1"/>
          </p:cNvPicPr>
          <p:nvPr>
            <p:ph idx="1"/>
          </p:nvPr>
        </p:nvPicPr>
        <p:blipFill>
          <a:blip r:embed="rId7">
            <a:extLst>
              <a:ext uri="{28A0092B-C50C-407E-A947-70E740481C1C}">
                <a14:useLocalDpi xmlns:a14="http://schemas.microsoft.com/office/drawing/2010/main" val="0"/>
              </a:ext>
            </a:extLst>
          </a:blip>
          <a:srcRect/>
          <a:stretch>
            <a:fillRect/>
          </a:stretch>
        </p:blipFill>
        <p:spPr bwMode="auto">
          <a:xfrm>
            <a:off x="6824953" y="2775338"/>
            <a:ext cx="2001981" cy="200198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CF9EC722-80FC-2479-31E6-42FF6520AC8A}"/>
              </a:ext>
            </a:extLst>
          </p:cNvPr>
          <p:cNvSpPr txBox="1"/>
          <p:nvPr/>
        </p:nvSpPr>
        <p:spPr>
          <a:xfrm>
            <a:off x="7800934" y="2405474"/>
            <a:ext cx="557845" cy="257250"/>
          </a:xfrm>
          <a:prstGeom prst="rect">
            <a:avLst/>
          </a:prstGeom>
          <a:noFill/>
        </p:spPr>
        <p:txBody>
          <a:bodyPr wrap="none" lIns="0" tIns="0" rIns="0" bIns="0" rtlCol="0">
            <a:spAutoFit/>
          </a:bodyPr>
          <a:lstStyle/>
          <a:p>
            <a:pPr>
              <a:lnSpc>
                <a:spcPct val="114000"/>
              </a:lnSpc>
            </a:pPr>
            <a:r>
              <a:rPr lang="en-DE" sz="1600" dirty="0">
                <a:latin typeface="+mn-lt"/>
              </a:rPr>
              <a:t>ECoG</a:t>
            </a:r>
          </a:p>
        </p:txBody>
      </p:sp>
    </p:spTree>
    <p:extLst>
      <p:ext uri="{BB962C8B-B14F-4D97-AF65-F5344CB8AC3E}">
        <p14:creationId xmlns:p14="http://schemas.microsoft.com/office/powerpoint/2010/main" val="2269002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ADDF99-75DD-B90C-1B4A-C5475842EDB5}"/>
              </a:ext>
            </a:extLst>
          </p:cNvPr>
          <p:cNvSpPr>
            <a:spLocks noGrp="1"/>
          </p:cNvSpPr>
          <p:nvPr>
            <p:ph idx="1"/>
          </p:nvPr>
        </p:nvSpPr>
        <p:spPr>
          <a:xfrm>
            <a:off x="311161" y="804747"/>
            <a:ext cx="8508999" cy="3095625"/>
          </a:xfrm>
        </p:spPr>
        <p:txBody>
          <a:bodyPr/>
          <a:lstStyle/>
          <a:p>
            <a:r>
              <a:rPr lang="en-DE" b="1" dirty="0"/>
              <a:t>Linear Regression: </a:t>
            </a:r>
            <a:r>
              <a:rPr lang="en-DE" dirty="0"/>
              <a:t>Fitting a linear function to continuous data (with a linear correlation).</a:t>
            </a:r>
          </a:p>
          <a:p>
            <a:endParaRPr lang="en-DE" dirty="0"/>
          </a:p>
          <a:p>
            <a:endParaRPr lang="en-DE" dirty="0"/>
          </a:p>
          <a:p>
            <a:endParaRPr lang="en-DE" sz="1000" dirty="0"/>
          </a:p>
          <a:p>
            <a:r>
              <a:rPr lang="en-DE" b="1" dirty="0"/>
              <a:t>Logistic Regression: </a:t>
            </a:r>
            <a:r>
              <a:rPr lang="en-DE" dirty="0"/>
              <a:t>Fitting a logistic curve to binary data.</a:t>
            </a:r>
          </a:p>
          <a:p>
            <a:r>
              <a:rPr lang="en-DE" dirty="0"/>
              <a:t>	</a:t>
            </a:r>
          </a:p>
          <a:p>
            <a:endParaRPr lang="en-DE" dirty="0"/>
          </a:p>
          <a:p>
            <a:endParaRPr lang="en-DE" dirty="0"/>
          </a:p>
          <a:p>
            <a:r>
              <a:rPr lang="en-DE" b="1" dirty="0"/>
              <a:t>Ridge Regression </a:t>
            </a:r>
            <a:r>
              <a:rPr lang="en-DE" dirty="0"/>
              <a:t>(L2 Regularization): Introduces bias to avoid overfitting. It adds a penalty based on the square of the coefficients to the cost function.</a:t>
            </a:r>
          </a:p>
          <a:p>
            <a:endParaRPr lang="en-DE" dirty="0"/>
          </a:p>
          <a:p>
            <a:endParaRPr lang="en-DE" dirty="0"/>
          </a:p>
          <a:p>
            <a:r>
              <a:rPr lang="en-DE" b="1" dirty="0"/>
              <a:t>Lasso Regression </a:t>
            </a:r>
            <a:r>
              <a:rPr lang="en-DE" dirty="0"/>
              <a:t>(L1 Regularization): Introduces penalty of “absolute value of magnitude”. Lasso tends to disregard the less important features. </a:t>
            </a:r>
            <a:r>
              <a:rPr lang="en-DE" dirty="0">
                <a:sym typeface="Wingdings" pitchFamily="2" charset="2"/>
              </a:rPr>
              <a:t> feature selective.</a:t>
            </a:r>
            <a:endParaRPr lang="en-DE" dirty="0"/>
          </a:p>
        </p:txBody>
      </p:sp>
      <p:sp>
        <p:nvSpPr>
          <p:cNvPr id="3" name="Title 2">
            <a:extLst>
              <a:ext uri="{FF2B5EF4-FFF2-40B4-BE49-F238E27FC236}">
                <a16:creationId xmlns:a16="http://schemas.microsoft.com/office/drawing/2014/main" id="{D6153E96-0116-7D94-4448-292ACF67EB1C}"/>
              </a:ext>
            </a:extLst>
          </p:cNvPr>
          <p:cNvSpPr>
            <a:spLocks noGrp="1"/>
          </p:cNvSpPr>
          <p:nvPr>
            <p:ph type="title"/>
          </p:nvPr>
        </p:nvSpPr>
        <p:spPr>
          <a:xfrm>
            <a:off x="311162" y="242490"/>
            <a:ext cx="8508999" cy="380745"/>
          </a:xfrm>
        </p:spPr>
        <p:txBody>
          <a:bodyPr/>
          <a:lstStyle/>
          <a:p>
            <a:r>
              <a:rPr lang="en-DE" dirty="0"/>
              <a:t>Machine Learning Recap - Regression</a:t>
            </a:r>
          </a:p>
        </p:txBody>
      </p:sp>
      <p:sp>
        <p:nvSpPr>
          <p:cNvPr id="4" name="Slide Number Placeholder 3">
            <a:extLst>
              <a:ext uri="{FF2B5EF4-FFF2-40B4-BE49-F238E27FC236}">
                <a16:creationId xmlns:a16="http://schemas.microsoft.com/office/drawing/2014/main" id="{1857B9F6-7CCC-36A4-3404-E602786A9F79}"/>
              </a:ext>
            </a:extLst>
          </p:cNvPr>
          <p:cNvSpPr>
            <a:spLocks noGrp="1"/>
          </p:cNvSpPr>
          <p:nvPr>
            <p:ph type="sldNum" sz="quarter" idx="11"/>
          </p:nvPr>
        </p:nvSpPr>
        <p:spPr/>
        <p:txBody>
          <a:bodyPr/>
          <a:lstStyle/>
          <a:p>
            <a:fld id="{CE58CB1E-F828-4F11-99E0-327109AF9DA4}" type="slidenum">
              <a:rPr lang="de-DE" smtClean="0"/>
              <a:pPr/>
              <a:t>7</a:t>
            </a:fld>
            <a:endParaRPr lang="de-DE" dirty="0"/>
          </a:p>
        </p:txBody>
      </p:sp>
      <p:pic>
        <p:nvPicPr>
          <p:cNvPr id="4098" name="Picture 2" descr="What is Linear Regression?- Spiceworks - Spiceworks">
            <a:extLst>
              <a:ext uri="{FF2B5EF4-FFF2-40B4-BE49-F238E27FC236}">
                <a16:creationId xmlns:a16="http://schemas.microsoft.com/office/drawing/2014/main" id="{B9E5479B-7F93-6D93-810B-D98C770C80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6083" y="-220640"/>
            <a:ext cx="1647195" cy="142774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undefined">
            <a:extLst>
              <a:ext uri="{FF2B5EF4-FFF2-40B4-BE49-F238E27FC236}">
                <a16:creationId xmlns:a16="http://schemas.microsoft.com/office/drawing/2014/main" id="{6E44A842-85DC-25C1-D40D-628444139A6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79402" y="1207105"/>
            <a:ext cx="1845120" cy="1275755"/>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a:extLst>
              <a:ext uri="{FF2B5EF4-FFF2-40B4-BE49-F238E27FC236}">
                <a16:creationId xmlns:a16="http://schemas.microsoft.com/office/drawing/2014/main" id="{6875A3C1-2210-FA60-D8F5-5C1C5067C8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70493" y="1458871"/>
            <a:ext cx="1160146" cy="772222"/>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402FF702-FA27-8789-AD1F-86D5F5A88956}"/>
              </a:ext>
            </a:extLst>
          </p:cNvPr>
          <p:cNvSpPr txBox="1"/>
          <p:nvPr/>
        </p:nvSpPr>
        <p:spPr>
          <a:xfrm>
            <a:off x="4080664" y="4339801"/>
            <a:ext cx="4354023" cy="562911"/>
          </a:xfrm>
          <a:prstGeom prst="rect">
            <a:avLst/>
          </a:prstGeom>
          <a:solidFill>
            <a:schemeClr val="tx2">
              <a:lumMod val="20000"/>
              <a:lumOff val="80000"/>
              <a:alpha val="65462"/>
            </a:schemeClr>
          </a:solidFill>
        </p:spPr>
        <p:txBody>
          <a:bodyPr wrap="square" lIns="0" tIns="0" rIns="0" bIns="0" rtlCol="0">
            <a:spAutoFit/>
          </a:bodyPr>
          <a:lstStyle/>
          <a:p>
            <a:pPr>
              <a:lnSpc>
                <a:spcPct val="114000"/>
              </a:lnSpc>
            </a:pPr>
            <a:r>
              <a:rPr lang="en-DE" sz="1100" b="1" dirty="0">
                <a:latin typeface="+mn-lt"/>
              </a:rPr>
              <a:t>Reminder</a:t>
            </a:r>
            <a:r>
              <a:rPr lang="en-DE" sz="1100" dirty="0">
                <a:latin typeface="+mn-lt"/>
              </a:rPr>
              <a:t>: Lines are fitted to the data by minimizing the cost function. The process involves setting the derivatives of the current line to zero to find fct maxima or minima.</a:t>
            </a:r>
          </a:p>
        </p:txBody>
      </p:sp>
      <p:sp>
        <p:nvSpPr>
          <p:cNvPr id="7" name="TextBox 6">
            <a:extLst>
              <a:ext uri="{FF2B5EF4-FFF2-40B4-BE49-F238E27FC236}">
                <a16:creationId xmlns:a16="http://schemas.microsoft.com/office/drawing/2014/main" id="{CE3B2D89-2BE0-B8E8-5B58-FA56F11F10EE}"/>
              </a:ext>
            </a:extLst>
          </p:cNvPr>
          <p:cNvSpPr txBox="1"/>
          <p:nvPr/>
        </p:nvSpPr>
        <p:spPr>
          <a:xfrm>
            <a:off x="776601" y="4350137"/>
            <a:ext cx="2275982" cy="562911"/>
          </a:xfrm>
          <a:prstGeom prst="rect">
            <a:avLst/>
          </a:prstGeom>
          <a:noFill/>
        </p:spPr>
        <p:txBody>
          <a:bodyPr wrap="square" lIns="0" tIns="0" rIns="0" bIns="0" rtlCol="0">
            <a:spAutoFit/>
          </a:bodyPr>
          <a:lstStyle/>
          <a:p>
            <a:pPr>
              <a:lnSpc>
                <a:spcPct val="114000"/>
              </a:lnSpc>
            </a:pPr>
            <a:r>
              <a:rPr lang="en-DE" sz="1100" b="1" dirty="0">
                <a:latin typeface="+mn-lt"/>
              </a:rPr>
              <a:t>** Regularized Regression </a:t>
            </a:r>
            <a:r>
              <a:rPr lang="en-DE" sz="1100" dirty="0">
                <a:latin typeface="+mn-lt"/>
              </a:rPr>
              <a:t>can refer to Ridge, Lasso or other types of regularization based regressions</a:t>
            </a:r>
          </a:p>
        </p:txBody>
      </p:sp>
    </p:spTree>
    <p:extLst>
      <p:ext uri="{BB962C8B-B14F-4D97-AF65-F5344CB8AC3E}">
        <p14:creationId xmlns:p14="http://schemas.microsoft.com/office/powerpoint/2010/main" val="1728404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ADDF99-75DD-B90C-1B4A-C5475842EDB5}"/>
              </a:ext>
            </a:extLst>
          </p:cNvPr>
          <p:cNvSpPr>
            <a:spLocks noGrp="1"/>
          </p:cNvSpPr>
          <p:nvPr>
            <p:ph idx="1"/>
          </p:nvPr>
        </p:nvSpPr>
        <p:spPr>
          <a:xfrm>
            <a:off x="311161" y="804747"/>
            <a:ext cx="8508999" cy="3095625"/>
          </a:xfrm>
        </p:spPr>
        <p:txBody>
          <a:bodyPr/>
          <a:lstStyle/>
          <a:p>
            <a:r>
              <a:rPr lang="en-DE" dirty="0"/>
              <a:t>You will find other regressions mentioned in literature. </a:t>
            </a:r>
            <a:r>
              <a:rPr lang="en-GB" dirty="0"/>
              <a:t>N</a:t>
            </a:r>
            <a:r>
              <a:rPr lang="en-DE" dirty="0"/>
              <a:t>o need to understand everything</a:t>
            </a:r>
          </a:p>
          <a:p>
            <a:endParaRPr lang="en-DE" sz="1200" b="1" dirty="0"/>
          </a:p>
          <a:p>
            <a:r>
              <a:rPr lang="en-DE" sz="1200" b="1" dirty="0"/>
              <a:t>Sparse Multinomial Regression: </a:t>
            </a:r>
            <a:r>
              <a:rPr lang="en-DE" sz="1200" dirty="0"/>
              <a:t>complex</a:t>
            </a:r>
            <a:r>
              <a:rPr lang="en-DE" sz="1200" b="1" dirty="0"/>
              <a:t> </a:t>
            </a:r>
            <a:r>
              <a:rPr lang="en-DE" sz="1200" dirty="0"/>
              <a:t>– used for high dimensional sparse data</a:t>
            </a:r>
          </a:p>
          <a:p>
            <a:endParaRPr lang="en-DE" sz="900" dirty="0"/>
          </a:p>
          <a:p>
            <a:r>
              <a:rPr lang="en-DE" sz="1200" b="1" dirty="0"/>
              <a:t>Hierarchical Logistic Regression: </a:t>
            </a:r>
            <a:r>
              <a:rPr lang="en-DE" sz="1200" dirty="0"/>
              <a:t>solely used for the analysis of data with group structure and a binary response variable.</a:t>
            </a:r>
          </a:p>
        </p:txBody>
      </p:sp>
      <p:sp>
        <p:nvSpPr>
          <p:cNvPr id="3" name="Title 2">
            <a:extLst>
              <a:ext uri="{FF2B5EF4-FFF2-40B4-BE49-F238E27FC236}">
                <a16:creationId xmlns:a16="http://schemas.microsoft.com/office/drawing/2014/main" id="{D6153E96-0116-7D94-4448-292ACF67EB1C}"/>
              </a:ext>
            </a:extLst>
          </p:cNvPr>
          <p:cNvSpPr>
            <a:spLocks noGrp="1"/>
          </p:cNvSpPr>
          <p:nvPr>
            <p:ph type="title"/>
          </p:nvPr>
        </p:nvSpPr>
        <p:spPr>
          <a:xfrm>
            <a:off x="311162" y="242490"/>
            <a:ext cx="8508999" cy="380745"/>
          </a:xfrm>
        </p:spPr>
        <p:txBody>
          <a:bodyPr/>
          <a:lstStyle/>
          <a:p>
            <a:r>
              <a:rPr lang="en-DE" dirty="0"/>
              <a:t>Machine Learning Recap - Regression</a:t>
            </a:r>
          </a:p>
        </p:txBody>
      </p:sp>
      <p:sp>
        <p:nvSpPr>
          <p:cNvPr id="4" name="Slide Number Placeholder 3">
            <a:extLst>
              <a:ext uri="{FF2B5EF4-FFF2-40B4-BE49-F238E27FC236}">
                <a16:creationId xmlns:a16="http://schemas.microsoft.com/office/drawing/2014/main" id="{1857B9F6-7CCC-36A4-3404-E602786A9F79}"/>
              </a:ext>
            </a:extLst>
          </p:cNvPr>
          <p:cNvSpPr>
            <a:spLocks noGrp="1"/>
          </p:cNvSpPr>
          <p:nvPr>
            <p:ph type="sldNum" sz="quarter" idx="11"/>
          </p:nvPr>
        </p:nvSpPr>
        <p:spPr/>
        <p:txBody>
          <a:bodyPr/>
          <a:lstStyle/>
          <a:p>
            <a:fld id="{CE58CB1E-F828-4F11-99E0-327109AF9DA4}" type="slidenum">
              <a:rPr lang="de-DE" smtClean="0"/>
              <a:pPr/>
              <a:t>8</a:t>
            </a:fld>
            <a:endParaRPr lang="de-DE" dirty="0"/>
          </a:p>
        </p:txBody>
      </p:sp>
    </p:spTree>
    <p:extLst>
      <p:ext uri="{BB962C8B-B14F-4D97-AF65-F5344CB8AC3E}">
        <p14:creationId xmlns:p14="http://schemas.microsoft.com/office/powerpoint/2010/main" val="39759037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6BADDF99-75DD-B90C-1B4A-C5475842EDB5}"/>
              </a:ext>
            </a:extLst>
          </p:cNvPr>
          <p:cNvSpPr>
            <a:spLocks noGrp="1"/>
          </p:cNvSpPr>
          <p:nvPr>
            <p:ph idx="1"/>
          </p:nvPr>
        </p:nvSpPr>
        <p:spPr>
          <a:xfrm>
            <a:off x="311162" y="804747"/>
            <a:ext cx="6570902" cy="3095625"/>
          </a:xfrm>
        </p:spPr>
        <p:txBody>
          <a:bodyPr/>
          <a:lstStyle/>
          <a:p>
            <a:r>
              <a:rPr lang="en-DE" b="1" u="sng" dirty="0"/>
              <a:t>Perceptron</a:t>
            </a:r>
            <a:r>
              <a:rPr lang="en-DE" b="1" dirty="0"/>
              <a:t>: </a:t>
            </a:r>
            <a:r>
              <a:rPr lang="en-DE" dirty="0"/>
              <a:t>Single layer Neural Network.</a:t>
            </a:r>
          </a:p>
          <a:p>
            <a:endParaRPr lang="en-DE" dirty="0"/>
          </a:p>
          <a:p>
            <a:endParaRPr lang="en-DE" sz="1000" dirty="0"/>
          </a:p>
          <a:p>
            <a:r>
              <a:rPr lang="en-DE" b="1" u="sng" dirty="0"/>
              <a:t>Multi-layered Perceptron (MLP)</a:t>
            </a:r>
            <a:r>
              <a:rPr lang="en-DE" b="1" dirty="0"/>
              <a:t>: </a:t>
            </a:r>
            <a:r>
              <a:rPr lang="en-DE" dirty="0"/>
              <a:t>Input layer, hidden layer(s), output layer</a:t>
            </a:r>
          </a:p>
          <a:p>
            <a:r>
              <a:rPr lang="en-DE" dirty="0"/>
              <a:t>	</a:t>
            </a:r>
          </a:p>
          <a:p>
            <a:endParaRPr lang="en-DE" dirty="0"/>
          </a:p>
          <a:p>
            <a:endParaRPr lang="en-DE" sz="700" dirty="0"/>
          </a:p>
          <a:p>
            <a:r>
              <a:rPr lang="en-GB" b="1" u="sng" dirty="0"/>
              <a:t>K</a:t>
            </a:r>
            <a:r>
              <a:rPr lang="en-DE" b="1" u="sng" dirty="0"/>
              <a:t>-NN models</a:t>
            </a:r>
            <a:r>
              <a:rPr lang="en-DE" b="1" dirty="0"/>
              <a:t>: </a:t>
            </a:r>
            <a:r>
              <a:rPr lang="en-DE" dirty="0"/>
              <a:t>Classification model based on distances between data points.</a:t>
            </a:r>
          </a:p>
          <a:p>
            <a:endParaRPr lang="en-DE" dirty="0"/>
          </a:p>
          <a:p>
            <a:endParaRPr lang="en-DE" dirty="0"/>
          </a:p>
          <a:p>
            <a:r>
              <a:rPr lang="en-DE" b="1" u="sng" dirty="0"/>
              <a:t>Gaussian Mixture Model</a:t>
            </a:r>
            <a:r>
              <a:rPr lang="en-DE" b="1" dirty="0"/>
              <a:t>: </a:t>
            </a:r>
            <a:r>
              <a:rPr lang="en-DE" dirty="0"/>
              <a:t>Probabilistic model that identifies clusters of data and fits a gaussian distribution to each cluster. Assuming the data is generated from a mixture of a finite number of Gaussians. </a:t>
            </a:r>
          </a:p>
          <a:p>
            <a:endParaRPr lang="en-DE" dirty="0"/>
          </a:p>
          <a:p>
            <a:r>
              <a:rPr lang="en-DE" b="1" u="sng" dirty="0"/>
              <a:t>Hidden Markov Model</a:t>
            </a:r>
            <a:r>
              <a:rPr lang="en-DE" b="1" dirty="0"/>
              <a:t>: </a:t>
            </a:r>
            <a:r>
              <a:rPr lang="en-DE" dirty="0"/>
              <a:t>Probabilistic Graphical model used to predict sequences of hidden variables given a set of observed variables.</a:t>
            </a:r>
          </a:p>
        </p:txBody>
      </p:sp>
      <p:sp>
        <p:nvSpPr>
          <p:cNvPr id="3" name="Title 2">
            <a:extLst>
              <a:ext uri="{FF2B5EF4-FFF2-40B4-BE49-F238E27FC236}">
                <a16:creationId xmlns:a16="http://schemas.microsoft.com/office/drawing/2014/main" id="{D6153E96-0116-7D94-4448-292ACF67EB1C}"/>
              </a:ext>
            </a:extLst>
          </p:cNvPr>
          <p:cNvSpPr>
            <a:spLocks noGrp="1"/>
          </p:cNvSpPr>
          <p:nvPr>
            <p:ph type="title"/>
          </p:nvPr>
        </p:nvSpPr>
        <p:spPr>
          <a:xfrm>
            <a:off x="311162" y="242490"/>
            <a:ext cx="8508999" cy="380745"/>
          </a:xfrm>
        </p:spPr>
        <p:txBody>
          <a:bodyPr/>
          <a:lstStyle/>
          <a:p>
            <a:r>
              <a:rPr lang="en-DE" dirty="0"/>
              <a:t>Machine Learning Recap - Models</a:t>
            </a:r>
          </a:p>
        </p:txBody>
      </p:sp>
      <p:sp>
        <p:nvSpPr>
          <p:cNvPr id="4" name="Slide Number Placeholder 3">
            <a:extLst>
              <a:ext uri="{FF2B5EF4-FFF2-40B4-BE49-F238E27FC236}">
                <a16:creationId xmlns:a16="http://schemas.microsoft.com/office/drawing/2014/main" id="{1857B9F6-7CCC-36A4-3404-E602786A9F79}"/>
              </a:ext>
            </a:extLst>
          </p:cNvPr>
          <p:cNvSpPr>
            <a:spLocks noGrp="1"/>
          </p:cNvSpPr>
          <p:nvPr>
            <p:ph type="sldNum" sz="quarter" idx="11"/>
          </p:nvPr>
        </p:nvSpPr>
        <p:spPr/>
        <p:txBody>
          <a:bodyPr/>
          <a:lstStyle/>
          <a:p>
            <a:fld id="{CE58CB1E-F828-4F11-99E0-327109AF9DA4}" type="slidenum">
              <a:rPr lang="de-DE" smtClean="0"/>
              <a:pPr/>
              <a:t>9</a:t>
            </a:fld>
            <a:endParaRPr lang="de-DE" dirty="0"/>
          </a:p>
        </p:txBody>
      </p:sp>
      <p:pic>
        <p:nvPicPr>
          <p:cNvPr id="5122" name="Picture 2" descr="What is Perceptron? A Beginners Guide for 2023 | Simplilearn">
            <a:extLst>
              <a:ext uri="{FF2B5EF4-FFF2-40B4-BE49-F238E27FC236}">
                <a16:creationId xmlns:a16="http://schemas.microsoft.com/office/drawing/2014/main" id="{3A762CE4-1C0D-F477-2152-300938E5146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33753" y="129586"/>
            <a:ext cx="1781008" cy="817074"/>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Introduction to how an Multilayer Perceptron works but without complicated  math | by SangGyu An | CodeX | Medium">
            <a:extLst>
              <a:ext uri="{FF2B5EF4-FFF2-40B4-BE49-F238E27FC236}">
                <a16:creationId xmlns:a16="http://schemas.microsoft.com/office/drawing/2014/main" id="{F0B35E87-0A08-175B-5D44-4D0B7B75656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2692" y="830164"/>
            <a:ext cx="1400937" cy="1216899"/>
          </a:xfrm>
          <a:prstGeom prst="rect">
            <a:avLst/>
          </a:prstGeom>
          <a:noFill/>
          <a:extLst>
            <a:ext uri="{909E8E84-426E-40DD-AFC4-6F175D3DCCD1}">
              <a14:hiddenFill xmlns:a14="http://schemas.microsoft.com/office/drawing/2010/main">
                <a:solidFill>
                  <a:srgbClr val="FFFFFF"/>
                </a:solidFill>
              </a14:hiddenFill>
            </a:ext>
          </a:extLst>
        </p:spPr>
      </p:pic>
      <p:cxnSp>
        <p:nvCxnSpPr>
          <p:cNvPr id="8" name="Straight Arrow Connector 7">
            <a:extLst>
              <a:ext uri="{FF2B5EF4-FFF2-40B4-BE49-F238E27FC236}">
                <a16:creationId xmlns:a16="http://schemas.microsoft.com/office/drawing/2014/main" id="{0376C7C9-FF27-4CBE-DBD2-2138FCA3A20F}"/>
              </a:ext>
            </a:extLst>
          </p:cNvPr>
          <p:cNvCxnSpPr/>
          <p:nvPr/>
        </p:nvCxnSpPr>
        <p:spPr>
          <a:xfrm flipV="1">
            <a:off x="3623224" y="651027"/>
            <a:ext cx="2248187" cy="2564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935FA514-8E82-0BF7-B746-E0F16255EDA4}"/>
              </a:ext>
            </a:extLst>
          </p:cNvPr>
          <p:cNvCxnSpPr/>
          <p:nvPr/>
        </p:nvCxnSpPr>
        <p:spPr>
          <a:xfrm>
            <a:off x="6215170" y="1606710"/>
            <a:ext cx="797522"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26" name="Picture 6" descr="2.1. Gaussian mixture models — scikit-learn 1.4.2 documentation">
            <a:extLst>
              <a:ext uri="{FF2B5EF4-FFF2-40B4-BE49-F238E27FC236}">
                <a16:creationId xmlns:a16="http://schemas.microsoft.com/office/drawing/2014/main" id="{ED5CBC34-D3C0-8715-818C-211FFFE6EE1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87165" y="2054478"/>
            <a:ext cx="1633474" cy="1633474"/>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Arrow Connector 11">
            <a:extLst>
              <a:ext uri="{FF2B5EF4-FFF2-40B4-BE49-F238E27FC236}">
                <a16:creationId xmlns:a16="http://schemas.microsoft.com/office/drawing/2014/main" id="{655F649A-FDCA-0D8C-06F8-74C0882E76E8}"/>
              </a:ext>
            </a:extLst>
          </p:cNvPr>
          <p:cNvCxnSpPr>
            <a:cxnSpLocks/>
          </p:cNvCxnSpPr>
          <p:nvPr/>
        </p:nvCxnSpPr>
        <p:spPr>
          <a:xfrm flipV="1">
            <a:off x="6270171" y="2743200"/>
            <a:ext cx="742521" cy="2961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5128" name="Picture 8" descr="Hidden Markov Models: Concepts, Examples - Analytics Yogi">
            <a:extLst>
              <a:ext uri="{FF2B5EF4-FFF2-40B4-BE49-F238E27FC236}">
                <a16:creationId xmlns:a16="http://schemas.microsoft.com/office/drawing/2014/main" id="{277665EE-E068-1E8A-77EC-9C17B4F4BC6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99142" y="3765099"/>
            <a:ext cx="1721498" cy="1363730"/>
          </a:xfrm>
          <a:prstGeom prst="rect">
            <a:avLst/>
          </a:prstGeom>
          <a:noFill/>
          <a:extLst>
            <a:ext uri="{909E8E84-426E-40DD-AFC4-6F175D3DCCD1}">
              <a14:hiddenFill xmlns:a14="http://schemas.microsoft.com/office/drawing/2010/main">
                <a:solidFill>
                  <a:srgbClr val="FFFFFF"/>
                </a:solidFill>
              </a14:hiddenFill>
            </a:ext>
          </a:extLst>
        </p:spPr>
      </p:pic>
      <p:cxnSp>
        <p:nvCxnSpPr>
          <p:cNvPr id="16" name="Straight Arrow Connector 15">
            <a:extLst>
              <a:ext uri="{FF2B5EF4-FFF2-40B4-BE49-F238E27FC236}">
                <a16:creationId xmlns:a16="http://schemas.microsoft.com/office/drawing/2014/main" id="{AF5B07C8-1E92-C8DE-D828-A311F4D9B0E2}"/>
              </a:ext>
            </a:extLst>
          </p:cNvPr>
          <p:cNvCxnSpPr>
            <a:cxnSpLocks/>
          </p:cNvCxnSpPr>
          <p:nvPr/>
        </p:nvCxnSpPr>
        <p:spPr>
          <a:xfrm>
            <a:off x="6270171" y="4313336"/>
            <a:ext cx="804397" cy="30679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95856755"/>
      </p:ext>
    </p:extLst>
  </p:cSld>
  <p:clrMapOvr>
    <a:masterClrMapping/>
  </p:clrMapOvr>
</p:sld>
</file>

<file path=ppt/theme/theme1.xml><?xml version="1.0" encoding="utf-8"?>
<a:theme xmlns:a="http://schemas.openxmlformats.org/drawingml/2006/main" name="Titel 1">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1E03A00F-5A34-475F-BA84-E2EBED434790}"/>
    </a:ext>
  </a:extLst>
</a:theme>
</file>

<file path=ppt/theme/theme2.xml><?xml version="1.0" encoding="utf-8"?>
<a:theme xmlns:a="http://schemas.openxmlformats.org/drawingml/2006/main" name="Titel 2">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008B5212-AD15-4DA8-AB6C-182350FFA4EA}"/>
    </a:ext>
  </a:extLst>
</a:theme>
</file>

<file path=ppt/theme/theme3.xml><?xml version="1.0" encoding="utf-8"?>
<a:theme xmlns:a="http://schemas.openxmlformats.org/drawingml/2006/main" name="Titel 3">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CFAC8027-78A3-4001-93FE-AE371D2D92B1}"/>
    </a:ext>
  </a:extLst>
</a:theme>
</file>

<file path=ppt/theme/theme4.xml><?xml version="1.0" encoding="utf-8"?>
<a:theme xmlns:a="http://schemas.openxmlformats.org/drawingml/2006/main" name="Inhalt">
  <a:themeElements>
    <a:clrScheme name="TUM">
      <a:dk1>
        <a:sysClr val="windowText" lastClr="000000"/>
      </a:dk1>
      <a:lt1>
        <a:sysClr val="window" lastClr="FFFFFF"/>
      </a:lt1>
      <a:dk2>
        <a:srgbClr val="003359"/>
      </a:dk2>
      <a:lt2>
        <a:srgbClr val="0065BD"/>
      </a:lt2>
      <a:accent1>
        <a:srgbClr val="005293"/>
      </a:accent1>
      <a:accent2>
        <a:srgbClr val="64A0C8"/>
      </a:accent2>
      <a:accent3>
        <a:srgbClr val="98C6EA"/>
      </a:accent3>
      <a:accent4>
        <a:srgbClr val="A2AD00"/>
      </a:accent4>
      <a:accent5>
        <a:srgbClr val="E37222"/>
      </a:accent5>
      <a:accent6>
        <a:srgbClr val="DAD7CB"/>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94C99F27-547F-408F-8FEB-51CB360826DB}"/>
    </a:ext>
  </a:extLst>
</a:theme>
</file>

<file path=ppt/theme/theme5.xml><?xml version="1.0" encoding="utf-8"?>
<a:theme xmlns:a="http://schemas.openxmlformats.org/drawingml/2006/main" name="Kapiteltrenner blau">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D62E0DEB-27C1-4887-9BB6-4AC5FC555B75}"/>
    </a:ext>
  </a:extLst>
</a:theme>
</file>

<file path=ppt/theme/theme6.xml><?xml version="1.0" encoding="utf-8"?>
<a:theme xmlns:a="http://schemas.openxmlformats.org/drawingml/2006/main" name="Kapiteltrenner schwarz">
  <a:themeElements>
    <a:clrScheme name="TUM">
      <a:dk1>
        <a:sysClr val="windowText" lastClr="000000"/>
      </a:dk1>
      <a:lt1>
        <a:sysClr val="window" lastClr="FFFFFF"/>
      </a:lt1>
      <a:dk2>
        <a:srgbClr val="0065BD"/>
      </a:dk2>
      <a:lt2>
        <a:srgbClr val="EEECE1"/>
      </a:lt2>
      <a:accent1>
        <a:srgbClr val="005293"/>
      </a:accent1>
      <a:accent2>
        <a:srgbClr val="98C6EA"/>
      </a:accent2>
      <a:accent3>
        <a:srgbClr val="64A0C8"/>
      </a:accent3>
      <a:accent4>
        <a:srgbClr val="DAD7CB"/>
      </a:accent4>
      <a:accent5>
        <a:srgbClr val="A2AD00"/>
      </a:accent5>
      <a:accent6>
        <a:srgbClr val="E37222"/>
      </a:accent6>
      <a:hlink>
        <a:srgbClr val="0000FF"/>
      </a:hlink>
      <a:folHlink>
        <a:srgbClr val="800080"/>
      </a:folHlink>
    </a:clrScheme>
    <a:fontScheme name="TUM Arial">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defPPr>
          <a:lnSpc>
            <a:spcPct val="114000"/>
          </a:lnSpc>
          <a:defRPr dirty="0" smtClean="0"/>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square" lIns="0" tIns="0" rIns="0" bIns="0" rtlCol="0">
        <a:spAutoFit/>
      </a:bodyPr>
      <a:lstStyle>
        <a:defPPr>
          <a:lnSpc>
            <a:spcPct val="114000"/>
          </a:lnSpc>
          <a:defRPr sz="1600" dirty="0" err="1" smtClean="0">
            <a:latin typeface="+mn-lt"/>
          </a:defRPr>
        </a:defPPr>
      </a:lstStyle>
    </a:txDef>
  </a:objectDefaults>
  <a:extraClrSchemeLst/>
  <a:extLst>
    <a:ext uri="{05A4C25C-085E-4340-85A3-A5531E510DB2}">
      <thm15:themeFamily xmlns:thm15="http://schemas.microsoft.com/office/thememl/2012/main" name="Präsentation1" id="{71F9E29F-9B65-4C06-A32E-848D689232B9}" vid="{D4175650-7EAE-421A-870A-005CB3789E30}"/>
    </a:ext>
  </a:extLst>
</a:theme>
</file>

<file path=ppt/theme/theme7.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2111_Praesentationsvorlage_16-9</Template>
  <TotalTime>2962</TotalTime>
  <Words>776</Words>
  <Application>Microsoft Macintosh PowerPoint</Application>
  <PresentationFormat>On-screen Show (16:9)</PresentationFormat>
  <Paragraphs>122</Paragraphs>
  <Slides>11</Slides>
  <Notes>1</Notes>
  <HiddenSlides>0</HiddenSlides>
  <MMClips>0</MMClips>
  <ScaleCrop>false</ScaleCrop>
  <HeadingPairs>
    <vt:vector size="6" baseType="variant">
      <vt:variant>
        <vt:lpstr>Fonts Used</vt:lpstr>
      </vt:variant>
      <vt:variant>
        <vt:i4>5</vt:i4>
      </vt:variant>
      <vt:variant>
        <vt:lpstr>Theme</vt:lpstr>
      </vt:variant>
      <vt:variant>
        <vt:i4>6</vt:i4>
      </vt:variant>
      <vt:variant>
        <vt:lpstr>Slide Titles</vt:lpstr>
      </vt:variant>
      <vt:variant>
        <vt:i4>11</vt:i4>
      </vt:variant>
    </vt:vector>
  </HeadingPairs>
  <TitlesOfParts>
    <vt:vector size="22" baseType="lpstr">
      <vt:lpstr>Arial</vt:lpstr>
      <vt:lpstr>Calibri</vt:lpstr>
      <vt:lpstr>Courier New</vt:lpstr>
      <vt:lpstr>Symbol</vt:lpstr>
      <vt:lpstr>Wingdings</vt:lpstr>
      <vt:lpstr>Titel 1</vt:lpstr>
      <vt:lpstr>Titel 2</vt:lpstr>
      <vt:lpstr>Titel 3</vt:lpstr>
      <vt:lpstr>Inhalt</vt:lpstr>
      <vt:lpstr>Kapiteltrenner blau</vt:lpstr>
      <vt:lpstr>Kapiteltrenner schwarz</vt:lpstr>
      <vt:lpstr>Seminar Maschinelle Intelligenz</vt:lpstr>
      <vt:lpstr>Agenda</vt:lpstr>
      <vt:lpstr>Neuroscience Basics</vt:lpstr>
      <vt:lpstr>Functional Areas of the Cerebral Cortex</vt:lpstr>
      <vt:lpstr>Neuroimaging Techniques</vt:lpstr>
      <vt:lpstr>Neuroimaging Techniques</vt:lpstr>
      <vt:lpstr>Machine Learning Recap - Regression</vt:lpstr>
      <vt:lpstr>Machine Learning Recap - Regression</vt:lpstr>
      <vt:lpstr>Machine Learning Recap - Models</vt:lpstr>
      <vt:lpstr>Machine Learning Recap - Models</vt:lpstr>
      <vt:lpstr>Homework for next session - First selected Reading</vt:lpstr>
    </vt:vector>
  </TitlesOfParts>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Seminar Maschinelle Intelligenz</dc:title>
  <dc:creator>Maria Luisa Ripoll</dc:creator>
  <cp:lastModifiedBy>Maria Luisa Ripoll</cp:lastModifiedBy>
  <cp:revision>13</cp:revision>
  <cp:lastPrinted>2015-07-30T14:04:45Z</cp:lastPrinted>
  <dcterms:created xsi:type="dcterms:W3CDTF">2024-03-25T16:41:46Z</dcterms:created>
  <dcterms:modified xsi:type="dcterms:W3CDTF">2024-04-23T11:08:59Z</dcterms:modified>
</cp:coreProperties>
</file>