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theme/theme5.xml" ContentType="application/vnd.openxmlformats-officedocument.theme+xml"/>
  <Override PartName="/ppt/slideLayouts/slideLayout1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3" r:id="rId1"/>
    <p:sldMasterId id="2147483668" r:id="rId2"/>
    <p:sldMasterId id="2147483674" r:id="rId3"/>
    <p:sldMasterId id="2147483648" r:id="rId4"/>
    <p:sldMasterId id="2147483684" r:id="rId5"/>
    <p:sldMasterId id="2147483697" r:id="rId6"/>
  </p:sldMasterIdLst>
  <p:notesMasterIdLst>
    <p:notesMasterId r:id="rId10"/>
  </p:notesMasterIdLst>
  <p:handoutMasterIdLst>
    <p:handoutMasterId r:id="rId11"/>
  </p:handoutMasterIdLst>
  <p:sldIdLst>
    <p:sldId id="355" r:id="rId7"/>
    <p:sldId id="369" r:id="rId8"/>
    <p:sldId id="370" r:id="rId9"/>
  </p:sldIdLst>
  <p:sldSz cx="9144000" cy="5143500" type="screen16x9"/>
  <p:notesSz cx="9925050" cy="6665913"/>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 uri="{2D200454-40CA-4A62-9FC3-DE9A4176ACB9}">
      <p15:notesGuideLst xmlns:p15="http://schemas.microsoft.com/office/powerpoint/2012/main">
        <p15:guide id="1" orient="horz" pos="2100">
          <p15:clr>
            <a:srgbClr val="A4A3A4"/>
          </p15:clr>
        </p15:guide>
        <p15:guide id="2" pos="312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9999"/>
    <a:srgbClr val="98C6EA"/>
    <a:srgbClr val="0052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E269D01E-BC32-4049-B463-5C60D7B0CCD2}" styleName="Designformatvorlage 2 - Akz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D083AE6-46FA-4A59-8FB0-9F97EB10719F}" styleName="Helle Formatvorlage 3 - Akz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Helle Formatvorlage 2 - Akz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27102A9-8310-4765-A935-A1911B00CA55}" styleName="Helle Formatvorlage 1 - Akz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74C1A8A3-306A-4EB7-A6B1-4F7E0EB9C5D6}" styleName="Mittlere Formatvorlage 3 - Akz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88272" autoAdjust="0"/>
  </p:normalViewPr>
  <p:slideViewPr>
    <p:cSldViewPr snapToGrid="0">
      <p:cViewPr varScale="1">
        <p:scale>
          <a:sx n="94" d="100"/>
          <a:sy n="94" d="100"/>
        </p:scale>
        <p:origin x="432" y="52"/>
      </p:cViewPr>
      <p:guideLst>
        <p:guide orient="horz" pos="2160"/>
        <p:guide pos="2880"/>
        <p:guide orient="horz" pos="162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snapToGrid="0">
      <p:cViewPr varScale="1">
        <p:scale>
          <a:sx n="131" d="100"/>
          <a:sy n="131" d="100"/>
        </p:scale>
        <p:origin x="-810" y="-96"/>
      </p:cViewPr>
      <p:guideLst>
        <p:guide orient="horz" pos="2100"/>
        <p:guide pos="312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4300855" cy="333296"/>
          </a:xfrm>
          <a:prstGeom prst="rect">
            <a:avLst/>
          </a:prstGeom>
        </p:spPr>
        <p:txBody>
          <a:bodyPr vert="horz" lIns="90708" tIns="45354" rIns="90708" bIns="45354" rtlCol="0"/>
          <a:lstStyle>
            <a:lvl1pPr algn="l" fontAlgn="auto">
              <a:spcBef>
                <a:spcPts val="0"/>
              </a:spcBef>
              <a:spcAft>
                <a:spcPts val="0"/>
              </a:spcAft>
              <a:defRPr sz="1200">
                <a:latin typeface="Arial" pitchFamily="34" charset="0"/>
                <a:cs typeface="Arial" pitchFamily="34" charset="0"/>
              </a:defRPr>
            </a:lvl1pPr>
          </a:lstStyle>
          <a:p>
            <a:pPr>
              <a:defRPr/>
            </a:pPr>
            <a:endParaRPr lang="en-GB" dirty="0"/>
          </a:p>
        </p:txBody>
      </p:sp>
      <p:sp>
        <p:nvSpPr>
          <p:cNvPr id="3" name="Datumsplatzhalter 2"/>
          <p:cNvSpPr>
            <a:spLocks noGrp="1"/>
          </p:cNvSpPr>
          <p:nvPr>
            <p:ph type="dt" sz="quarter" idx="1"/>
          </p:nvPr>
        </p:nvSpPr>
        <p:spPr>
          <a:xfrm>
            <a:off x="5621901" y="0"/>
            <a:ext cx="4300855" cy="333296"/>
          </a:xfrm>
          <a:prstGeom prst="rect">
            <a:avLst/>
          </a:prstGeom>
        </p:spPr>
        <p:txBody>
          <a:bodyPr vert="horz" lIns="90708" tIns="45354" rIns="90708" bIns="45354" rtlCol="0"/>
          <a:lstStyle>
            <a:lvl1pPr algn="r" fontAlgn="auto">
              <a:spcBef>
                <a:spcPts val="0"/>
              </a:spcBef>
              <a:spcAft>
                <a:spcPts val="0"/>
              </a:spcAft>
              <a:defRPr sz="1200">
                <a:latin typeface="Arial" pitchFamily="34" charset="0"/>
                <a:cs typeface="Arial" pitchFamily="34" charset="0"/>
              </a:defRPr>
            </a:lvl1pPr>
          </a:lstStyle>
          <a:p>
            <a:pPr>
              <a:defRPr/>
            </a:pPr>
            <a:fld id="{20751376-2EB8-4403-B858-305A8AAA6B01}" type="datetimeFigureOut">
              <a:rPr lang="en-GB"/>
              <a:pPr>
                <a:defRPr/>
              </a:pPr>
              <a:t>20/12/2024</a:t>
            </a:fld>
            <a:endParaRPr lang="en-GB" dirty="0"/>
          </a:p>
        </p:txBody>
      </p:sp>
      <p:sp>
        <p:nvSpPr>
          <p:cNvPr id="4" name="Fußzeilenplatzhalter 3"/>
          <p:cNvSpPr>
            <a:spLocks noGrp="1"/>
          </p:cNvSpPr>
          <p:nvPr>
            <p:ph type="ftr" sz="quarter" idx="2"/>
          </p:nvPr>
        </p:nvSpPr>
        <p:spPr>
          <a:xfrm>
            <a:off x="2" y="6331460"/>
            <a:ext cx="4300855" cy="333296"/>
          </a:xfrm>
          <a:prstGeom prst="rect">
            <a:avLst/>
          </a:prstGeom>
        </p:spPr>
        <p:txBody>
          <a:bodyPr vert="horz" lIns="90708" tIns="45354" rIns="90708" bIns="45354" rtlCol="0" anchor="b"/>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5" name="Foliennummernplatzhalter 4"/>
          <p:cNvSpPr>
            <a:spLocks noGrp="1"/>
          </p:cNvSpPr>
          <p:nvPr>
            <p:ph type="sldNum" sz="quarter" idx="3"/>
          </p:nvPr>
        </p:nvSpPr>
        <p:spPr>
          <a:xfrm>
            <a:off x="5621901" y="6331460"/>
            <a:ext cx="4300855" cy="333296"/>
          </a:xfrm>
          <a:prstGeom prst="rect">
            <a:avLst/>
          </a:prstGeom>
        </p:spPr>
        <p:txBody>
          <a:bodyPr vert="horz" lIns="90708" tIns="45354" rIns="90708" bIns="45354" rtlCol="0" anchor="b"/>
          <a:lstStyle>
            <a:lvl1pPr algn="r" fontAlgn="auto">
              <a:spcBef>
                <a:spcPts val="0"/>
              </a:spcBef>
              <a:spcAft>
                <a:spcPts val="0"/>
              </a:spcAft>
              <a:defRPr sz="1200">
                <a:latin typeface="Arial" pitchFamily="34" charset="0"/>
                <a:cs typeface="Arial" pitchFamily="34" charset="0"/>
              </a:defRPr>
            </a:lvl1pPr>
          </a:lstStyle>
          <a:p>
            <a:pPr>
              <a:defRPr/>
            </a:pPr>
            <a:fld id="{62C15F7A-46C6-4AD2-BFEC-842DCCCC19C4}" type="slidenum">
              <a:rPr lang="en-GB"/>
              <a:pPr>
                <a:defRPr/>
              </a:pPr>
              <a:t>‹#›</a:t>
            </a:fld>
            <a:endParaRPr lang="en-GB"/>
          </a:p>
        </p:txBody>
      </p:sp>
    </p:spTree>
    <p:extLst>
      <p:ext uri="{BB962C8B-B14F-4D97-AF65-F5344CB8AC3E}">
        <p14:creationId xmlns:p14="http://schemas.microsoft.com/office/powerpoint/2010/main" val="28290957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4300855" cy="333296"/>
          </a:xfrm>
          <a:prstGeom prst="rect">
            <a:avLst/>
          </a:prstGeom>
        </p:spPr>
        <p:txBody>
          <a:bodyPr vert="horz" lIns="90708" tIns="45354" rIns="90708" bIns="45354" rtlCol="0"/>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3" name="Datumsplatzhalter 2"/>
          <p:cNvSpPr>
            <a:spLocks noGrp="1"/>
          </p:cNvSpPr>
          <p:nvPr>
            <p:ph type="dt" idx="1"/>
          </p:nvPr>
        </p:nvSpPr>
        <p:spPr>
          <a:xfrm>
            <a:off x="5621901" y="0"/>
            <a:ext cx="4300855" cy="333296"/>
          </a:xfrm>
          <a:prstGeom prst="rect">
            <a:avLst/>
          </a:prstGeom>
        </p:spPr>
        <p:txBody>
          <a:bodyPr vert="horz" lIns="90708" tIns="45354" rIns="90708" bIns="45354" rtlCol="0"/>
          <a:lstStyle>
            <a:lvl1pPr algn="r" fontAlgn="auto">
              <a:spcBef>
                <a:spcPts val="0"/>
              </a:spcBef>
              <a:spcAft>
                <a:spcPts val="0"/>
              </a:spcAft>
              <a:defRPr sz="1200">
                <a:latin typeface="+mn-lt"/>
                <a:cs typeface="+mn-cs"/>
              </a:defRPr>
            </a:lvl1pPr>
          </a:lstStyle>
          <a:p>
            <a:pPr>
              <a:defRPr/>
            </a:pPr>
            <a:fld id="{89C46BC9-2C9E-4670-A85A-6A588BA2D405}" type="datetimeFigureOut">
              <a:rPr lang="en-GB"/>
              <a:pPr>
                <a:defRPr/>
              </a:pPr>
              <a:t>20/12/2024</a:t>
            </a:fld>
            <a:endParaRPr lang="en-GB"/>
          </a:p>
        </p:txBody>
      </p:sp>
      <p:sp>
        <p:nvSpPr>
          <p:cNvPr id="4" name="Folienbildplatzhalter 3"/>
          <p:cNvSpPr>
            <a:spLocks noGrp="1" noRot="1" noChangeAspect="1"/>
          </p:cNvSpPr>
          <p:nvPr>
            <p:ph type="sldImg" idx="2"/>
          </p:nvPr>
        </p:nvSpPr>
        <p:spPr>
          <a:xfrm>
            <a:off x="2740025" y="500063"/>
            <a:ext cx="4445000" cy="2500312"/>
          </a:xfrm>
          <a:prstGeom prst="rect">
            <a:avLst/>
          </a:prstGeom>
          <a:noFill/>
          <a:ln w="12700">
            <a:solidFill>
              <a:prstClr val="black"/>
            </a:solidFill>
          </a:ln>
        </p:spPr>
        <p:txBody>
          <a:bodyPr vert="horz" lIns="90708" tIns="45354" rIns="90708" bIns="45354" rtlCol="0" anchor="ctr"/>
          <a:lstStyle/>
          <a:p>
            <a:pPr lvl="0"/>
            <a:endParaRPr lang="en-GB" noProof="0"/>
          </a:p>
        </p:txBody>
      </p:sp>
      <p:sp>
        <p:nvSpPr>
          <p:cNvPr id="5" name="Notizenplatzhalter 4"/>
          <p:cNvSpPr>
            <a:spLocks noGrp="1"/>
          </p:cNvSpPr>
          <p:nvPr>
            <p:ph type="body" sz="quarter" idx="3"/>
          </p:nvPr>
        </p:nvSpPr>
        <p:spPr>
          <a:xfrm>
            <a:off x="992506" y="3166309"/>
            <a:ext cx="7940040" cy="2999661"/>
          </a:xfrm>
          <a:prstGeom prst="rect">
            <a:avLst/>
          </a:prstGeom>
        </p:spPr>
        <p:txBody>
          <a:bodyPr vert="horz" wrap="square" lIns="90708" tIns="45354" rIns="90708" bIns="45354" numCol="1" anchor="t" anchorCtr="0" compatLnSpc="1">
            <a:prstTxWarp prst="textNoShape">
              <a:avLst/>
            </a:prstTxWarp>
            <a:norm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en-GB" dirty="0"/>
          </a:p>
        </p:txBody>
      </p:sp>
      <p:sp>
        <p:nvSpPr>
          <p:cNvPr id="6" name="Fußzeilenplatzhalter 5"/>
          <p:cNvSpPr>
            <a:spLocks noGrp="1"/>
          </p:cNvSpPr>
          <p:nvPr>
            <p:ph type="ftr" sz="quarter" idx="4"/>
          </p:nvPr>
        </p:nvSpPr>
        <p:spPr>
          <a:xfrm>
            <a:off x="2" y="6331460"/>
            <a:ext cx="4300855" cy="333296"/>
          </a:xfrm>
          <a:prstGeom prst="rect">
            <a:avLst/>
          </a:prstGeom>
        </p:spPr>
        <p:txBody>
          <a:bodyPr vert="horz" lIns="90708" tIns="45354" rIns="90708" bIns="45354" rtlCol="0" anchor="b"/>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7" name="Foliennummernplatzhalter 6"/>
          <p:cNvSpPr>
            <a:spLocks noGrp="1"/>
          </p:cNvSpPr>
          <p:nvPr>
            <p:ph type="sldNum" sz="quarter" idx="5"/>
          </p:nvPr>
        </p:nvSpPr>
        <p:spPr>
          <a:xfrm>
            <a:off x="5621901" y="6331460"/>
            <a:ext cx="4300855" cy="333296"/>
          </a:xfrm>
          <a:prstGeom prst="rect">
            <a:avLst/>
          </a:prstGeom>
        </p:spPr>
        <p:txBody>
          <a:bodyPr vert="horz" lIns="90708" tIns="45354" rIns="90708" bIns="45354" rtlCol="0" anchor="b"/>
          <a:lstStyle>
            <a:lvl1pPr algn="r" fontAlgn="auto">
              <a:spcBef>
                <a:spcPts val="0"/>
              </a:spcBef>
              <a:spcAft>
                <a:spcPts val="0"/>
              </a:spcAft>
              <a:defRPr sz="1200">
                <a:latin typeface="+mn-lt"/>
                <a:cs typeface="+mn-cs"/>
              </a:defRPr>
            </a:lvl1pPr>
          </a:lstStyle>
          <a:p>
            <a:pPr>
              <a:defRPr/>
            </a:pPr>
            <a:fld id="{00AFC6D0-44D5-4EB7-828F-6F464F83D79A}" type="slidenum">
              <a:rPr lang="en-GB"/>
              <a:pPr>
                <a:defRPr/>
              </a:pPr>
              <a:t>‹#›</a:t>
            </a:fld>
            <a:endParaRPr lang="en-GB"/>
          </a:p>
        </p:txBody>
      </p:sp>
    </p:spTree>
    <p:extLst>
      <p:ext uri="{BB962C8B-B14F-4D97-AF65-F5344CB8AC3E}">
        <p14:creationId xmlns:p14="http://schemas.microsoft.com/office/powerpoint/2010/main" val="22979973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Arial" pitchFamily="34" charset="0"/>
      </a:defRPr>
    </a:lvl1pPr>
    <a:lvl2pPr marL="182563" indent="-182563" algn="l" rtl="0" fontAlgn="base">
      <a:spcBef>
        <a:spcPct val="30000"/>
      </a:spcBef>
      <a:spcAft>
        <a:spcPct val="0"/>
      </a:spcAft>
      <a:buFont typeface="Arial" charset="0"/>
      <a:buChar char="•"/>
      <a:defRPr sz="1200" kern="1200">
        <a:solidFill>
          <a:schemeClr val="tx1"/>
        </a:solidFill>
        <a:latin typeface="+mn-lt"/>
        <a:ea typeface="+mn-ea"/>
        <a:cs typeface="Arial" charset="0"/>
      </a:defRPr>
    </a:lvl2pPr>
    <a:lvl3pPr marL="355600" indent="-173038" algn="l" rtl="0" fontAlgn="base">
      <a:spcBef>
        <a:spcPct val="30000"/>
      </a:spcBef>
      <a:spcAft>
        <a:spcPct val="0"/>
      </a:spcAft>
      <a:buFont typeface="Symbol" pitchFamily="18" charset="2"/>
      <a:buChar char="-"/>
      <a:defRPr sz="1200" kern="1200">
        <a:solidFill>
          <a:schemeClr val="tx1"/>
        </a:solidFill>
        <a:latin typeface="+mn-lt"/>
        <a:ea typeface="+mn-ea"/>
        <a:cs typeface="Arial" charset="0"/>
      </a:defRPr>
    </a:lvl3pPr>
    <a:lvl4pPr marL="538163" indent="-182563" algn="l" rtl="0" fontAlgn="base">
      <a:spcBef>
        <a:spcPct val="30000"/>
      </a:spcBef>
      <a:spcAft>
        <a:spcPct val="0"/>
      </a:spcAft>
      <a:buFont typeface="Courier New" pitchFamily="49" charset="0"/>
      <a:buChar char="o"/>
      <a:defRPr sz="1200" kern="1200">
        <a:solidFill>
          <a:schemeClr val="tx1"/>
        </a:solidFill>
        <a:latin typeface="+mn-lt"/>
        <a:ea typeface="+mn-ea"/>
        <a:cs typeface="Arial" charset="0"/>
      </a:defRPr>
    </a:lvl4pPr>
    <a:lvl5pPr marL="720725" indent="-182563" algn="l" rtl="0" fontAlgn="base">
      <a:spcBef>
        <a:spcPct val="30000"/>
      </a:spcBef>
      <a:spcAft>
        <a:spcPct val="0"/>
      </a:spcAft>
      <a:buFont typeface="Wingdings" pitchFamily="2" charset="2"/>
      <a:buChar char="§"/>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740025" y="500063"/>
            <a:ext cx="4445000" cy="2500312"/>
          </a:xfrm>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00AFC6D0-44D5-4EB7-828F-6F464F83D79A}" type="slidenum">
              <a:rPr lang="en-GB" smtClean="0"/>
              <a:pPr>
                <a:defRPr/>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38338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ts val="3200"/>
              </a:lnSpc>
              <a:defRPr lang="de-DE" sz="2500" noProof="0" dirty="0"/>
            </a:lvl1pPr>
          </a:lstStyle>
          <a:p>
            <a:pPr lvl="0"/>
            <a:r>
              <a:rPr lang="de-DE" noProof="0" dirty="0"/>
              <a:t>Titel der Präsentation durch Klicken bearbeiten</a:t>
            </a:r>
          </a:p>
        </p:txBody>
      </p:sp>
      <p:sp>
        <p:nvSpPr>
          <p:cNvPr id="16" name="Inhaltsplatzhalter 2"/>
          <p:cNvSpPr>
            <a:spLocks noGrp="1"/>
          </p:cNvSpPr>
          <p:nvPr>
            <p:ph idx="10" hasCustomPrompt="1"/>
          </p:nvPr>
        </p:nvSpPr>
        <p:spPr>
          <a:xfrm>
            <a:off x="319088" y="1484040"/>
            <a:ext cx="8508999" cy="9555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400" baseline="0" noProof="0" dirty="0" smtClean="0"/>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4806203"/>
            <a:ext cx="575236" cy="2689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
        <p:nvSpPr>
          <p:cNvPr id="6" name="Foliennummernplatzhalter 5"/>
          <p:cNvSpPr>
            <a:spLocks noGrp="1"/>
          </p:cNvSpPr>
          <p:nvPr>
            <p:ph type="sldNum" sz="quarter" idx="12"/>
          </p:nvPr>
        </p:nvSpPr>
        <p:spPr/>
        <p:txBody>
          <a:bodyPr/>
          <a:lstStyle/>
          <a:p>
            <a:fld id="{CE58CB1E-F828-4F11-99E0-327109AF9DA4}" type="slidenum">
              <a:rPr lang="de-DE" smtClean="0"/>
              <a:pPr/>
              <a:t>‹#›</a:t>
            </a:fld>
            <a:endParaRPr lang="de-DE" dirty="0"/>
          </a:p>
        </p:txBody>
      </p:sp>
      <p:sp>
        <p:nvSpPr>
          <p:cNvPr id="7" name="Fußzeilenplatzhalter 6"/>
          <p:cNvSpPr>
            <a:spLocks noGrp="1"/>
          </p:cNvSpPr>
          <p:nvPr>
            <p:ph type="ftr" sz="quarter" idx="13"/>
          </p:nvPr>
        </p:nvSpPr>
        <p:spPr/>
        <p:txBody>
          <a:bodyPr/>
          <a:lstStyle/>
          <a:p>
            <a:r>
              <a:rPr lang="de-DE"/>
              <a:t>Master Thesis Topics</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oße Bilder">
    <p:spTree>
      <p:nvGrpSpPr>
        <p:cNvPr id="1" name=""/>
        <p:cNvGrpSpPr/>
        <p:nvPr/>
      </p:nvGrpSpPr>
      <p:grpSpPr>
        <a:xfrm>
          <a:off x="0" y="0"/>
          <a:ext cx="0" cy="0"/>
          <a:chOff x="0" y="0"/>
          <a:chExt cx="0" cy="0"/>
        </a:xfrm>
      </p:grpSpPr>
      <p:sp>
        <p:nvSpPr>
          <p:cNvPr id="13"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a:t>
            </a:fld>
            <a:endParaRPr lang="de-DE" dirty="0"/>
          </a:p>
        </p:txBody>
      </p:sp>
      <p:sp>
        <p:nvSpPr>
          <p:cNvPr id="12" name="Fußzeilenplatzhalter 11"/>
          <p:cNvSpPr>
            <a:spLocks noGrp="1"/>
          </p:cNvSpPr>
          <p:nvPr>
            <p:ph type="ftr" sz="quarter" idx="16"/>
          </p:nvPr>
        </p:nvSpPr>
        <p:spPr/>
        <p:txBody>
          <a:bodyPr/>
          <a:lstStyle/>
          <a:p>
            <a:r>
              <a:rPr lang="de-DE" noProof="0"/>
              <a:t>Master Thesis Topics</a:t>
            </a:r>
          </a:p>
        </p:txBody>
      </p:sp>
      <p:sp>
        <p:nvSpPr>
          <p:cNvPr id="9" name="Bildplatzhalter 8"/>
          <p:cNvSpPr>
            <a:spLocks noGrp="1"/>
          </p:cNvSpPr>
          <p:nvPr>
            <p:ph type="pic" sz="quarter" idx="17"/>
          </p:nvPr>
        </p:nvSpPr>
        <p:spPr>
          <a:xfrm>
            <a:off x="0" y="2133600"/>
            <a:ext cx="9144000" cy="3009900"/>
          </a:xfrm>
          <a:prstGeom prst="rect">
            <a:avLst/>
          </a:prstGeom>
        </p:spPr>
        <p:txBody>
          <a:bodyPr/>
          <a:lstStyle>
            <a:lvl1pPr>
              <a:defRPr sz="1400"/>
            </a:lvl1pPr>
          </a:lstStyle>
          <a:p>
            <a:endParaRPr lang="de-DE"/>
          </a:p>
        </p:txBody>
      </p:sp>
      <p:sp>
        <p:nvSpPr>
          <p:cNvPr id="8" name="Textplatzhalter 7"/>
          <p:cNvSpPr>
            <a:spLocks noGrp="1"/>
          </p:cNvSpPr>
          <p:nvPr>
            <p:ph type="body" sz="quarter" idx="18" hasCustomPrompt="1"/>
          </p:nvPr>
        </p:nvSpPr>
        <p:spPr>
          <a:xfrm>
            <a:off x="319090" y="1600200"/>
            <a:ext cx="8508999" cy="4957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stStyle>
          <a:p>
            <a:pPr lvl="0"/>
            <a:r>
              <a:rPr lang="de-DE" noProof="0" dirty="0"/>
              <a:t>Inhalt durch Klicken bearbeiten</a:t>
            </a:r>
          </a:p>
        </p:txBody>
      </p:sp>
    </p:spTree>
    <p:extLst>
      <p:ext uri="{BB962C8B-B14F-4D97-AF65-F5344CB8AC3E}">
        <p14:creationId xmlns:p14="http://schemas.microsoft.com/office/powerpoint/2010/main" val="1111508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ilder formatfüllend">
    <p:spTree>
      <p:nvGrpSpPr>
        <p:cNvPr id="1" name=""/>
        <p:cNvGrpSpPr/>
        <p:nvPr/>
      </p:nvGrpSpPr>
      <p:grpSpPr>
        <a:xfrm>
          <a:off x="0" y="0"/>
          <a:ext cx="0" cy="0"/>
          <a:chOff x="0" y="0"/>
          <a:chExt cx="0" cy="0"/>
        </a:xfrm>
      </p:grpSpPr>
      <p:sp>
        <p:nvSpPr>
          <p:cNvPr id="8" name="Bildplatzhalter 2"/>
          <p:cNvSpPr>
            <a:spLocks noGrp="1"/>
          </p:cNvSpPr>
          <p:nvPr>
            <p:ph type="pic" sz="quarter" idx="14" hasCustomPrompt="1"/>
          </p:nvPr>
        </p:nvSpPr>
        <p:spPr>
          <a:xfrm>
            <a:off x="0" y="1600200"/>
            <a:ext cx="9144000" cy="3543299"/>
          </a:xfrm>
          <a:prstGeom prst="rect">
            <a:avLst/>
          </a:prstGeom>
        </p:spPr>
        <p:txBody>
          <a:bodyPr/>
          <a:lstStyle>
            <a:lvl1pPr>
              <a:lnSpc>
                <a:spcPct val="114000"/>
              </a:lnSpc>
              <a:defRPr sz="1400"/>
            </a:lvl1pPr>
          </a:lstStyle>
          <a:p>
            <a:endParaRPr lang="de-DE" dirty="0"/>
          </a:p>
        </p:txBody>
      </p:sp>
      <p:sp>
        <p:nvSpPr>
          <p:cNvPr id="11"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6" name="Foliennummernplatzhalter 5"/>
          <p:cNvSpPr>
            <a:spLocks noGrp="1"/>
          </p:cNvSpPr>
          <p:nvPr>
            <p:ph type="sldNum" sz="quarter" idx="15"/>
          </p:nvPr>
        </p:nvSpPr>
        <p:spPr/>
        <p:txBody>
          <a:bodyPr/>
          <a:lstStyle/>
          <a:p>
            <a:fld id="{CE58CB1E-F828-4F11-99E0-327109AF9DA4}" type="slidenum">
              <a:rPr lang="de-DE" smtClean="0"/>
              <a:pPr/>
              <a:t>‹#›</a:t>
            </a:fld>
            <a:endParaRPr lang="de-DE" dirty="0"/>
          </a:p>
        </p:txBody>
      </p:sp>
      <p:sp>
        <p:nvSpPr>
          <p:cNvPr id="10" name="Fußzeilenplatzhalter 9"/>
          <p:cNvSpPr>
            <a:spLocks noGrp="1"/>
          </p:cNvSpPr>
          <p:nvPr>
            <p:ph type="ftr" sz="quarter" idx="16"/>
          </p:nvPr>
        </p:nvSpPr>
        <p:spPr/>
        <p:txBody>
          <a:bodyPr/>
          <a:lstStyle/>
          <a:p>
            <a:r>
              <a:rPr lang="de-DE"/>
              <a:t>Master Thesis Topics</a:t>
            </a:r>
            <a:endParaRPr lang="en-US" dirty="0"/>
          </a:p>
        </p:txBody>
      </p:sp>
    </p:spTree>
    <p:extLst>
      <p:ext uri="{BB962C8B-B14F-4D97-AF65-F5344CB8AC3E}">
        <p14:creationId xmlns:p14="http://schemas.microsoft.com/office/powerpoint/2010/main" val="4257987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apiteltrenner">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123110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baseline="0" noProof="0" dirty="0">
                <a:solidFill>
                  <a:schemeClr val="bg1"/>
                </a:solidFill>
              </a:defRPr>
            </a:lvl1pPr>
          </a:lstStyle>
          <a:p>
            <a:pPr lvl="0"/>
            <a:r>
              <a:rPr lang="de-DE" noProof="0" dirty="0"/>
              <a:t>Präsentationsmuster</a:t>
            </a:r>
            <a:br>
              <a:rPr lang="de-DE" noProof="0" dirty="0"/>
            </a:br>
            <a:br>
              <a:rPr lang="de-DE" noProof="0" dirty="0"/>
            </a:br>
            <a:r>
              <a:rPr lang="de-DE" noProof="0" dirty="0"/>
              <a:t>kann auch als </a:t>
            </a:r>
            <a:r>
              <a:rPr lang="de-DE" noProof="0" dirty="0" err="1"/>
              <a:t>Kapiteltrenner</a:t>
            </a:r>
            <a:r>
              <a:rPr lang="de-DE" noProof="0" dirty="0"/>
              <a:t> verwendet werden</a:t>
            </a:r>
          </a:p>
        </p:txBody>
      </p:sp>
      <p:sp>
        <p:nvSpPr>
          <p:cNvPr id="5" name="Foliennummernplatzhalter 4"/>
          <p:cNvSpPr>
            <a:spLocks noGrp="1"/>
          </p:cNvSpPr>
          <p:nvPr>
            <p:ph type="sldNum" sz="quarter" idx="11"/>
          </p:nvPr>
        </p:nvSpPr>
        <p:spPr/>
        <p:txBody>
          <a:bodyPr/>
          <a:lstStyle/>
          <a:p>
            <a:fld id="{CE58CB1E-F828-4F11-99E0-327109AF9DA4}" type="slidenum">
              <a:rPr lang="de-DE" smtClean="0"/>
              <a:pPr/>
              <a:t>‹#›</a:t>
            </a:fld>
            <a:endParaRPr lang="de-DE" dirty="0"/>
          </a:p>
        </p:txBody>
      </p:sp>
      <p:sp>
        <p:nvSpPr>
          <p:cNvPr id="7" name="Fußzeilenplatzhalter 6"/>
          <p:cNvSpPr>
            <a:spLocks noGrp="1"/>
          </p:cNvSpPr>
          <p:nvPr>
            <p:ph type="ftr" sz="quarter" idx="12"/>
          </p:nvPr>
        </p:nvSpPr>
        <p:spPr/>
        <p:txBody>
          <a:bodyPr/>
          <a:lstStyle/>
          <a:p>
            <a:r>
              <a:rPr lang="de-DE"/>
              <a:t>Master Thesis Topics</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apiteltrenner">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123110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solidFill>
                  <a:schemeClr val="bg1"/>
                </a:solidFill>
              </a:defRPr>
            </a:lvl1pPr>
          </a:lstStyle>
          <a:p>
            <a:pPr lvl="0"/>
            <a:r>
              <a:rPr lang="de-DE" noProof="0" dirty="0"/>
              <a:t>Präsentationsmuster</a:t>
            </a:r>
            <a:br>
              <a:rPr lang="de-DE" noProof="0" dirty="0"/>
            </a:br>
            <a:br>
              <a:rPr lang="de-DE" noProof="0" dirty="0"/>
            </a:br>
            <a:r>
              <a:rPr lang="de-DE" noProof="0" dirty="0"/>
              <a:t>kann auch als </a:t>
            </a:r>
            <a:r>
              <a:rPr lang="de-DE" noProof="0" dirty="0" err="1"/>
              <a:t>Kapiteltrenner</a:t>
            </a:r>
            <a:r>
              <a:rPr lang="de-DE" noProof="0" dirty="0"/>
              <a:t> verwendet werden</a:t>
            </a:r>
          </a:p>
        </p:txBody>
      </p:sp>
      <p:sp>
        <p:nvSpPr>
          <p:cNvPr id="6" name="Foliennummernplatzhalter 5"/>
          <p:cNvSpPr>
            <a:spLocks noGrp="1"/>
          </p:cNvSpPr>
          <p:nvPr>
            <p:ph type="sldNum" sz="quarter" idx="11"/>
          </p:nvPr>
        </p:nvSpPr>
        <p:spPr/>
        <p:txBody>
          <a:bodyPr/>
          <a:lstStyle>
            <a:lvl1pPr>
              <a:defRPr>
                <a:solidFill>
                  <a:schemeClr val="bg1"/>
                </a:solidFill>
              </a:defRPr>
            </a:lvl1pPr>
          </a:lstStyle>
          <a:p>
            <a:fld id="{CE58CB1E-F828-4F11-99E0-327109AF9DA4}" type="slidenum">
              <a:rPr lang="de-DE" smtClean="0"/>
              <a:pPr/>
              <a:t>‹#›</a:t>
            </a:fld>
            <a:endParaRPr lang="de-DE" dirty="0"/>
          </a:p>
        </p:txBody>
      </p:sp>
      <p:sp>
        <p:nvSpPr>
          <p:cNvPr id="8" name="Fußzeilenplatzhalter 7"/>
          <p:cNvSpPr>
            <a:spLocks noGrp="1"/>
          </p:cNvSpPr>
          <p:nvPr>
            <p:ph type="ftr" sz="quarter" idx="12"/>
          </p:nvPr>
        </p:nvSpPr>
        <p:spPr/>
        <p:txBody>
          <a:bodyPr/>
          <a:lstStyle>
            <a:lvl1pPr>
              <a:defRPr>
                <a:solidFill>
                  <a:schemeClr val="bg1"/>
                </a:solidFill>
              </a:defRPr>
            </a:lvl1pPr>
          </a:lstStyle>
          <a:p>
            <a:r>
              <a:rPr lang="de-DE"/>
              <a:t>Master Thesis Topics</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376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ts val="3200"/>
              </a:lnSpc>
              <a:defRPr lang="de-DE" sz="2500" noProof="0" dirty="0">
                <a:solidFill>
                  <a:schemeClr val="bg1"/>
                </a:solidFill>
              </a:defRPr>
            </a:lvl1pPr>
          </a:lstStyle>
          <a:p>
            <a:pPr lvl="0"/>
            <a:r>
              <a:rPr lang="de-DE" noProof="0" dirty="0"/>
              <a:t>Titel der Präsentation durch Klicken bearbeiten</a:t>
            </a:r>
          </a:p>
        </p:txBody>
      </p:sp>
      <p:sp>
        <p:nvSpPr>
          <p:cNvPr id="16" name="Inhaltsplatzhalter 2"/>
          <p:cNvSpPr>
            <a:spLocks noGrp="1"/>
          </p:cNvSpPr>
          <p:nvPr>
            <p:ph idx="10" hasCustomPrompt="1"/>
          </p:nvPr>
        </p:nvSpPr>
        <p:spPr>
          <a:xfrm>
            <a:off x="319088" y="1484040"/>
            <a:ext cx="8508999" cy="9555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solidFill>
                  <a:schemeClr val="bg1"/>
                </a:solidFill>
              </a:defRPr>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5" name="Foliennummernplatzhalter 4"/>
          <p:cNvSpPr>
            <a:spLocks noGrp="1"/>
          </p:cNvSpPr>
          <p:nvPr>
            <p:ph type="sldNum" sz="quarter" idx="12"/>
          </p:nvPr>
        </p:nvSpPr>
        <p:spPr/>
        <p:txBody>
          <a:bodyPr/>
          <a:lstStyle>
            <a:lvl1pPr>
              <a:defRPr>
                <a:solidFill>
                  <a:schemeClr val="bg1"/>
                </a:solidFill>
              </a:defRPr>
            </a:lvl1pPr>
          </a:lstStyle>
          <a:p>
            <a:fld id="{CE58CB1E-F828-4F11-99E0-327109AF9DA4}" type="slidenum">
              <a:rPr lang="de-DE" smtClean="0"/>
              <a:pPr/>
              <a:t>‹#›</a:t>
            </a:fld>
            <a:endParaRPr lang="de-DE" dirty="0"/>
          </a:p>
        </p:txBody>
      </p:sp>
      <p:sp>
        <p:nvSpPr>
          <p:cNvPr id="7" name="Fußzeilenplatzhalter 6"/>
          <p:cNvSpPr>
            <a:spLocks noGrp="1"/>
          </p:cNvSpPr>
          <p:nvPr>
            <p:ph type="ftr" sz="quarter" idx="13"/>
          </p:nvPr>
        </p:nvSpPr>
        <p:spPr/>
        <p:txBody>
          <a:bodyPr/>
          <a:lstStyle>
            <a:lvl1pPr>
              <a:defRPr>
                <a:solidFill>
                  <a:schemeClr val="bg1"/>
                </a:solidFill>
              </a:defRPr>
            </a:lvl1pPr>
          </a:lstStyle>
          <a:p>
            <a:r>
              <a:rPr lang="de-DE"/>
              <a:t>Master Thesis Topics</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376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ts val="3200"/>
              </a:lnSpc>
              <a:defRPr lang="de-DE" sz="2500" noProof="0" dirty="0">
                <a:solidFill>
                  <a:schemeClr val="tx1"/>
                </a:solidFill>
              </a:defRPr>
            </a:lvl1pPr>
          </a:lstStyle>
          <a:p>
            <a:pPr lvl="0"/>
            <a:r>
              <a:rPr lang="de-DE" noProof="0" dirty="0"/>
              <a:t>Titel der Präsentation durch Klicken bearbeiten</a:t>
            </a:r>
          </a:p>
        </p:txBody>
      </p:sp>
      <p:sp>
        <p:nvSpPr>
          <p:cNvPr id="16" name="Inhaltsplatzhalter 2"/>
          <p:cNvSpPr>
            <a:spLocks noGrp="1"/>
          </p:cNvSpPr>
          <p:nvPr>
            <p:ph idx="10" hasCustomPrompt="1"/>
          </p:nvPr>
        </p:nvSpPr>
        <p:spPr>
          <a:xfrm>
            <a:off x="319088" y="1484040"/>
            <a:ext cx="8508999" cy="9555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400" baseline="0" noProof="0" dirty="0" smtClean="0">
                <a:solidFill>
                  <a:srgbClr val="000000"/>
                </a:solidFill>
              </a:defRPr>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4806203"/>
            <a:ext cx="575236" cy="2689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
        <p:nvSpPr>
          <p:cNvPr id="6" name="Foliennummernplatzhalter 5"/>
          <p:cNvSpPr>
            <a:spLocks noGrp="1"/>
          </p:cNvSpPr>
          <p:nvPr>
            <p:ph type="sldNum" sz="quarter" idx="11"/>
          </p:nvPr>
        </p:nvSpPr>
        <p:spPr/>
        <p:txBody>
          <a:bodyPr/>
          <a:lstStyle/>
          <a:p>
            <a:fld id="{CE58CB1E-F828-4F11-99E0-327109AF9DA4}" type="slidenum">
              <a:rPr lang="de-DE" smtClean="0"/>
              <a:pPr/>
              <a:t>‹#›</a:t>
            </a:fld>
            <a:endParaRPr lang="de-DE" dirty="0"/>
          </a:p>
        </p:txBody>
      </p:sp>
      <p:sp>
        <p:nvSpPr>
          <p:cNvPr id="8" name="Fußzeilenplatzhalter 7"/>
          <p:cNvSpPr>
            <a:spLocks noGrp="1"/>
          </p:cNvSpPr>
          <p:nvPr>
            <p:ph type="ftr" sz="quarter" idx="12"/>
          </p:nvPr>
        </p:nvSpPr>
        <p:spPr/>
        <p:txBody>
          <a:bodyPr/>
          <a:lstStyle/>
          <a:p>
            <a:r>
              <a:rPr lang="de-DE"/>
              <a:t>Master Thesis Topics</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16" name="Inhaltsplatzhalter 2"/>
          <p:cNvSpPr>
            <a:spLocks noGrp="1"/>
          </p:cNvSpPr>
          <p:nvPr>
            <p:ph idx="10" hasCustomPrompt="1"/>
          </p:nvPr>
        </p:nvSpPr>
        <p:spPr>
          <a:xfrm>
            <a:off x="319088" y="1484040"/>
            <a:ext cx="8508999" cy="9555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400" baseline="0" noProof="0" dirty="0" smtClean="0"/>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4806203"/>
            <a:ext cx="575236" cy="2689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
        <p:nvSpPr>
          <p:cNvPr id="8" name="Foliennummernplatzhalter 7"/>
          <p:cNvSpPr>
            <a:spLocks noGrp="1"/>
          </p:cNvSpPr>
          <p:nvPr>
            <p:ph type="sldNum" sz="quarter" idx="12"/>
          </p:nvPr>
        </p:nvSpPr>
        <p:spPr/>
        <p:txBody>
          <a:bodyPr/>
          <a:lstStyle/>
          <a:p>
            <a:fld id="{CE58CB1E-F828-4F11-99E0-327109AF9DA4}" type="slidenum">
              <a:rPr lang="de-DE" smtClean="0"/>
              <a:pPr/>
              <a:t>‹#›</a:t>
            </a:fld>
            <a:endParaRPr lang="de-DE" dirty="0"/>
          </a:p>
        </p:txBody>
      </p:sp>
      <p:sp>
        <p:nvSpPr>
          <p:cNvPr id="10" name="Fußzeilenplatzhalter 9"/>
          <p:cNvSpPr>
            <a:spLocks noGrp="1"/>
          </p:cNvSpPr>
          <p:nvPr>
            <p:ph type="ftr" sz="quarter" idx="13"/>
          </p:nvPr>
        </p:nvSpPr>
        <p:spPr/>
        <p:txBody>
          <a:bodyPr/>
          <a:lstStyle/>
          <a:p>
            <a:r>
              <a:rPr lang="de-DE"/>
              <a:t>Master Thesis Topics</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19090" y="1600200"/>
            <a:ext cx="8508999" cy="30956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10"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5" name="Foliennummernplatzhalter 4"/>
          <p:cNvSpPr>
            <a:spLocks noGrp="1"/>
          </p:cNvSpPr>
          <p:nvPr>
            <p:ph type="sldNum" sz="quarter" idx="11"/>
          </p:nvPr>
        </p:nvSpPr>
        <p:spPr/>
        <p:txBody>
          <a:bodyPr lIns="0" rIns="0"/>
          <a:lstStyle/>
          <a:p>
            <a:fld id="{CE58CB1E-F828-4F11-99E0-327109AF9DA4}" type="slidenum">
              <a:rPr lang="de-DE" smtClean="0"/>
              <a:pPr/>
              <a:t>‹#›</a:t>
            </a:fld>
            <a:endParaRPr lang="de-DE" dirty="0"/>
          </a:p>
        </p:txBody>
      </p:sp>
      <p:sp>
        <p:nvSpPr>
          <p:cNvPr id="7" name="Fußzeilenplatzhalter 6"/>
          <p:cNvSpPr>
            <a:spLocks noGrp="1"/>
          </p:cNvSpPr>
          <p:nvPr>
            <p:ph type="ftr" sz="quarter" idx="12"/>
          </p:nvPr>
        </p:nvSpPr>
        <p:spPr/>
        <p:txBody>
          <a:bodyPr/>
          <a:lstStyle/>
          <a:p>
            <a:r>
              <a:rPr lang="de-DE"/>
              <a:t>Master Thesis Topics</a:t>
            </a:r>
            <a:endParaRPr lang="en-US" dirty="0"/>
          </a:p>
        </p:txBody>
      </p:sp>
    </p:spTree>
    <p:extLst>
      <p:ext uri="{BB962C8B-B14F-4D97-AF65-F5344CB8AC3E}">
        <p14:creationId xmlns:p14="http://schemas.microsoft.com/office/powerpoint/2010/main" val="2183948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 + Text">
    <p:spTree>
      <p:nvGrpSpPr>
        <p:cNvPr id="1" name=""/>
        <p:cNvGrpSpPr/>
        <p:nvPr/>
      </p:nvGrpSpPr>
      <p:grpSpPr>
        <a:xfrm>
          <a:off x="0" y="0"/>
          <a:ext cx="0" cy="0"/>
          <a:chOff x="0" y="0"/>
          <a:chExt cx="0" cy="0"/>
        </a:xfrm>
      </p:grpSpPr>
      <p:sp useBgFill="1">
        <p:nvSpPr>
          <p:cNvPr id="3" name="Inhaltsplatzhalter 2"/>
          <p:cNvSpPr>
            <a:spLocks noGrp="1"/>
          </p:cNvSpPr>
          <p:nvPr>
            <p:ph idx="1" hasCustomPrompt="1"/>
          </p:nvPr>
        </p:nvSpPr>
        <p:spPr>
          <a:xfrm>
            <a:off x="319090" y="2143125"/>
            <a:ext cx="8508999" cy="2543175"/>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baseline="0"/>
            </a:lvl3pPr>
          </a:lstStyle>
          <a:p>
            <a:pPr lvl="0"/>
            <a:r>
              <a:rPr lang="de-DE" noProof="0" dirty="0"/>
              <a:t>Inhalt durch Klicken bearbeiten</a:t>
            </a:r>
          </a:p>
          <a:p>
            <a:pPr lvl="1"/>
            <a:r>
              <a:rPr lang="de-DE" noProof="0" dirty="0"/>
              <a:t>Zweite Ebene</a:t>
            </a:r>
          </a:p>
          <a:p>
            <a:pPr lvl="2"/>
            <a:r>
              <a:rPr lang="de-DE" noProof="0" dirty="0"/>
              <a:t>Dritte Ebene</a:t>
            </a:r>
          </a:p>
        </p:txBody>
      </p:sp>
      <p:sp useBgFill="1">
        <p:nvSpPr>
          <p:cNvPr id="10" name="Titel 1"/>
          <p:cNvSpPr>
            <a:spLocks noGrp="1"/>
          </p:cNvSpPr>
          <p:nvPr>
            <p:ph type="title" hasCustomPrompt="1"/>
          </p:nvPr>
        </p:nvSpPr>
        <p:spPr>
          <a:xfrm>
            <a:off x="319090" y="972000"/>
            <a:ext cx="8508999" cy="410369"/>
          </a:xfrm>
          <a:prstGeom prst="rect">
            <a:avLst/>
          </a:prstGeom>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useBgFill="1">
        <p:nvSpPr>
          <p:cNvPr id="5" name="Foliennummernplatzhalter 4"/>
          <p:cNvSpPr>
            <a:spLocks noGrp="1"/>
          </p:cNvSpPr>
          <p:nvPr>
            <p:ph type="sldNum" sz="quarter" idx="11"/>
          </p:nvPr>
        </p:nvSpPr>
        <p:spPr/>
        <p:txBody>
          <a:bodyPr/>
          <a:lstStyle/>
          <a:p>
            <a:fld id="{CE58CB1E-F828-4F11-99E0-327109AF9DA4}" type="slidenum">
              <a:rPr lang="de-DE" smtClean="0"/>
              <a:pPr/>
              <a:t>‹#›</a:t>
            </a:fld>
            <a:endParaRPr lang="de-DE" dirty="0"/>
          </a:p>
        </p:txBody>
      </p:sp>
      <p:sp useBgFill="1">
        <p:nvSpPr>
          <p:cNvPr id="7" name="Fußzeilenplatzhalter 6"/>
          <p:cNvSpPr>
            <a:spLocks noGrp="1"/>
          </p:cNvSpPr>
          <p:nvPr>
            <p:ph type="ftr" sz="quarter" idx="12"/>
          </p:nvPr>
        </p:nvSpPr>
        <p:spPr/>
        <p:txBody>
          <a:bodyPr/>
          <a:lstStyle/>
          <a:p>
            <a:r>
              <a:rPr lang="de-DE"/>
              <a:t>Master Thesis Topics</a:t>
            </a:r>
            <a:endParaRPr lang="en-US" dirty="0"/>
          </a:p>
        </p:txBody>
      </p:sp>
      <p:sp useBgFill="1">
        <p:nvSpPr>
          <p:cNvPr id="6" name="Textplatzhalter 7"/>
          <p:cNvSpPr>
            <a:spLocks noGrp="1"/>
          </p:cNvSpPr>
          <p:nvPr>
            <p:ph type="body" sz="quarter" idx="13" hasCustomPrompt="1"/>
          </p:nvPr>
        </p:nvSpPr>
        <p:spPr>
          <a:xfrm>
            <a:off x="319090" y="1600200"/>
            <a:ext cx="8508999" cy="505305"/>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stStyle>
          <a:p>
            <a:pPr lvl="0"/>
            <a:r>
              <a:rPr lang="de-DE" noProof="0" dirty="0"/>
              <a:t>Inhalt durch Klicken bearbeiten</a:t>
            </a:r>
          </a:p>
        </p:txBody>
      </p:sp>
    </p:spTree>
    <p:extLst>
      <p:ext uri="{BB962C8B-B14F-4D97-AF65-F5344CB8AC3E}">
        <p14:creationId xmlns:p14="http://schemas.microsoft.com/office/powerpoint/2010/main" val="2183948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11" name="Inhaltsplatzhalter 2"/>
          <p:cNvSpPr>
            <a:spLocks noGrp="1"/>
          </p:cNvSpPr>
          <p:nvPr>
            <p:ph idx="14" hasCustomPrompt="1"/>
          </p:nvPr>
        </p:nvSpPr>
        <p:spPr>
          <a:xfrm>
            <a:off x="319091" y="1602000"/>
            <a:ext cx="4180910" cy="309562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baseline="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13" name="Inhaltsplatzhalter 2"/>
          <p:cNvSpPr>
            <a:spLocks noGrp="1"/>
          </p:cNvSpPr>
          <p:nvPr>
            <p:ph idx="15" hasCustomPrompt="1"/>
          </p:nvPr>
        </p:nvSpPr>
        <p:spPr>
          <a:xfrm>
            <a:off x="4647179" y="1602000"/>
            <a:ext cx="4180910" cy="309562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baseline="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16"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baseline="0" noProof="0" dirty="0"/>
            </a:lvl1pPr>
          </a:lstStyle>
          <a:p>
            <a:pPr lvl="0"/>
            <a:r>
              <a:rPr lang="de-DE" noProof="0" dirty="0"/>
              <a:t>Titel durch Klicken bearbeiten</a:t>
            </a:r>
          </a:p>
        </p:txBody>
      </p:sp>
      <p:sp>
        <p:nvSpPr>
          <p:cNvPr id="6" name="Foliennummernplatzhalter 5"/>
          <p:cNvSpPr>
            <a:spLocks noGrp="1"/>
          </p:cNvSpPr>
          <p:nvPr>
            <p:ph type="sldNum" sz="quarter" idx="16"/>
          </p:nvPr>
        </p:nvSpPr>
        <p:spPr/>
        <p:txBody>
          <a:bodyPr/>
          <a:lstStyle/>
          <a:p>
            <a:fld id="{CE58CB1E-F828-4F11-99E0-327109AF9DA4}" type="slidenum">
              <a:rPr lang="de-DE" smtClean="0"/>
              <a:pPr/>
              <a:t>‹#›</a:t>
            </a:fld>
            <a:endParaRPr lang="de-DE" dirty="0"/>
          </a:p>
        </p:txBody>
      </p:sp>
      <p:sp>
        <p:nvSpPr>
          <p:cNvPr id="8" name="Fußzeilenplatzhalter 7"/>
          <p:cNvSpPr>
            <a:spLocks noGrp="1"/>
          </p:cNvSpPr>
          <p:nvPr>
            <p:ph type="ftr" sz="quarter" idx="17"/>
          </p:nvPr>
        </p:nvSpPr>
        <p:spPr/>
        <p:txBody>
          <a:bodyPr/>
          <a:lstStyle/>
          <a:p>
            <a:r>
              <a:rPr lang="de-DE"/>
              <a:t>Master Thesis Topics</a:t>
            </a:r>
            <a:endParaRPr lang="en-US" dirty="0"/>
          </a:p>
        </p:txBody>
      </p:sp>
    </p:spTree>
    <p:extLst>
      <p:ext uri="{BB962C8B-B14F-4D97-AF65-F5344CB8AC3E}">
        <p14:creationId xmlns:p14="http://schemas.microsoft.com/office/powerpoint/2010/main" val="3462901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Zwei Inhalte + Text">
    <p:spTree>
      <p:nvGrpSpPr>
        <p:cNvPr id="1" name=""/>
        <p:cNvGrpSpPr/>
        <p:nvPr/>
      </p:nvGrpSpPr>
      <p:grpSpPr>
        <a:xfrm>
          <a:off x="0" y="0"/>
          <a:ext cx="0" cy="0"/>
          <a:chOff x="0" y="0"/>
          <a:chExt cx="0" cy="0"/>
        </a:xfrm>
      </p:grpSpPr>
      <p:sp>
        <p:nvSpPr>
          <p:cNvPr id="18" name="Textplatzhalter 7"/>
          <p:cNvSpPr>
            <a:spLocks noGrp="1"/>
          </p:cNvSpPr>
          <p:nvPr>
            <p:ph type="body" sz="quarter" idx="13" hasCustomPrompt="1"/>
          </p:nvPr>
        </p:nvSpPr>
        <p:spPr>
          <a:xfrm>
            <a:off x="319090" y="1600200"/>
            <a:ext cx="8508999" cy="4957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stStyle>
          <a:p>
            <a:pPr lvl="0"/>
            <a:r>
              <a:rPr lang="de-DE" noProof="0" dirty="0"/>
              <a:t>Inhalt durch Klicken bearbeiten</a:t>
            </a:r>
          </a:p>
        </p:txBody>
      </p:sp>
      <p:sp>
        <p:nvSpPr>
          <p:cNvPr id="13"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a:t>
            </a:fld>
            <a:endParaRPr lang="de-DE" dirty="0"/>
          </a:p>
        </p:txBody>
      </p:sp>
      <p:sp>
        <p:nvSpPr>
          <p:cNvPr id="12" name="Fußzeilenplatzhalter 11"/>
          <p:cNvSpPr>
            <a:spLocks noGrp="1"/>
          </p:cNvSpPr>
          <p:nvPr>
            <p:ph type="ftr" sz="quarter" idx="16"/>
          </p:nvPr>
        </p:nvSpPr>
        <p:spPr/>
        <p:txBody>
          <a:bodyPr/>
          <a:lstStyle/>
          <a:p>
            <a:r>
              <a:rPr lang="de-DE" noProof="0"/>
              <a:t>Master Thesis Topics</a:t>
            </a:r>
          </a:p>
        </p:txBody>
      </p:sp>
      <p:sp>
        <p:nvSpPr>
          <p:cNvPr id="8" name="Inhaltsplatzhalter 9"/>
          <p:cNvSpPr>
            <a:spLocks noGrp="1"/>
          </p:cNvSpPr>
          <p:nvPr>
            <p:ph sz="quarter" idx="18"/>
          </p:nvPr>
        </p:nvSpPr>
        <p:spPr>
          <a:xfrm>
            <a:off x="316992" y="2148752"/>
            <a:ext cx="4188333" cy="2547074"/>
          </a:xfrm>
          <a:prstGeom prst="rect">
            <a:avLst/>
          </a:prstGeom>
        </p:spPr>
        <p:txBody>
          <a:bodyPr lIns="0" rIns="0"/>
          <a:lstStyle>
            <a:lvl1pPr>
              <a:defRPr lang="de-DE" sz="1400" kern="1200" noProof="0" dirty="0" smtClean="0">
                <a:solidFill>
                  <a:schemeClr val="tx1"/>
                </a:solidFill>
                <a:latin typeface="+mn-lt"/>
                <a:ea typeface="+mn-ea"/>
                <a:cs typeface="+mn-cs"/>
              </a:defRPr>
            </a:lvl1pPr>
            <a:lvl2pPr>
              <a:defRPr sz="1400"/>
            </a:lvl2pPr>
            <a:lvl3pPr>
              <a:defRPr sz="1400" baseline="0"/>
            </a:lvl3pPr>
          </a:lstStyle>
          <a:p>
            <a:pPr lvl="0"/>
            <a:r>
              <a:rPr lang="de-DE" dirty="0"/>
              <a:t>Textmasterformate durch Klicken bearbeiten</a:t>
            </a:r>
          </a:p>
          <a:p>
            <a:pPr lvl="1"/>
            <a:r>
              <a:rPr lang="de-DE" dirty="0"/>
              <a:t>Zweite Ebene</a:t>
            </a:r>
          </a:p>
          <a:p>
            <a:pPr lvl="2"/>
            <a:r>
              <a:rPr lang="de-DE" dirty="0"/>
              <a:t>Dritte Ebene</a:t>
            </a:r>
          </a:p>
        </p:txBody>
      </p:sp>
      <p:sp>
        <p:nvSpPr>
          <p:cNvPr id="11" name="Bildplatzhalter 2"/>
          <p:cNvSpPr>
            <a:spLocks noGrp="1"/>
          </p:cNvSpPr>
          <p:nvPr>
            <p:ph type="pic" sz="quarter" idx="14" hasCustomPrompt="1"/>
          </p:nvPr>
        </p:nvSpPr>
        <p:spPr>
          <a:xfrm>
            <a:off x="4648200" y="2148840"/>
            <a:ext cx="4180392" cy="2546911"/>
          </a:xfrm>
          <a:prstGeom prst="rect">
            <a:avLst/>
          </a:prstGeom>
        </p:spPr>
        <p:txBody>
          <a:bodyPr/>
          <a:lstStyle>
            <a:lvl1pPr>
              <a:lnSpc>
                <a:spcPct val="114000"/>
              </a:lnSpc>
              <a:defRPr sz="1400"/>
            </a:lvl1pPr>
          </a:lstStyle>
          <a:p>
            <a:endParaRPr lang="de-DE" dirty="0"/>
          </a:p>
        </p:txBody>
      </p:sp>
    </p:spTree>
    <p:extLst>
      <p:ext uri="{BB962C8B-B14F-4D97-AF65-F5344CB8AC3E}">
        <p14:creationId xmlns:p14="http://schemas.microsoft.com/office/powerpoint/2010/main" val="1111508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Zwei Inhalte + Text (Hintergrund)">
    <p:spTree>
      <p:nvGrpSpPr>
        <p:cNvPr id="1" name=""/>
        <p:cNvGrpSpPr/>
        <p:nvPr/>
      </p:nvGrpSpPr>
      <p:grpSpPr>
        <a:xfrm>
          <a:off x="0" y="0"/>
          <a:ext cx="0" cy="0"/>
          <a:chOff x="0" y="0"/>
          <a:chExt cx="0" cy="0"/>
        </a:xfrm>
      </p:grpSpPr>
      <p:sp>
        <p:nvSpPr>
          <p:cNvPr id="9" name="Rechteck 8"/>
          <p:cNvSpPr/>
          <p:nvPr userDrawn="1"/>
        </p:nvSpPr>
        <p:spPr bwMode="auto">
          <a:xfrm>
            <a:off x="0" y="2152650"/>
            <a:ext cx="9144000" cy="299085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r" eaLnBrk="0" hangingPunct="0"/>
            <a:endParaRPr lang="de-DE" sz="1000">
              <a:latin typeface="Arial" pitchFamily="34" charset="0"/>
            </a:endParaRPr>
          </a:p>
        </p:txBody>
      </p:sp>
      <p:sp>
        <p:nvSpPr>
          <p:cNvPr id="13"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a:t>
            </a:fld>
            <a:endParaRPr lang="de-DE" dirty="0"/>
          </a:p>
        </p:txBody>
      </p:sp>
      <p:sp>
        <p:nvSpPr>
          <p:cNvPr id="12" name="Fußzeilenplatzhalter 11"/>
          <p:cNvSpPr>
            <a:spLocks noGrp="1"/>
          </p:cNvSpPr>
          <p:nvPr>
            <p:ph type="ftr" sz="quarter" idx="16"/>
          </p:nvPr>
        </p:nvSpPr>
        <p:spPr/>
        <p:txBody>
          <a:bodyPr/>
          <a:lstStyle/>
          <a:p>
            <a:r>
              <a:rPr lang="de-DE" noProof="0"/>
              <a:t>Master Thesis Topics</a:t>
            </a:r>
          </a:p>
        </p:txBody>
      </p:sp>
      <p:sp>
        <p:nvSpPr>
          <p:cNvPr id="8" name="Inhaltsplatzhalter 9"/>
          <p:cNvSpPr>
            <a:spLocks noGrp="1"/>
          </p:cNvSpPr>
          <p:nvPr>
            <p:ph sz="quarter" idx="18"/>
          </p:nvPr>
        </p:nvSpPr>
        <p:spPr>
          <a:xfrm>
            <a:off x="316992" y="2152650"/>
            <a:ext cx="4197858" cy="2552700"/>
          </a:xfrm>
          <a:prstGeom prst="rect">
            <a:avLst/>
          </a:prstGeom>
        </p:spPr>
        <p:txBody>
          <a:bodyPr lIns="0" rIns="0"/>
          <a:lstStyle>
            <a:lvl1pPr>
              <a:defRPr lang="de-DE" sz="1400" kern="1200" noProof="0" dirty="0" smtClean="0">
                <a:solidFill>
                  <a:schemeClr val="tx1"/>
                </a:solidFill>
                <a:latin typeface="+mn-lt"/>
                <a:ea typeface="+mn-ea"/>
                <a:cs typeface="+mn-cs"/>
              </a:defRPr>
            </a:lvl1pPr>
            <a:lvl2pPr>
              <a:defRPr sz="1400"/>
            </a:lvl2pPr>
            <a:lvl3pPr>
              <a:defRPr sz="1400" baseline="0"/>
            </a:lvl3pPr>
          </a:lstStyle>
          <a:p>
            <a:pPr lvl="0"/>
            <a:r>
              <a:rPr lang="de-DE" dirty="0"/>
              <a:t>Textmasterformate durch Klicken bearbeiten</a:t>
            </a:r>
          </a:p>
          <a:p>
            <a:pPr lvl="1"/>
            <a:r>
              <a:rPr lang="de-DE" dirty="0"/>
              <a:t>Zweite Ebene</a:t>
            </a:r>
          </a:p>
          <a:p>
            <a:pPr lvl="2"/>
            <a:r>
              <a:rPr lang="de-DE" dirty="0"/>
              <a:t>Dritte Ebene</a:t>
            </a:r>
          </a:p>
        </p:txBody>
      </p:sp>
      <p:sp>
        <p:nvSpPr>
          <p:cNvPr id="11" name="Bildplatzhalter 2"/>
          <p:cNvSpPr>
            <a:spLocks noGrp="1"/>
          </p:cNvSpPr>
          <p:nvPr>
            <p:ph type="pic" sz="quarter" idx="14" hasCustomPrompt="1"/>
          </p:nvPr>
        </p:nvSpPr>
        <p:spPr>
          <a:xfrm>
            <a:off x="4648200" y="2143125"/>
            <a:ext cx="4180392" cy="2543176"/>
          </a:xfrm>
          <a:prstGeom prst="rect">
            <a:avLst/>
          </a:prstGeom>
        </p:spPr>
        <p:txBody>
          <a:bodyPr/>
          <a:lstStyle>
            <a:lvl1pPr>
              <a:lnSpc>
                <a:spcPct val="114000"/>
              </a:lnSpc>
              <a:defRPr sz="1400"/>
            </a:lvl1pPr>
          </a:lstStyle>
          <a:p>
            <a:endParaRPr lang="de-DE" dirty="0"/>
          </a:p>
        </p:txBody>
      </p:sp>
      <p:sp>
        <p:nvSpPr>
          <p:cNvPr id="10" name="Textplatzhalter 7"/>
          <p:cNvSpPr>
            <a:spLocks noGrp="1"/>
          </p:cNvSpPr>
          <p:nvPr>
            <p:ph type="body" sz="quarter" idx="19" hasCustomPrompt="1"/>
          </p:nvPr>
        </p:nvSpPr>
        <p:spPr>
          <a:xfrm>
            <a:off x="319090" y="1600200"/>
            <a:ext cx="8508999" cy="4957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stStyle>
          <a:p>
            <a:pPr lvl="0"/>
            <a:r>
              <a:rPr lang="de-DE" noProof="0" dirty="0"/>
              <a:t>Inhalt durch Klicken bearbeiten</a:t>
            </a:r>
          </a:p>
        </p:txBody>
      </p:sp>
    </p:spTree>
    <p:extLst>
      <p:ext uri="{BB962C8B-B14F-4D97-AF65-F5344CB8AC3E}">
        <p14:creationId xmlns:p14="http://schemas.microsoft.com/office/powerpoint/2010/main" val="11115081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3.emf"/></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10" Type="http://schemas.openxmlformats.org/officeDocument/2006/relationships/image" Target="../media/image1.wmf"/><Relationship Id="rId4" Type="http://schemas.openxmlformats.org/officeDocument/2006/relationships/slideLayout" Target="../slideLayouts/slideLayout7.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5.xml"/><Relationship Id="rId1" Type="http://schemas.openxmlformats.org/officeDocument/2006/relationships/slideLayout" Target="../slideLayouts/slideLayout12.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6.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ußzeilenplatzhalter 3"/>
          <p:cNvSpPr>
            <a:spLocks noGrp="1"/>
          </p:cNvSpPr>
          <p:nvPr>
            <p:ph type="ftr" sz="quarter" idx="3"/>
          </p:nvPr>
        </p:nvSpPr>
        <p:spPr>
          <a:xfrm>
            <a:off x="311162" y="4854985"/>
            <a:ext cx="7829538" cy="288515"/>
          </a:xfrm>
          <a:prstGeom prst="rect">
            <a:avLst/>
          </a:prstGeom>
        </p:spPr>
        <p:txBody>
          <a:bodyPr vert="horz" lIns="0" tIns="45720" rIns="0" bIns="45720" rtlCol="0" anchor="ctr"/>
          <a:lstStyle>
            <a:lvl1pPr algn="l">
              <a:defRPr sz="1100">
                <a:solidFill>
                  <a:schemeClr val="tx1"/>
                </a:solidFill>
              </a:defRPr>
            </a:lvl1pPr>
          </a:lstStyle>
          <a:p>
            <a:r>
              <a:rPr lang="de-DE"/>
              <a:t>Master Thesis Topics</a:t>
            </a:r>
            <a:endParaRPr lang="en-US" dirty="0"/>
          </a:p>
        </p:txBody>
      </p:sp>
      <p:sp>
        <p:nvSpPr>
          <p:cNvPr id="11"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tx1"/>
                </a:solidFill>
              </a:defRPr>
            </a:lvl1pPr>
          </a:lstStyle>
          <a:p>
            <a:fld id="{CE58CB1E-F828-4F11-99E0-327109AF9DA4}" type="slidenum">
              <a:rPr lang="de-DE" smtClean="0"/>
              <a:pPr/>
              <a:t>‹#›</a:t>
            </a:fld>
            <a:endParaRPr lang="de-DE" dirty="0"/>
          </a:p>
        </p:txBody>
      </p:sp>
      <p:pic>
        <p:nvPicPr>
          <p:cNvPr id="5" name="Bild 8" descr="20150416 tum logo blau png final.png"/>
          <p:cNvPicPr>
            <a:picLocks noChangeAspect="1"/>
          </p:cNvPicPr>
          <p:nvPr userDrawn="1"/>
        </p:nvPicPr>
        <p:blipFill>
          <a:blip r:embed="rId3"/>
          <a:stretch>
            <a:fillRect/>
          </a:stretch>
        </p:blipFill>
        <p:spPr>
          <a:xfrm>
            <a:off x="8218800" y="324000"/>
            <a:ext cx="604774" cy="318516"/>
          </a:xfrm>
          <a:prstGeom prst="rect">
            <a:avLst/>
          </a:prstGeom>
        </p:spPr>
      </p:pic>
    </p:spTree>
  </p:cSld>
  <p:clrMap bg1="lt1" tx1="dk1" bg2="lt2" tx2="dk2" accent1="accent1" accent2="accent2" accent3="accent3" accent4="accent4" accent5="accent5" accent6="accent6" hlink="hlink" folHlink="folHlink"/>
  <p:sldLayoutIdLst>
    <p:sldLayoutId id="2147483664" r:id="rId1"/>
  </p:sldLayoutIdLst>
  <p:hf hdr="0" dt="0"/>
  <p:txStyles>
    <p:titleStyle>
      <a:lvl1pPr algn="l" rtl="0" eaLnBrk="1" fontAlgn="base" hangingPunct="1">
        <a:lnSpc>
          <a:spcPct val="125000"/>
        </a:lnSpc>
        <a:spcBef>
          <a:spcPct val="0"/>
        </a:spcBef>
        <a:spcAft>
          <a:spcPct val="0"/>
        </a:spcAft>
        <a:defRPr sz="2200" b="0" kern="1200">
          <a:solidFill>
            <a:schemeClr val="tx1"/>
          </a:solidFill>
          <a:latin typeface="+mj-lt"/>
          <a:ea typeface="+mj-ea"/>
          <a:cs typeface="+mj-cs"/>
        </a:defRPr>
      </a:lvl1pPr>
      <a:lvl2pPr algn="l" rtl="0" eaLnBrk="1" fontAlgn="base" hangingPunct="1">
        <a:spcBef>
          <a:spcPct val="0"/>
        </a:spcBef>
        <a:spcAft>
          <a:spcPct val="0"/>
        </a:spcAft>
        <a:defRPr sz="2000" b="1">
          <a:solidFill>
            <a:schemeClr val="tx2"/>
          </a:solidFill>
          <a:latin typeface="Arial" charset="0"/>
          <a:cs typeface="Arial" charset="0"/>
        </a:defRPr>
      </a:lvl2pPr>
      <a:lvl3pPr algn="l" rtl="0" eaLnBrk="1" fontAlgn="base" hangingPunct="1">
        <a:spcBef>
          <a:spcPct val="0"/>
        </a:spcBef>
        <a:spcAft>
          <a:spcPct val="0"/>
        </a:spcAft>
        <a:defRPr sz="2000" b="1">
          <a:solidFill>
            <a:schemeClr val="tx2"/>
          </a:solidFill>
          <a:latin typeface="Arial" charset="0"/>
          <a:cs typeface="Arial" charset="0"/>
        </a:defRPr>
      </a:lvl3pPr>
      <a:lvl4pPr algn="l" rtl="0" eaLnBrk="1" fontAlgn="base" hangingPunct="1">
        <a:spcBef>
          <a:spcPct val="0"/>
        </a:spcBef>
        <a:spcAft>
          <a:spcPct val="0"/>
        </a:spcAft>
        <a:defRPr sz="2000" b="1">
          <a:solidFill>
            <a:schemeClr val="tx2"/>
          </a:solidFill>
          <a:latin typeface="Arial" charset="0"/>
          <a:cs typeface="Arial" charset="0"/>
        </a:defRPr>
      </a:lvl4pPr>
      <a:lvl5pPr algn="l" rtl="0" eaLnBrk="1" fontAlgn="base" hangingPunct="1">
        <a:spcBef>
          <a:spcPct val="0"/>
        </a:spcBef>
        <a:spcAft>
          <a:spcPct val="0"/>
        </a:spcAft>
        <a:defRPr sz="2000" b="1">
          <a:solidFill>
            <a:schemeClr val="tx2"/>
          </a:solidFill>
          <a:latin typeface="Arial" charset="0"/>
          <a:cs typeface="Arial" charset="0"/>
        </a:defRPr>
      </a:lvl5pPr>
      <a:lvl6pPr marL="457200" algn="l" rtl="0" eaLnBrk="1" fontAlgn="base" hangingPunct="1">
        <a:spcBef>
          <a:spcPct val="0"/>
        </a:spcBef>
        <a:spcAft>
          <a:spcPct val="0"/>
        </a:spcAft>
        <a:defRPr sz="2000" b="1">
          <a:solidFill>
            <a:schemeClr val="tx2"/>
          </a:solidFill>
          <a:latin typeface="Arial" charset="0"/>
          <a:cs typeface="Arial" charset="0"/>
        </a:defRPr>
      </a:lvl6pPr>
      <a:lvl7pPr marL="914400" algn="l" rtl="0" eaLnBrk="1" fontAlgn="base" hangingPunct="1">
        <a:spcBef>
          <a:spcPct val="0"/>
        </a:spcBef>
        <a:spcAft>
          <a:spcPct val="0"/>
        </a:spcAft>
        <a:defRPr sz="2000" b="1">
          <a:solidFill>
            <a:schemeClr val="tx2"/>
          </a:solidFill>
          <a:latin typeface="Arial" charset="0"/>
          <a:cs typeface="Arial" charset="0"/>
        </a:defRPr>
      </a:lvl7pPr>
      <a:lvl8pPr marL="1371600" algn="l" rtl="0" eaLnBrk="1" fontAlgn="base" hangingPunct="1">
        <a:spcBef>
          <a:spcPct val="0"/>
        </a:spcBef>
        <a:spcAft>
          <a:spcPct val="0"/>
        </a:spcAft>
        <a:defRPr sz="2000" b="1">
          <a:solidFill>
            <a:schemeClr val="tx2"/>
          </a:solidFill>
          <a:latin typeface="Arial" charset="0"/>
          <a:cs typeface="Arial" charset="0"/>
        </a:defRPr>
      </a:lvl8pPr>
      <a:lvl9pPr marL="1828800" algn="l" rtl="0" eaLnBrk="1" fontAlgn="base" hangingPunct="1">
        <a:spcBef>
          <a:spcPct val="0"/>
        </a:spcBef>
        <a:spcAft>
          <a:spcPct val="0"/>
        </a:spcAft>
        <a:defRPr sz="2000" b="1">
          <a:solidFill>
            <a:schemeClr val="tx2"/>
          </a:solidFill>
          <a:latin typeface="Arial" charset="0"/>
          <a:cs typeface="Arial" charset="0"/>
        </a:defRPr>
      </a:lvl9pPr>
    </p:titleStyle>
    <p:bodyStyle>
      <a:lvl1pPr algn="l" rtl="0" eaLnBrk="1" fontAlgn="base" hangingPunct="1">
        <a:lnSpc>
          <a:spcPct val="100000"/>
        </a:lnSpc>
        <a:spcBef>
          <a:spcPct val="0"/>
        </a:spcBef>
        <a:spcAft>
          <a:spcPct val="0"/>
        </a:spcAft>
        <a:defRPr sz="1600" kern="1200">
          <a:solidFill>
            <a:schemeClr val="tx1"/>
          </a:solidFill>
          <a:latin typeface="+mn-lt"/>
          <a:ea typeface="+mn-ea"/>
          <a:cs typeface="+mn-cs"/>
        </a:defRPr>
      </a:lvl1pPr>
      <a:lvl2pPr marL="176213" indent="-176213" algn="l" rtl="0" eaLnBrk="1" fontAlgn="base" hangingPunct="1">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3" name="Textfeld 22"/>
          <p:cNvSpPr txBox="1"/>
          <p:nvPr/>
        </p:nvSpPr>
        <p:spPr>
          <a:xfrm>
            <a:off x="7713330" y="4922462"/>
            <a:ext cx="1115376" cy="210507"/>
          </a:xfrm>
          <a:prstGeom prst="rect">
            <a:avLst/>
          </a:prstGeom>
        </p:spPr>
        <p:txBody>
          <a:bodyPr wrap="square" lIns="0" tIns="0" rIns="0" bIns="0" rtlCol="0" anchor="b" anchorCtr="0">
            <a:spAutoFit/>
          </a:bodyPr>
          <a:lstStyle/>
          <a:p>
            <a:pPr algn="r">
              <a:lnSpc>
                <a:spcPct val="114000"/>
              </a:lnSpc>
            </a:pPr>
            <a:fld id="{C51078C5-4710-4254-8001-F1C0900803FD}" type="slidenum">
              <a:rPr lang="de-DE" sz="1200" smtClean="0">
                <a:latin typeface="+mn-lt"/>
                <a:cs typeface="Arial" pitchFamily="34" charset="0"/>
              </a:rPr>
              <a:pPr algn="r">
                <a:lnSpc>
                  <a:spcPct val="114000"/>
                </a:lnSpc>
              </a:pPr>
              <a:t>‹#›</a:t>
            </a:fld>
            <a:endParaRPr lang="de-DE" sz="1200" dirty="0">
              <a:latin typeface="+mn-lt"/>
              <a:cs typeface="Arial" pitchFamily="34" charset="0"/>
            </a:endParaRPr>
          </a:p>
        </p:txBody>
      </p:sp>
      <p:pic>
        <p:nvPicPr>
          <p:cNvPr id="5" name="Bild 4" descr="Fahnen_HG.jpg"/>
          <p:cNvPicPr>
            <a:picLocks noChangeAspect="1"/>
          </p:cNvPicPr>
          <p:nvPr/>
        </p:nvPicPr>
        <p:blipFill>
          <a:blip r:embed="rId3" cstate="screen"/>
          <a:srcRect l="398" t="14167" b="10833"/>
          <a:stretch>
            <a:fillRect/>
          </a:stretch>
        </p:blipFill>
        <p:spPr>
          <a:xfrm>
            <a:off x="0" y="0"/>
            <a:ext cx="9144000" cy="5143500"/>
          </a:xfrm>
          <a:prstGeom prst="rect">
            <a:avLst/>
          </a:prstGeom>
        </p:spPr>
      </p:pic>
      <p:pic>
        <p:nvPicPr>
          <p:cNvPr id="7" name="Bild 6" descr="20150416 tum logo blau png final.png"/>
          <p:cNvPicPr>
            <a:picLocks noChangeAspect="1"/>
          </p:cNvPicPr>
          <p:nvPr/>
        </p:nvPicPr>
        <p:blipFill>
          <a:blip r:embed="rId4"/>
          <a:stretch>
            <a:fillRect/>
          </a:stretch>
        </p:blipFill>
        <p:spPr>
          <a:xfrm>
            <a:off x="8218800" y="324000"/>
            <a:ext cx="599513" cy="320288"/>
          </a:xfrm>
          <a:prstGeom prst="rect">
            <a:avLst/>
          </a:prstGeom>
        </p:spPr>
      </p:pic>
      <p:sp>
        <p:nvSpPr>
          <p:cNvPr id="8"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bg1"/>
                </a:solidFill>
              </a:defRPr>
            </a:lvl1pPr>
          </a:lstStyle>
          <a:p>
            <a:fld id="{CE58CB1E-F828-4F11-99E0-327109AF9DA4}" type="slidenum">
              <a:rPr lang="de-DE" smtClean="0"/>
              <a:pPr/>
              <a:t>‹#›</a:t>
            </a:fld>
            <a:endParaRPr lang="de-DE"/>
          </a:p>
        </p:txBody>
      </p:sp>
      <p:sp>
        <p:nvSpPr>
          <p:cNvPr id="10"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bg1"/>
                </a:solidFill>
              </a:defRPr>
            </a:lvl1pPr>
          </a:lstStyle>
          <a:p>
            <a:r>
              <a:rPr lang="de-DE"/>
              <a:t>Master Thesis Topics</a:t>
            </a:r>
            <a:endParaRPr lang="en-US" dirty="0"/>
          </a:p>
        </p:txBody>
      </p:sp>
    </p:spTree>
  </p:cSld>
  <p:clrMap bg1="lt1" tx1="dk1" bg2="lt2" tx2="dk2" accent1="accent1" accent2="accent2" accent3="accent3" accent4="accent4" accent5="accent5" accent6="accent6" hlink="hlink" folHlink="folHlink"/>
  <p:sldLayoutIdLst>
    <p:sldLayoutId id="2147483669" r:id="rId1"/>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tx1"/>
                </a:solidFill>
              </a:defRPr>
            </a:lvl1pPr>
          </a:lstStyle>
          <a:p>
            <a:fld id="{CE58CB1E-F828-4F11-99E0-327109AF9DA4}" type="slidenum">
              <a:rPr lang="de-DE" smtClean="0"/>
              <a:pPr/>
              <a:t>‹#›</a:t>
            </a:fld>
            <a:endParaRPr lang="de-DE" dirty="0"/>
          </a:p>
        </p:txBody>
      </p:sp>
      <p:sp>
        <p:nvSpPr>
          <p:cNvPr id="10"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tx1"/>
                </a:solidFill>
              </a:defRPr>
            </a:lvl1pPr>
          </a:lstStyle>
          <a:p>
            <a:r>
              <a:rPr lang="de-DE"/>
              <a:t>Master Thesis Topics</a:t>
            </a:r>
            <a:endParaRPr lang="en-US" dirty="0"/>
          </a:p>
        </p:txBody>
      </p:sp>
      <p:pic>
        <p:nvPicPr>
          <p:cNvPr id="7" name="Bild 6" descr="20150416 tum logo blau png final.png"/>
          <p:cNvPicPr>
            <a:picLocks noChangeAspect="1"/>
          </p:cNvPicPr>
          <p:nvPr/>
        </p:nvPicPr>
        <p:blipFill>
          <a:blip r:embed="rId3"/>
          <a:stretch>
            <a:fillRect/>
          </a:stretch>
        </p:blipFill>
        <p:spPr>
          <a:xfrm>
            <a:off x="8218411" y="324000"/>
            <a:ext cx="604774" cy="318516"/>
          </a:xfrm>
          <a:prstGeom prst="rect">
            <a:avLst/>
          </a:prstGeom>
        </p:spPr>
      </p:pic>
      <p:sp>
        <p:nvSpPr>
          <p:cNvPr id="11" name="Textfeld 10"/>
          <p:cNvSpPr txBox="1"/>
          <p:nvPr userDrawn="1"/>
        </p:nvSpPr>
        <p:spPr>
          <a:xfrm>
            <a:off x="319506" y="321468"/>
            <a:ext cx="7160425" cy="346249"/>
          </a:xfrm>
          <a:prstGeom prst="rect">
            <a:avLst/>
          </a:prstGeom>
          <a:noFill/>
        </p:spPr>
        <p:txBody>
          <a:bodyPr wrap="square" lIns="0" tIns="0" rIns="0" bIns="0" rtlCol="0">
            <a:spAutoFit/>
          </a:bodyPr>
          <a:lstStyle/>
          <a:p>
            <a:pPr>
              <a:lnSpc>
                <a:spcPts val="900"/>
              </a:lnSpc>
            </a:pPr>
            <a:r>
              <a:rPr lang="de-DE" sz="800" dirty="0">
                <a:solidFill>
                  <a:schemeClr val="tx2"/>
                </a:solidFill>
                <a:latin typeface="+mn-lt"/>
              </a:rPr>
              <a:t>Lehrstuhl für Mustertechnik</a:t>
            </a:r>
          </a:p>
          <a:p>
            <a:pPr>
              <a:lnSpc>
                <a:spcPts val="900"/>
              </a:lnSpc>
            </a:pPr>
            <a:r>
              <a:rPr lang="de-DE" sz="800" dirty="0">
                <a:solidFill>
                  <a:schemeClr val="tx2"/>
                </a:solidFill>
                <a:latin typeface="+mn-lt"/>
              </a:rPr>
              <a:t>TUM</a:t>
            </a:r>
            <a:r>
              <a:rPr lang="de-DE" sz="800" baseline="0" dirty="0">
                <a:solidFill>
                  <a:schemeClr val="tx2"/>
                </a:solidFill>
                <a:latin typeface="+mn-lt"/>
              </a:rPr>
              <a:t> School </a:t>
            </a:r>
            <a:r>
              <a:rPr lang="de-DE" sz="800" baseline="0" dirty="0" err="1">
                <a:solidFill>
                  <a:schemeClr val="tx2"/>
                </a:solidFill>
                <a:latin typeface="+mn-lt"/>
              </a:rPr>
              <a:t>of</a:t>
            </a:r>
            <a:r>
              <a:rPr lang="de-DE" sz="800" dirty="0">
                <a:solidFill>
                  <a:schemeClr val="tx2"/>
                </a:solidFill>
                <a:latin typeface="+mn-lt"/>
              </a:rPr>
              <a:t> Musterverfahren</a:t>
            </a:r>
          </a:p>
          <a:p>
            <a:pPr>
              <a:lnSpc>
                <a:spcPts val="900"/>
              </a:lnSpc>
            </a:pPr>
            <a:r>
              <a:rPr lang="de-DE" sz="800" dirty="0">
                <a:solidFill>
                  <a:schemeClr val="tx2"/>
                </a:solidFill>
                <a:latin typeface="+mn-lt"/>
              </a:rPr>
              <a:t>Technische Universität</a:t>
            </a:r>
            <a:r>
              <a:rPr lang="de-DE" sz="800" baseline="0" dirty="0">
                <a:solidFill>
                  <a:schemeClr val="tx2"/>
                </a:solidFill>
                <a:latin typeface="+mn-lt"/>
              </a:rPr>
              <a:t> München</a:t>
            </a:r>
            <a:endParaRPr lang="de-DE" sz="800" dirty="0">
              <a:solidFill>
                <a:schemeClr val="tx2"/>
              </a:solidFill>
              <a:latin typeface="+mn-lt"/>
            </a:endParaRPr>
          </a:p>
        </p:txBody>
      </p:sp>
    </p:spTree>
  </p:cSld>
  <p:clrMap bg1="lt1" tx1="dk1" bg2="lt2" tx2="dk2" accent1="accent1" accent2="accent2" accent3="accent3" accent4="accent4" accent5="accent5" accent6="accent6" hlink="hlink" folHlink="folHlink"/>
  <p:sldLayoutIdLst>
    <p:sldLayoutId id="2147483675" r:id="rId1"/>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Bild 2" descr="20150416 tum logo blau png final.png"/>
          <p:cNvPicPr>
            <a:picLocks noChangeAspect="1"/>
          </p:cNvPicPr>
          <p:nvPr/>
        </p:nvPicPr>
        <p:blipFill>
          <a:blip r:embed="rId10"/>
          <a:stretch>
            <a:fillRect/>
          </a:stretch>
        </p:blipFill>
        <p:spPr>
          <a:xfrm>
            <a:off x="8218411" y="324000"/>
            <a:ext cx="604774" cy="318516"/>
          </a:xfrm>
          <a:prstGeom prst="rect">
            <a:avLst/>
          </a:prstGeom>
        </p:spPr>
      </p:pic>
      <p:sp>
        <p:nvSpPr>
          <p:cNvPr id="5" name="Foliennummernplatzhalter 4"/>
          <p:cNvSpPr>
            <a:spLocks noGrp="1"/>
          </p:cNvSpPr>
          <p:nvPr>
            <p:ph type="sldNum" sz="quarter" idx="4"/>
          </p:nvPr>
        </p:nvSpPr>
        <p:spPr>
          <a:xfrm>
            <a:off x="6774934" y="4854985"/>
            <a:ext cx="2052074" cy="273844"/>
          </a:xfrm>
          <a:prstGeom prst="rect">
            <a:avLst/>
          </a:prstGeom>
        </p:spPr>
        <p:txBody>
          <a:bodyPr vert="horz" lIns="0" tIns="45720" rIns="0" bIns="45720" rtlCol="0" anchor="ctr"/>
          <a:lstStyle>
            <a:lvl1pPr algn="r">
              <a:defRPr sz="1100">
                <a:solidFill>
                  <a:schemeClr val="tx1"/>
                </a:solidFill>
              </a:defRPr>
            </a:lvl1pPr>
          </a:lstStyle>
          <a:p>
            <a:fld id="{CE58CB1E-F828-4F11-99E0-327109AF9DA4}" type="slidenum">
              <a:rPr lang="de-DE" smtClean="0"/>
              <a:pPr/>
              <a:t>‹#›</a:t>
            </a:fld>
            <a:endParaRPr lang="de-DE" dirty="0"/>
          </a:p>
        </p:txBody>
      </p:sp>
      <p:sp>
        <p:nvSpPr>
          <p:cNvPr id="6"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tx1"/>
                </a:solidFill>
              </a:defRPr>
            </a:lvl1pPr>
          </a:lstStyle>
          <a:p>
            <a:r>
              <a:rPr lang="de-DE"/>
              <a:t>Master Thesis Topics</a:t>
            </a:r>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54" r:id="rId2"/>
    <p:sldLayoutId id="2147483704" r:id="rId3"/>
    <p:sldLayoutId id="2147483657" r:id="rId4"/>
    <p:sldLayoutId id="2147483711" r:id="rId5"/>
    <p:sldLayoutId id="2147483703" r:id="rId6"/>
    <p:sldLayoutId id="2147483653" r:id="rId7"/>
    <p:sldLayoutId id="2147483656" r:id="rId8"/>
  </p:sldLayoutIdLst>
  <p:hf hdr="0" dt="0"/>
  <p:txStyles>
    <p:titleStyle>
      <a:lvl1pPr algn="l" rtl="0" eaLnBrk="0" fontAlgn="base" hangingPunct="0">
        <a:lnSpc>
          <a:spcPct val="125000"/>
        </a:lnSpc>
        <a:spcBef>
          <a:spcPct val="0"/>
        </a:spcBef>
        <a:spcAft>
          <a:spcPct val="0"/>
        </a:spcAft>
        <a:defRPr sz="25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hteck 5"/>
          <p:cNvSpPr/>
          <p:nvPr/>
        </p:nvSpPr>
        <p:spPr bwMode="hidden">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pic>
        <p:nvPicPr>
          <p:cNvPr id="4" name="Bild 3" descr="20150416 tum logo blau png final.png"/>
          <p:cNvPicPr>
            <a:picLocks noChangeAspect="1"/>
          </p:cNvPicPr>
          <p:nvPr/>
        </p:nvPicPr>
        <p:blipFill>
          <a:blip r:embed="rId3"/>
          <a:stretch>
            <a:fillRect/>
          </a:stretch>
        </p:blipFill>
        <p:spPr bwMode="black">
          <a:xfrm>
            <a:off x="8218800" y="324000"/>
            <a:ext cx="599513" cy="320288"/>
          </a:xfrm>
          <a:prstGeom prst="rect">
            <a:avLst/>
          </a:prstGeom>
        </p:spPr>
      </p:pic>
      <p:sp>
        <p:nvSpPr>
          <p:cNvPr id="7"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bg1"/>
                </a:solidFill>
              </a:defRPr>
            </a:lvl1pPr>
          </a:lstStyle>
          <a:p>
            <a:fld id="{CE58CB1E-F828-4F11-99E0-327109AF9DA4}" type="slidenum">
              <a:rPr lang="de-DE" smtClean="0"/>
              <a:pPr/>
              <a:t>‹#›</a:t>
            </a:fld>
            <a:endParaRPr lang="de-DE" dirty="0"/>
          </a:p>
        </p:txBody>
      </p:sp>
      <p:sp>
        <p:nvSpPr>
          <p:cNvPr id="8"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bg1"/>
                </a:solidFill>
              </a:defRPr>
            </a:lvl1pPr>
          </a:lstStyle>
          <a:p>
            <a:r>
              <a:rPr lang="de-DE"/>
              <a:t>Master Thesis Topics</a:t>
            </a:r>
            <a:endParaRPr lang="en-US" dirty="0"/>
          </a:p>
        </p:txBody>
      </p:sp>
    </p:spTree>
  </p:cSld>
  <p:clrMap bg1="lt1" tx1="dk1" bg2="lt2" tx2="dk2" accent1="accent1" accent2="accent2" accent3="accent3" accent4="accent4" accent5="accent5" accent6="accent6" hlink="hlink" folHlink="folHlink"/>
  <p:sldLayoutIdLst>
    <p:sldLayoutId id="2147483685" r:id="rId1"/>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eck 6"/>
          <p:cNvSpPr/>
          <p:nvPr/>
        </p:nvSpPr>
        <p:spPr bwMode="hidden">
          <a:xfrm>
            <a:off x="0" y="0"/>
            <a:ext cx="9144000"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solidFill>
                <a:schemeClr val="bg1"/>
              </a:solidFill>
            </a:endParaRPr>
          </a:p>
        </p:txBody>
      </p:sp>
      <p:pic>
        <p:nvPicPr>
          <p:cNvPr id="4" name="Bild 3" descr="20150416 tum logo blau png final.png"/>
          <p:cNvPicPr>
            <a:picLocks noChangeAspect="1"/>
          </p:cNvPicPr>
          <p:nvPr/>
        </p:nvPicPr>
        <p:blipFill>
          <a:blip r:embed="rId3"/>
          <a:stretch>
            <a:fillRect/>
          </a:stretch>
        </p:blipFill>
        <p:spPr bwMode="black">
          <a:xfrm>
            <a:off x="8218800" y="324000"/>
            <a:ext cx="599513" cy="320288"/>
          </a:xfrm>
          <a:prstGeom prst="rect">
            <a:avLst/>
          </a:prstGeom>
        </p:spPr>
      </p:pic>
      <p:sp>
        <p:nvSpPr>
          <p:cNvPr id="9"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bg1"/>
                </a:solidFill>
              </a:defRPr>
            </a:lvl1pPr>
          </a:lstStyle>
          <a:p>
            <a:fld id="{CE58CB1E-F828-4F11-99E0-327109AF9DA4}" type="slidenum">
              <a:rPr lang="de-DE" smtClean="0"/>
              <a:pPr/>
              <a:t>‹#›</a:t>
            </a:fld>
            <a:endParaRPr lang="de-DE" dirty="0"/>
          </a:p>
        </p:txBody>
      </p:sp>
      <p:sp>
        <p:nvSpPr>
          <p:cNvPr id="10"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bg1"/>
                </a:solidFill>
              </a:defRPr>
            </a:lvl1pPr>
          </a:lstStyle>
          <a:p>
            <a:r>
              <a:rPr lang="de-DE"/>
              <a:t>Master Thesis Topics</a:t>
            </a:r>
            <a:endParaRPr lang="en-US" dirty="0"/>
          </a:p>
        </p:txBody>
      </p:sp>
    </p:spTree>
  </p:cSld>
  <p:clrMap bg1="lt1" tx1="dk1" bg2="lt2" tx2="dk2" accent1="accent1" accent2="accent2" accent3="accent3" accent4="accent4" accent5="accent5" accent6="accent6" hlink="hlink" folHlink="folHlink"/>
  <p:sldLayoutIdLst>
    <p:sldLayoutId id="2147483698" r:id="rId1"/>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mailto:Arij.briki@tum.de"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mailto:anely.bekbergenova@tum.de"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4" descr="TUM_Glockenturm.tif"/>
          <p:cNvPicPr>
            <a:picLocks noChangeAspect="1"/>
          </p:cNvPicPr>
          <p:nvPr/>
        </p:nvPicPr>
        <p:blipFill>
          <a:blip r:embed="rId3"/>
          <a:stretch>
            <a:fillRect/>
          </a:stretch>
        </p:blipFill>
        <p:spPr>
          <a:xfrm>
            <a:off x="4975215" y="1476375"/>
            <a:ext cx="3819542" cy="3333750"/>
          </a:xfrm>
          <a:prstGeom prst="rect">
            <a:avLst/>
          </a:prstGeom>
        </p:spPr>
      </p:pic>
      <p:sp>
        <p:nvSpPr>
          <p:cNvPr id="5" name="Titel 4"/>
          <p:cNvSpPr>
            <a:spLocks noGrp="1"/>
          </p:cNvSpPr>
          <p:nvPr>
            <p:ph type="title"/>
          </p:nvPr>
        </p:nvSpPr>
        <p:spPr/>
        <p:txBody>
          <a:bodyPr/>
          <a:lstStyle/>
          <a:p>
            <a:r>
              <a:rPr lang="de-DE" dirty="0"/>
              <a:t>Master Thesis Topics</a:t>
            </a:r>
          </a:p>
        </p:txBody>
      </p:sp>
      <p:sp>
        <p:nvSpPr>
          <p:cNvPr id="3" name="Inhaltsplatzhalter 2"/>
          <p:cNvSpPr>
            <a:spLocks noGrp="1"/>
          </p:cNvSpPr>
          <p:nvPr>
            <p:ph idx="10"/>
          </p:nvPr>
        </p:nvSpPr>
        <p:spPr/>
        <p:txBody>
          <a:bodyPr/>
          <a:lstStyle/>
          <a:p>
            <a:r>
              <a:rPr lang="de-DE" dirty="0"/>
              <a:t>The Technical University </a:t>
            </a:r>
            <a:r>
              <a:rPr lang="de-DE" dirty="0" err="1"/>
              <a:t>of</a:t>
            </a:r>
            <a:r>
              <a:rPr lang="de-DE" dirty="0"/>
              <a:t> Munich</a:t>
            </a:r>
          </a:p>
          <a:p>
            <a:r>
              <a:rPr lang="de-DE" dirty="0"/>
              <a:t>TUM School </a:t>
            </a:r>
            <a:r>
              <a:rPr lang="de-DE" dirty="0" err="1"/>
              <a:t>of</a:t>
            </a:r>
            <a:r>
              <a:rPr lang="de-DE" dirty="0"/>
              <a:t> Management</a:t>
            </a:r>
          </a:p>
          <a:p>
            <a:r>
              <a:rPr lang="de-DE" dirty="0"/>
              <a:t>The Chair </a:t>
            </a:r>
            <a:r>
              <a:rPr lang="de-DE" dirty="0" err="1"/>
              <a:t>of</a:t>
            </a:r>
            <a:r>
              <a:rPr lang="de-DE" dirty="0"/>
              <a:t> Research and Science Management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311161" y="1261552"/>
            <a:ext cx="4315025" cy="3730355"/>
          </a:xfrm>
        </p:spPr>
        <p:txBody>
          <a:bodyPr/>
          <a:lstStyle/>
          <a:p>
            <a:pPr algn="just">
              <a:spcAft>
                <a:spcPts val="600"/>
              </a:spcAft>
            </a:pPr>
            <a:r>
              <a:rPr lang="en-GB" sz="1200" dirty="0"/>
              <a:t>This study aims to create and implement virtual reality (VR) scenarios featuring avatars that simulate previously validated workplace scenarios. These scenarios are designed to interact with participants in leadership positions, assessing their reactions and stress responses in realistic, controlled settings. The VR-based assessment tool will provide insights into individuals' </a:t>
            </a:r>
            <a:r>
              <a:rPr lang="en-GB" sz="1200" dirty="0" err="1"/>
              <a:t>behavioral</a:t>
            </a:r>
            <a:r>
              <a:rPr lang="en-GB" sz="1200" dirty="0"/>
              <a:t> and emotional responses contributing to a better understanding of the emergence of destructive leadership behaviors.</a:t>
            </a:r>
          </a:p>
          <a:p>
            <a:pPr>
              <a:spcAft>
                <a:spcPts val="600"/>
              </a:spcAft>
            </a:pPr>
            <a:r>
              <a:rPr lang="en-GB" sz="1200" b="1" dirty="0"/>
              <a:t>Keywords: </a:t>
            </a:r>
            <a:r>
              <a:rPr lang="en-GB" sz="1200" dirty="0"/>
              <a:t>VR, destructive leadership, situational judgement.</a:t>
            </a:r>
          </a:p>
          <a:p>
            <a:pPr>
              <a:spcAft>
                <a:spcPts val="600"/>
              </a:spcAft>
            </a:pPr>
            <a:r>
              <a:rPr lang="en-GB" sz="1200" b="1" dirty="0"/>
              <a:t>Potential start date:</a:t>
            </a:r>
            <a:r>
              <a:rPr lang="en-GB" sz="1200" dirty="0"/>
              <a:t> May 2025.</a:t>
            </a:r>
          </a:p>
          <a:p>
            <a:pPr>
              <a:spcAft>
                <a:spcPts val="600"/>
              </a:spcAft>
            </a:pPr>
            <a:r>
              <a:rPr lang="en-GB" sz="1200" b="1" dirty="0"/>
              <a:t>Requirements: </a:t>
            </a:r>
            <a:r>
              <a:rPr lang="en-GB" sz="1200" dirty="0"/>
              <a:t>C#, experience with Unity and 3D modelling, interest in interactive design, interest in leadership assessment.</a:t>
            </a:r>
          </a:p>
          <a:p>
            <a:pPr>
              <a:spcAft>
                <a:spcPts val="600"/>
              </a:spcAft>
            </a:pPr>
            <a:r>
              <a:rPr lang="en-GB" sz="1200" b="1" dirty="0"/>
              <a:t>Contact: </a:t>
            </a:r>
            <a:r>
              <a:rPr lang="en-GB" sz="1200" dirty="0">
                <a:hlinkClick r:id="rId2"/>
              </a:rPr>
              <a:t>Arij.briki@tum.de</a:t>
            </a:r>
            <a:endParaRPr lang="en-GB" sz="1200" dirty="0"/>
          </a:p>
          <a:p>
            <a:pPr>
              <a:spcAft>
                <a:spcPts val="600"/>
              </a:spcAft>
            </a:pPr>
            <a:endParaRPr lang="en-DE" sz="1200" b="1" dirty="0"/>
          </a:p>
          <a:p>
            <a:endParaRPr lang="de-DE" sz="1200" dirty="0"/>
          </a:p>
        </p:txBody>
      </p:sp>
      <p:sp>
        <p:nvSpPr>
          <p:cNvPr id="3" name="Titel 2"/>
          <p:cNvSpPr>
            <a:spLocks noGrp="1"/>
          </p:cNvSpPr>
          <p:nvPr>
            <p:ph type="title"/>
          </p:nvPr>
        </p:nvSpPr>
        <p:spPr>
          <a:xfrm>
            <a:off x="311162" y="372727"/>
            <a:ext cx="8508999" cy="779444"/>
          </a:xfrm>
        </p:spPr>
        <p:txBody>
          <a:bodyPr/>
          <a:lstStyle/>
          <a:p>
            <a:r>
              <a:rPr lang="en-GB" sz="2100" dirty="0"/>
              <a:t>Developing Virtual Reality Scenarios for Assessing Responses to Destructive Leadership</a:t>
            </a:r>
            <a:endParaRPr lang="de-DE" sz="2100"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2</a:t>
            </a:fld>
            <a:endParaRPr lang="de-DE" dirty="0"/>
          </a:p>
        </p:txBody>
      </p:sp>
      <p:sp>
        <p:nvSpPr>
          <p:cNvPr id="7" name="Fußzeilenplatzhalter 4"/>
          <p:cNvSpPr>
            <a:spLocks noGrp="1"/>
          </p:cNvSpPr>
          <p:nvPr>
            <p:ph type="ftr" sz="quarter" idx="12"/>
          </p:nvPr>
        </p:nvSpPr>
        <p:spPr/>
        <p:txBody>
          <a:bodyPr/>
          <a:lstStyle/>
          <a:p>
            <a:r>
              <a:rPr lang="de-DE"/>
              <a:t>Master Thesis Topics</a:t>
            </a:r>
            <a:endParaRPr lang="en-US" dirty="0"/>
          </a:p>
        </p:txBody>
      </p:sp>
      <p:pic>
        <p:nvPicPr>
          <p:cNvPr id="5" name="Grafik 4">
            <a:extLst>
              <a:ext uri="{FF2B5EF4-FFF2-40B4-BE49-F238E27FC236}">
                <a16:creationId xmlns:a16="http://schemas.microsoft.com/office/drawing/2014/main" id="{81BF5209-2043-2442-4864-6A4C5186FAC9}"/>
              </a:ext>
            </a:extLst>
          </p:cNvPr>
          <p:cNvPicPr>
            <a:picLocks noChangeAspect="1"/>
          </p:cNvPicPr>
          <p:nvPr/>
        </p:nvPicPr>
        <p:blipFill>
          <a:blip r:embed="rId3"/>
          <a:stretch>
            <a:fillRect/>
          </a:stretch>
        </p:blipFill>
        <p:spPr>
          <a:xfrm>
            <a:off x="4721013" y="1124630"/>
            <a:ext cx="4364671" cy="284153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3195BC6-D9B6-15F8-B3EA-CE55485C3F87}"/>
              </a:ext>
            </a:extLst>
          </p:cNvPr>
          <p:cNvSpPr>
            <a:spLocks noGrp="1"/>
          </p:cNvSpPr>
          <p:nvPr>
            <p:ph idx="14"/>
          </p:nvPr>
        </p:nvSpPr>
        <p:spPr>
          <a:xfrm>
            <a:off x="319091" y="1602000"/>
            <a:ext cx="4180910" cy="3095626"/>
          </a:xfrm>
        </p:spPr>
        <p:txBody>
          <a:bodyPr wrap="square" anchor="t">
            <a:normAutofit/>
          </a:bodyPr>
          <a:lstStyle/>
          <a:p>
            <a:pPr>
              <a:lnSpc>
                <a:spcPct val="104000"/>
              </a:lnSpc>
              <a:spcAft>
                <a:spcPts val="600"/>
              </a:spcAft>
            </a:pPr>
            <a:r>
              <a:rPr lang="en-GB" sz="1200" dirty="0"/>
              <a:t>This topic aims to explore the Proteus Effect in Immersive virtual reality and investigate how embodying different identities impacts individuals verbal and nonverbal behavior linked to leadership skills. Concretely, this topic aims to investigate whether the embodiment of a (a) specific female or male leadership role model can influence participant’s public speaking skills, or (b) the embodiment of individuals of another gender influences participant verbal or nonverbal behavior. </a:t>
            </a:r>
          </a:p>
          <a:p>
            <a:pPr>
              <a:lnSpc>
                <a:spcPct val="104000"/>
              </a:lnSpc>
              <a:spcAft>
                <a:spcPts val="600"/>
              </a:spcAft>
            </a:pPr>
            <a:r>
              <a:rPr lang="en-GB" sz="1200" b="1" dirty="0"/>
              <a:t>Keywords: </a:t>
            </a:r>
            <a:r>
              <a:rPr lang="en-GB" sz="1200" dirty="0"/>
              <a:t>VR, gender, leadership, public speaking, pitching</a:t>
            </a:r>
          </a:p>
          <a:p>
            <a:pPr>
              <a:lnSpc>
                <a:spcPct val="104000"/>
              </a:lnSpc>
              <a:spcAft>
                <a:spcPts val="600"/>
              </a:spcAft>
            </a:pPr>
            <a:r>
              <a:rPr lang="en-GB" sz="1200" b="1" dirty="0"/>
              <a:t>Potential start date:</a:t>
            </a:r>
            <a:r>
              <a:rPr lang="en-GB" sz="1200" dirty="0"/>
              <a:t> May 2025.</a:t>
            </a:r>
          </a:p>
          <a:p>
            <a:pPr>
              <a:lnSpc>
                <a:spcPct val="104000"/>
              </a:lnSpc>
              <a:spcAft>
                <a:spcPts val="600"/>
              </a:spcAft>
            </a:pPr>
            <a:r>
              <a:rPr lang="en-GB" sz="1200" b="1" dirty="0"/>
              <a:t>Requirements: </a:t>
            </a:r>
            <a:r>
              <a:rPr lang="en-GB" sz="1200" dirty="0"/>
              <a:t>experience with Unity and 3D modelling, interest in interactive design, interest in leadership </a:t>
            </a:r>
            <a:r>
              <a:rPr lang="de-DE" sz="1200" dirty="0" err="1"/>
              <a:t>research</a:t>
            </a:r>
            <a:r>
              <a:rPr lang="de-DE" sz="1200" dirty="0"/>
              <a:t>. </a:t>
            </a:r>
          </a:p>
          <a:p>
            <a:pPr>
              <a:lnSpc>
                <a:spcPct val="104000"/>
              </a:lnSpc>
              <a:spcAft>
                <a:spcPts val="600"/>
              </a:spcAft>
            </a:pPr>
            <a:r>
              <a:rPr lang="de-DE" sz="1200" b="1" dirty="0"/>
              <a:t>Contact</a:t>
            </a:r>
            <a:r>
              <a:rPr lang="de-DE" sz="1200" dirty="0"/>
              <a:t>: </a:t>
            </a:r>
            <a:r>
              <a:rPr lang="de-DE" sz="1200" dirty="0">
                <a:hlinkClick r:id="rId2"/>
              </a:rPr>
              <a:t>anely.bekbergenova@tum.de</a:t>
            </a:r>
            <a:endParaRPr lang="de-DE" sz="1200" dirty="0"/>
          </a:p>
          <a:p>
            <a:pPr>
              <a:lnSpc>
                <a:spcPct val="104000"/>
              </a:lnSpc>
              <a:spcAft>
                <a:spcPts val="600"/>
              </a:spcAft>
            </a:pPr>
            <a:endParaRPr lang="en-DE" sz="1200" dirty="0"/>
          </a:p>
          <a:p>
            <a:pPr>
              <a:lnSpc>
                <a:spcPct val="104000"/>
              </a:lnSpc>
              <a:spcAft>
                <a:spcPts val="600"/>
              </a:spcAft>
            </a:pPr>
            <a:endParaRPr lang="de-DE" sz="1200" dirty="0"/>
          </a:p>
          <a:p>
            <a:pPr>
              <a:lnSpc>
                <a:spcPct val="104000"/>
              </a:lnSpc>
              <a:spcAft>
                <a:spcPts val="600"/>
              </a:spcAft>
            </a:pPr>
            <a:endParaRPr lang="en-US" sz="1200" dirty="0"/>
          </a:p>
        </p:txBody>
      </p:sp>
      <p:pic>
        <p:nvPicPr>
          <p:cNvPr id="9" name="Picture 8" descr="A young child smiling and a list of information&#10;&#10;Description automatically generated with medium confidence">
            <a:extLst>
              <a:ext uri="{FF2B5EF4-FFF2-40B4-BE49-F238E27FC236}">
                <a16:creationId xmlns:a16="http://schemas.microsoft.com/office/drawing/2014/main" id="{003F1DFD-C6AD-8ACC-1EB4-2FF155500A30}"/>
              </a:ext>
            </a:extLst>
          </p:cNvPr>
          <p:cNvPicPr>
            <a:picLocks noChangeAspect="1"/>
          </p:cNvPicPr>
          <p:nvPr/>
        </p:nvPicPr>
        <p:blipFill>
          <a:blip r:embed="rId3"/>
          <a:srcRect r="20654" b="1"/>
          <a:stretch/>
        </p:blipFill>
        <p:spPr>
          <a:xfrm>
            <a:off x="4647179" y="1602000"/>
            <a:ext cx="4180910" cy="3095626"/>
          </a:xfrm>
          <a:prstGeom prst="rect">
            <a:avLst/>
          </a:prstGeom>
          <a:noFill/>
          <a:ln w="9525">
            <a:noFill/>
            <a:miter lim="800000"/>
            <a:headEnd/>
            <a:tailEnd/>
          </a:ln>
        </p:spPr>
      </p:pic>
      <p:sp>
        <p:nvSpPr>
          <p:cNvPr id="3" name="Title 2">
            <a:extLst>
              <a:ext uri="{FF2B5EF4-FFF2-40B4-BE49-F238E27FC236}">
                <a16:creationId xmlns:a16="http://schemas.microsoft.com/office/drawing/2014/main" id="{0098E158-05F1-7E5E-7853-69820177BD68}"/>
              </a:ext>
            </a:extLst>
          </p:cNvPr>
          <p:cNvSpPr>
            <a:spLocks noGrp="1"/>
          </p:cNvSpPr>
          <p:nvPr>
            <p:ph type="title"/>
          </p:nvPr>
        </p:nvSpPr>
        <p:spPr>
          <a:xfrm>
            <a:off x="319090" y="972000"/>
            <a:ext cx="8508999" cy="410369"/>
          </a:xfrm>
        </p:spPr>
        <p:txBody>
          <a:bodyPr wrap="square" anchor="t">
            <a:normAutofit/>
          </a:bodyPr>
          <a:lstStyle/>
          <a:p>
            <a:r>
              <a:rPr lang="en-US" sz="2100" dirty="0"/>
              <a:t>Embodiment and Leadership Skill Training in Immersive Virtual Reality</a:t>
            </a:r>
          </a:p>
        </p:txBody>
      </p:sp>
      <p:sp>
        <p:nvSpPr>
          <p:cNvPr id="4" name="Slide Number Placeholder 3">
            <a:extLst>
              <a:ext uri="{FF2B5EF4-FFF2-40B4-BE49-F238E27FC236}">
                <a16:creationId xmlns:a16="http://schemas.microsoft.com/office/drawing/2014/main" id="{FCEDB145-C76E-361D-681F-C8F15B465885}"/>
              </a:ext>
            </a:extLst>
          </p:cNvPr>
          <p:cNvSpPr>
            <a:spLocks noGrp="1"/>
          </p:cNvSpPr>
          <p:nvPr>
            <p:ph type="sldNum" sz="quarter" idx="16"/>
          </p:nvPr>
        </p:nvSpPr>
        <p:spPr>
          <a:xfrm>
            <a:off x="6774934" y="4854985"/>
            <a:ext cx="2052074" cy="273844"/>
          </a:xfrm>
        </p:spPr>
        <p:txBody>
          <a:bodyPr anchor="ctr">
            <a:normAutofit/>
          </a:bodyPr>
          <a:lstStyle/>
          <a:p>
            <a:pPr>
              <a:spcAft>
                <a:spcPts val="600"/>
              </a:spcAft>
            </a:pPr>
            <a:fld id="{CE58CB1E-F828-4F11-99E0-327109AF9DA4}" type="slidenum">
              <a:rPr lang="de-DE" smtClean="0"/>
              <a:pPr>
                <a:spcAft>
                  <a:spcPts val="600"/>
                </a:spcAft>
              </a:pPr>
              <a:t>3</a:t>
            </a:fld>
            <a:endParaRPr lang="de-DE"/>
          </a:p>
        </p:txBody>
      </p:sp>
      <p:sp>
        <p:nvSpPr>
          <p:cNvPr id="5" name="Footer Placeholder 4">
            <a:extLst>
              <a:ext uri="{FF2B5EF4-FFF2-40B4-BE49-F238E27FC236}">
                <a16:creationId xmlns:a16="http://schemas.microsoft.com/office/drawing/2014/main" id="{D3EBE764-D876-D0E5-837A-5F3C76381C6B}"/>
              </a:ext>
            </a:extLst>
          </p:cNvPr>
          <p:cNvSpPr>
            <a:spLocks noGrp="1"/>
          </p:cNvSpPr>
          <p:nvPr>
            <p:ph type="ftr" sz="quarter" idx="17"/>
          </p:nvPr>
        </p:nvSpPr>
        <p:spPr>
          <a:xfrm>
            <a:off x="311162" y="4854985"/>
            <a:ext cx="6464280" cy="273844"/>
          </a:xfrm>
        </p:spPr>
        <p:txBody>
          <a:bodyPr anchor="ctr">
            <a:normAutofit/>
          </a:bodyPr>
          <a:lstStyle/>
          <a:p>
            <a:pPr>
              <a:spcAft>
                <a:spcPts val="600"/>
              </a:spcAft>
            </a:pPr>
            <a:r>
              <a:rPr lang="de-DE"/>
              <a:t>Master Thesis Topics</a:t>
            </a:r>
            <a:endParaRPr lang="en-US"/>
          </a:p>
        </p:txBody>
      </p:sp>
    </p:spTree>
    <p:extLst>
      <p:ext uri="{BB962C8B-B14F-4D97-AF65-F5344CB8AC3E}">
        <p14:creationId xmlns:p14="http://schemas.microsoft.com/office/powerpoint/2010/main" val="1474984338"/>
      </p:ext>
    </p:extLst>
  </p:cSld>
  <p:clrMapOvr>
    <a:masterClrMapping/>
  </p:clrMapOvr>
</p:sld>
</file>

<file path=ppt/theme/theme1.xml><?xml version="1.0" encoding="utf-8"?>
<a:theme xmlns:a="http://schemas.openxmlformats.org/drawingml/2006/main" name="Titel 1">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1E03A00F-5A34-475F-BA84-E2EBED434790}"/>
    </a:ext>
  </a:extLst>
</a:theme>
</file>

<file path=ppt/theme/theme2.xml><?xml version="1.0" encoding="utf-8"?>
<a:theme xmlns:a="http://schemas.openxmlformats.org/drawingml/2006/main" name="Titel 2">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008B5212-AD15-4DA8-AB6C-182350FFA4EA}"/>
    </a:ext>
  </a:extLst>
</a:theme>
</file>

<file path=ppt/theme/theme3.xml><?xml version="1.0" encoding="utf-8"?>
<a:theme xmlns:a="http://schemas.openxmlformats.org/drawingml/2006/main" name="Titel 3">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CFAC8027-78A3-4001-93FE-AE371D2D92B1}"/>
    </a:ext>
  </a:extLst>
</a:theme>
</file>

<file path=ppt/theme/theme4.xml><?xml version="1.0" encoding="utf-8"?>
<a:theme xmlns:a="http://schemas.openxmlformats.org/drawingml/2006/main" name="Inhalt">
  <a:themeElements>
    <a:clrScheme name="TUM">
      <a:dk1>
        <a:sysClr val="windowText" lastClr="000000"/>
      </a:dk1>
      <a:lt1>
        <a:sysClr val="window" lastClr="FFFFFF"/>
      </a:lt1>
      <a:dk2>
        <a:srgbClr val="003359"/>
      </a:dk2>
      <a:lt2>
        <a:srgbClr val="0065BD"/>
      </a:lt2>
      <a:accent1>
        <a:srgbClr val="005293"/>
      </a:accent1>
      <a:accent2>
        <a:srgbClr val="64A0C8"/>
      </a:accent2>
      <a:accent3>
        <a:srgbClr val="98C6EA"/>
      </a:accent3>
      <a:accent4>
        <a:srgbClr val="A2AD00"/>
      </a:accent4>
      <a:accent5>
        <a:srgbClr val="E37222"/>
      </a:accent5>
      <a:accent6>
        <a:srgbClr val="DAD7CB"/>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94C99F27-547F-408F-8FEB-51CB360826DB}"/>
    </a:ext>
  </a:extLst>
</a:theme>
</file>

<file path=ppt/theme/theme5.xml><?xml version="1.0" encoding="utf-8"?>
<a:theme xmlns:a="http://schemas.openxmlformats.org/drawingml/2006/main" name="Kapiteltrenner blau">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D62E0DEB-27C1-4887-9BB6-4AC5FC555B75}"/>
    </a:ext>
  </a:extLst>
</a:theme>
</file>

<file path=ppt/theme/theme6.xml><?xml version="1.0" encoding="utf-8"?>
<a:theme xmlns:a="http://schemas.openxmlformats.org/drawingml/2006/main" name="Kapiteltrenner schwarz">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D4175650-7EAE-421A-870A-005CB3789E30}"/>
    </a:ext>
  </a:extLst>
</a:theme>
</file>

<file path=ppt/theme/theme7.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TUM Presentation Template</Template>
  <TotalTime>0</TotalTime>
  <Words>290</Words>
  <Application>Microsoft Office PowerPoint</Application>
  <PresentationFormat>On-screen Show (16:9)</PresentationFormat>
  <Paragraphs>22</Paragraphs>
  <Slides>3</Slides>
  <Notes>1</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3</vt:i4>
      </vt:variant>
    </vt:vector>
  </HeadingPairs>
  <TitlesOfParts>
    <vt:vector size="14" baseType="lpstr">
      <vt:lpstr>Arial</vt:lpstr>
      <vt:lpstr>Calibri</vt:lpstr>
      <vt:lpstr>Courier New</vt:lpstr>
      <vt:lpstr>Symbol</vt:lpstr>
      <vt:lpstr>Wingdings</vt:lpstr>
      <vt:lpstr>Titel 1</vt:lpstr>
      <vt:lpstr>Titel 2</vt:lpstr>
      <vt:lpstr>Titel 3</vt:lpstr>
      <vt:lpstr>Inhalt</vt:lpstr>
      <vt:lpstr>Kapiteltrenner blau</vt:lpstr>
      <vt:lpstr>Kapiteltrenner schwarz</vt:lpstr>
      <vt:lpstr>Master Thesis Topics</vt:lpstr>
      <vt:lpstr>Developing Virtual Reality Scenarios for Assessing Responses to Destructive Leadership</vt:lpstr>
      <vt:lpstr>Embodiment and Leadership Skill Training in Immersive Virtual Reality</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Anely Bekbergenova</dc:creator>
  <cp:lastModifiedBy>Anely Bekbergenova</cp:lastModifiedBy>
  <cp:revision>4</cp:revision>
  <cp:lastPrinted>2015-07-30T14:04:45Z</cp:lastPrinted>
  <dcterms:created xsi:type="dcterms:W3CDTF">2024-12-20T03:58:15Z</dcterms:created>
  <dcterms:modified xsi:type="dcterms:W3CDTF">2024-12-20T04:29:21Z</dcterms:modified>
</cp:coreProperties>
</file>