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sldIdLst>
    <p:sldId id="256" r:id="rId3"/>
    <p:sldId id="271" r:id="rId4"/>
    <p:sldId id="272" r:id="rId5"/>
    <p:sldId id="273" r:id="rId6"/>
    <p:sldId id="274" r:id="rId7"/>
    <p:sldId id="275" r:id="rId8"/>
    <p:sldId id="276" r:id="rId9"/>
    <p:sldId id="277" r:id="rId10"/>
    <p:sldId id="279" r:id="rId11"/>
    <p:sldId id="280" r:id="rId12"/>
    <p:sldId id="281" r:id="rId13"/>
    <p:sldId id="282" r:id="rId14"/>
    <p:sldId id="283" r:id="rId15"/>
    <p:sldId id="284" r:id="rId16"/>
    <p:sldId id="285" r:id="rId17"/>
    <p:sldId id="286" r:id="rId18"/>
    <p:sldId id="287" r:id="rId19"/>
    <p:sldId id="288" r:id="rId20"/>
    <p:sldId id="289" r:id="rId21"/>
    <p:sldId id="290" r:id="rId22"/>
    <p:sldId id="296" r:id="rId23"/>
    <p:sldId id="291" r:id="rId24"/>
    <p:sldId id="292" r:id="rId25"/>
    <p:sldId id="293" r:id="rId26"/>
    <p:sldId id="294" r:id="rId27"/>
    <p:sldId id="295" r:id="rId28"/>
    <p:sldId id="299" r:id="rId29"/>
    <p:sldId id="298" r:id="rId30"/>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1" d="100"/>
          <a:sy n="111" d="100"/>
        </p:scale>
        <p:origin x="53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159B3B-93BE-4DE0-A889-8DBFF4F28282}" type="datetimeFigureOut">
              <a:rPr lang="de-DE" smtClean="0"/>
              <a:t>24.02.2026</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1604CA-C5FB-4368-9720-E8A283FD3124}" type="slidenum">
              <a:rPr lang="de-DE" smtClean="0"/>
              <a:t>‹Nr.›</a:t>
            </a:fld>
            <a:endParaRPr lang="de-DE"/>
          </a:p>
        </p:txBody>
      </p:sp>
    </p:spTree>
    <p:extLst>
      <p:ext uri="{BB962C8B-B14F-4D97-AF65-F5344CB8AC3E}">
        <p14:creationId xmlns:p14="http://schemas.microsoft.com/office/powerpoint/2010/main" val="42916724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61EA0F-A667-4B49-8422-0062BC55E249}"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692192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5B6730-DEB9-4AE3-976B-A931A23F6C34}"/>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3C714D9E-1358-4557-87B5-8F619FA640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B12949DC-CBB4-47DC-8F28-DA551478B7E4}"/>
              </a:ext>
            </a:extLst>
          </p:cNvPr>
          <p:cNvSpPr>
            <a:spLocks noGrp="1"/>
          </p:cNvSpPr>
          <p:nvPr>
            <p:ph type="dt" sz="half" idx="10"/>
          </p:nvPr>
        </p:nvSpPr>
        <p:spPr/>
        <p:txBody>
          <a:bodyPr/>
          <a:lstStyle/>
          <a:p>
            <a:fld id="{1550453B-4773-42C5-A3D2-B5FF1D91B07A}" type="datetimeFigureOut">
              <a:rPr lang="de-DE" smtClean="0"/>
              <a:t>24.02.2026</a:t>
            </a:fld>
            <a:endParaRPr lang="de-DE"/>
          </a:p>
        </p:txBody>
      </p:sp>
      <p:sp>
        <p:nvSpPr>
          <p:cNvPr id="5" name="Fußzeilenplatzhalter 4">
            <a:extLst>
              <a:ext uri="{FF2B5EF4-FFF2-40B4-BE49-F238E27FC236}">
                <a16:creationId xmlns:a16="http://schemas.microsoft.com/office/drawing/2014/main" id="{E01E8F91-E6CD-4DB5-8CDC-A74044A8D604}"/>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8881F341-E39C-43D8-8409-957153E3ADCE}"/>
              </a:ext>
            </a:extLst>
          </p:cNvPr>
          <p:cNvSpPr>
            <a:spLocks noGrp="1"/>
          </p:cNvSpPr>
          <p:nvPr>
            <p:ph type="sldNum" sz="quarter" idx="12"/>
          </p:nvPr>
        </p:nvSpPr>
        <p:spPr/>
        <p:txBody>
          <a:bodyPr/>
          <a:lstStyle/>
          <a:p>
            <a:fld id="{618AD07B-C5C4-4E5D-A2DA-AC89686589BE}" type="slidenum">
              <a:rPr lang="de-DE" smtClean="0"/>
              <a:t>‹Nr.›</a:t>
            </a:fld>
            <a:endParaRPr lang="de-DE"/>
          </a:p>
        </p:txBody>
      </p:sp>
    </p:spTree>
    <p:extLst>
      <p:ext uri="{BB962C8B-B14F-4D97-AF65-F5344CB8AC3E}">
        <p14:creationId xmlns:p14="http://schemas.microsoft.com/office/powerpoint/2010/main" val="909226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01AF61-FED8-4070-AE70-335315F1E100}"/>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0D63FAC7-069E-44CC-A566-B76B9E9ABB19}"/>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41845CF6-EAC0-4A3C-9934-70C9E077B9A2}"/>
              </a:ext>
            </a:extLst>
          </p:cNvPr>
          <p:cNvSpPr>
            <a:spLocks noGrp="1"/>
          </p:cNvSpPr>
          <p:nvPr>
            <p:ph type="dt" sz="half" idx="10"/>
          </p:nvPr>
        </p:nvSpPr>
        <p:spPr/>
        <p:txBody>
          <a:bodyPr/>
          <a:lstStyle/>
          <a:p>
            <a:fld id="{1550453B-4773-42C5-A3D2-B5FF1D91B07A}" type="datetimeFigureOut">
              <a:rPr lang="de-DE" smtClean="0"/>
              <a:t>24.02.2026</a:t>
            </a:fld>
            <a:endParaRPr lang="de-DE"/>
          </a:p>
        </p:txBody>
      </p:sp>
      <p:sp>
        <p:nvSpPr>
          <p:cNvPr id="5" name="Fußzeilenplatzhalter 4">
            <a:extLst>
              <a:ext uri="{FF2B5EF4-FFF2-40B4-BE49-F238E27FC236}">
                <a16:creationId xmlns:a16="http://schemas.microsoft.com/office/drawing/2014/main" id="{1B3FE3F2-D650-47DE-B571-E73F982958A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42291E4F-445D-4F43-8057-E7035221D92E}"/>
              </a:ext>
            </a:extLst>
          </p:cNvPr>
          <p:cNvSpPr>
            <a:spLocks noGrp="1"/>
          </p:cNvSpPr>
          <p:nvPr>
            <p:ph type="sldNum" sz="quarter" idx="12"/>
          </p:nvPr>
        </p:nvSpPr>
        <p:spPr/>
        <p:txBody>
          <a:bodyPr/>
          <a:lstStyle/>
          <a:p>
            <a:fld id="{618AD07B-C5C4-4E5D-A2DA-AC89686589BE}" type="slidenum">
              <a:rPr lang="de-DE" smtClean="0"/>
              <a:t>‹Nr.›</a:t>
            </a:fld>
            <a:endParaRPr lang="de-DE"/>
          </a:p>
        </p:txBody>
      </p:sp>
    </p:spTree>
    <p:extLst>
      <p:ext uri="{BB962C8B-B14F-4D97-AF65-F5344CB8AC3E}">
        <p14:creationId xmlns:p14="http://schemas.microsoft.com/office/powerpoint/2010/main" val="41117447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E50E941A-02B0-4593-89B7-DCAEC807E4AC}"/>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ECBE1CB8-8261-46EA-B6BE-A6A195A168CF}"/>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1932559F-FD0D-433B-90FF-D618A32FC318}"/>
              </a:ext>
            </a:extLst>
          </p:cNvPr>
          <p:cNvSpPr>
            <a:spLocks noGrp="1"/>
          </p:cNvSpPr>
          <p:nvPr>
            <p:ph type="dt" sz="half" idx="10"/>
          </p:nvPr>
        </p:nvSpPr>
        <p:spPr/>
        <p:txBody>
          <a:bodyPr/>
          <a:lstStyle/>
          <a:p>
            <a:fld id="{1550453B-4773-42C5-A3D2-B5FF1D91B07A}" type="datetimeFigureOut">
              <a:rPr lang="de-DE" smtClean="0"/>
              <a:t>24.02.2026</a:t>
            </a:fld>
            <a:endParaRPr lang="de-DE"/>
          </a:p>
        </p:txBody>
      </p:sp>
      <p:sp>
        <p:nvSpPr>
          <p:cNvPr id="5" name="Fußzeilenplatzhalter 4">
            <a:extLst>
              <a:ext uri="{FF2B5EF4-FFF2-40B4-BE49-F238E27FC236}">
                <a16:creationId xmlns:a16="http://schemas.microsoft.com/office/drawing/2014/main" id="{C1FDF4D6-DFA0-425E-B9CE-4F761BFB5AC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424CE39A-85EC-4B0A-B2D2-A6AFC58F0304}"/>
              </a:ext>
            </a:extLst>
          </p:cNvPr>
          <p:cNvSpPr>
            <a:spLocks noGrp="1"/>
          </p:cNvSpPr>
          <p:nvPr>
            <p:ph type="sldNum" sz="quarter" idx="12"/>
          </p:nvPr>
        </p:nvSpPr>
        <p:spPr/>
        <p:txBody>
          <a:bodyPr/>
          <a:lstStyle/>
          <a:p>
            <a:fld id="{618AD07B-C5C4-4E5D-A2DA-AC89686589BE}" type="slidenum">
              <a:rPr lang="de-DE" smtClean="0"/>
              <a:t>‹Nr.›</a:t>
            </a:fld>
            <a:endParaRPr lang="de-DE"/>
          </a:p>
        </p:txBody>
      </p:sp>
    </p:spTree>
    <p:extLst>
      <p:ext uri="{BB962C8B-B14F-4D97-AF65-F5344CB8AC3E}">
        <p14:creationId xmlns:p14="http://schemas.microsoft.com/office/powerpoint/2010/main" val="11501566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Rechteck 6"/>
          <p:cNvSpPr/>
          <p:nvPr userDrawn="1"/>
        </p:nvSpPr>
        <p:spPr bwMode="blackWhite">
          <a:xfrm>
            <a:off x="254950" y="262784"/>
            <a:ext cx="11682101" cy="633243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sz="1800" noProof="0"/>
          </a:p>
        </p:txBody>
      </p:sp>
      <p:sp>
        <p:nvSpPr>
          <p:cNvPr id="2" name="Titel 1"/>
          <p:cNvSpPr>
            <a:spLocks noGrp="1"/>
          </p:cNvSpPr>
          <p:nvPr>
            <p:ph type="title" hasCustomPrompt="1"/>
          </p:nvPr>
        </p:nvSpPr>
        <p:spPr/>
        <p:txBody>
          <a:bodyPr rtlCol="0"/>
          <a:lstStyle/>
          <a:p>
            <a:pPr rtl="0"/>
            <a:r>
              <a:rPr lang="de-DE" noProof="0"/>
              <a:t>Titelmasterformat durch Klicken bearbeiten</a:t>
            </a:r>
          </a:p>
        </p:txBody>
      </p:sp>
    </p:spTree>
    <p:extLst>
      <p:ext uri="{BB962C8B-B14F-4D97-AF65-F5344CB8AC3E}">
        <p14:creationId xmlns:p14="http://schemas.microsoft.com/office/powerpoint/2010/main" val="17145425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9" name="Rechteck 8"/>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rtl="0"/>
            <a:endParaRPr lang="de-DE" sz="1800" noProof="0"/>
          </a:p>
        </p:txBody>
      </p:sp>
      <p:cxnSp>
        <p:nvCxnSpPr>
          <p:cNvPr id="12" name="Gerader Verbinder 11"/>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4" name="Titel 3"/>
          <p:cNvSpPr>
            <a:spLocks noGrp="1"/>
          </p:cNvSpPr>
          <p:nvPr>
            <p:ph type="title" hasCustomPrompt="1"/>
          </p:nvPr>
        </p:nvSpPr>
        <p:spPr>
          <a:xfrm>
            <a:off x="521207" y="448056"/>
            <a:ext cx="6877119" cy="640080"/>
          </a:xfrm>
        </p:spPr>
        <p:txBody>
          <a:bodyPr rtlCol="0" anchor="b" anchorCtr="0">
            <a:normAutofit/>
          </a:bodyPr>
          <a:lstStyle>
            <a:lvl1pPr>
              <a:defRPr sz="2800">
                <a:solidFill>
                  <a:schemeClr val="bg2">
                    <a:lumMod val="25000"/>
                  </a:schemeClr>
                </a:solidFill>
              </a:defRPr>
            </a:lvl1pPr>
          </a:lstStyle>
          <a:p>
            <a:pPr rtl="0"/>
            <a:r>
              <a:rPr lang="de-DE" noProof="0"/>
              <a:t>Titelmasterformat durch Klicken bearbeiten</a:t>
            </a:r>
          </a:p>
        </p:txBody>
      </p:sp>
      <p:sp>
        <p:nvSpPr>
          <p:cNvPr id="3" name="Inhaltsplatzhalter 2"/>
          <p:cNvSpPr>
            <a:spLocks noGrp="1"/>
          </p:cNvSpPr>
          <p:nvPr>
            <p:ph sz="quarter" idx="10" hasCustomPrompt="1"/>
          </p:nvPr>
        </p:nvSpPr>
        <p:spPr>
          <a:xfrm>
            <a:off x="539496" y="1435608"/>
            <a:ext cx="4416552" cy="3977640"/>
          </a:xfrm>
        </p:spPr>
        <p:txBody>
          <a:bodyPr vert="horz" lIns="91440" tIns="45720" rIns="91440" bIns="45720" rtlCol="0">
            <a:normAutofit/>
          </a:bodyPr>
          <a:lstStyle>
            <a:lvl1pPr>
              <a:defRPr lang="en-US" sz="1200" smtClean="0">
                <a:solidFill>
                  <a:schemeClr val="tx1">
                    <a:lumMod val="75000"/>
                    <a:lumOff val="25000"/>
                  </a:schemeClr>
                </a:solidFill>
              </a:defRPr>
            </a:lvl1pPr>
            <a:lvl2pPr>
              <a:defRPr lang="en-US" sz="1200" smtClean="0">
                <a:solidFill>
                  <a:schemeClr val="tx1">
                    <a:lumMod val="75000"/>
                    <a:lumOff val="25000"/>
                  </a:schemeClr>
                </a:solidFill>
              </a:defRPr>
            </a:lvl2pPr>
            <a:lvl3pPr>
              <a:defRPr lang="en-US" sz="1200" smtClean="0">
                <a:solidFill>
                  <a:schemeClr val="tx1">
                    <a:lumMod val="75000"/>
                    <a:lumOff val="25000"/>
                  </a:schemeClr>
                </a:solidFill>
              </a:defRPr>
            </a:lvl3pPr>
            <a:lvl4pPr>
              <a:defRPr lang="en-US" sz="1200" smtClean="0">
                <a:solidFill>
                  <a:schemeClr val="tx1">
                    <a:lumMod val="75000"/>
                    <a:lumOff val="25000"/>
                  </a:schemeClr>
                </a:solidFill>
              </a:defRPr>
            </a:lvl4pPr>
            <a:lvl5pPr>
              <a:defRPr lang="en-US" sz="1200">
                <a:solidFill>
                  <a:schemeClr val="tx1">
                    <a:lumMod val="75000"/>
                    <a:lumOff val="25000"/>
                  </a:schemeClr>
                </a:solidFill>
              </a:defRPr>
            </a:lvl5pPr>
          </a:lstStyle>
          <a:p>
            <a:pPr marL="0" lvl="0" indent="0" rtl="0">
              <a:lnSpc>
                <a:spcPct val="150000"/>
              </a:lnSpc>
              <a:spcBef>
                <a:spcPts val="1000"/>
              </a:spcBef>
              <a:spcAft>
                <a:spcPts val="1200"/>
              </a:spcAft>
              <a:buNone/>
            </a:pPr>
            <a:r>
              <a:rPr lang="de-DE" noProof="0"/>
              <a:t>Textmasterformate durch Klicken bearbeiten</a:t>
            </a:r>
          </a:p>
          <a:p>
            <a:pPr marL="0" lvl="1" indent="0" rtl="0">
              <a:lnSpc>
                <a:spcPct val="150000"/>
              </a:lnSpc>
              <a:spcBef>
                <a:spcPts val="1000"/>
              </a:spcBef>
              <a:spcAft>
                <a:spcPts val="1200"/>
              </a:spcAft>
              <a:buNone/>
            </a:pPr>
            <a:r>
              <a:rPr lang="de-DE" noProof="0"/>
              <a:t>Zweite Ebene</a:t>
            </a:r>
          </a:p>
          <a:p>
            <a:pPr marL="0" lvl="2" indent="0" rtl="0">
              <a:lnSpc>
                <a:spcPct val="150000"/>
              </a:lnSpc>
              <a:spcBef>
                <a:spcPts val="1000"/>
              </a:spcBef>
              <a:spcAft>
                <a:spcPts val="1200"/>
              </a:spcAft>
              <a:buNone/>
            </a:pPr>
            <a:r>
              <a:rPr lang="de-DE" noProof="0"/>
              <a:t>Dritte Ebene</a:t>
            </a:r>
          </a:p>
          <a:p>
            <a:pPr marL="0" lvl="3" indent="0" rtl="0">
              <a:lnSpc>
                <a:spcPct val="150000"/>
              </a:lnSpc>
              <a:spcBef>
                <a:spcPts val="1000"/>
              </a:spcBef>
              <a:spcAft>
                <a:spcPts val="1200"/>
              </a:spcAft>
              <a:buNone/>
            </a:pPr>
            <a:r>
              <a:rPr lang="de-DE" noProof="0"/>
              <a:t>Vierte Ebene</a:t>
            </a:r>
          </a:p>
          <a:p>
            <a:pPr marL="0" lvl="4" indent="0" rtl="0">
              <a:lnSpc>
                <a:spcPct val="150000"/>
              </a:lnSpc>
              <a:spcBef>
                <a:spcPts val="1000"/>
              </a:spcBef>
              <a:spcAft>
                <a:spcPts val="1200"/>
              </a:spcAft>
              <a:buNone/>
            </a:pPr>
            <a:r>
              <a:rPr lang="de-DE" noProof="0"/>
              <a:t>Fünfte Ebene</a:t>
            </a:r>
          </a:p>
        </p:txBody>
      </p:sp>
      <p:sp>
        <p:nvSpPr>
          <p:cNvPr id="6" name="Datumsplatzhalter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sz="1200" baseline="0">
                <a:solidFill>
                  <a:schemeClr val="tx1">
                    <a:lumMod val="65000"/>
                    <a:lumOff val="35000"/>
                  </a:schemeClr>
                </a:solidFill>
              </a:defRPr>
            </a:lvl1pPr>
          </a:lstStyle>
          <a:p>
            <a:pPr rtl="0"/>
            <a:fld id="{3EBEB103-AD33-4173-83C1-72D65B12E924}" type="datetime1">
              <a:rPr lang="de-DE" noProof="0" smtClean="0"/>
              <a:t>24.02.2026</a:t>
            </a:fld>
            <a:endParaRPr lang="de-DE" noProof="0"/>
          </a:p>
        </p:txBody>
      </p:sp>
      <p:sp>
        <p:nvSpPr>
          <p:cNvPr id="7" name="Fußzeilenplatzhalter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sz="1200" baseline="0">
                <a:solidFill>
                  <a:schemeClr val="tx1">
                    <a:lumMod val="65000"/>
                    <a:lumOff val="35000"/>
                  </a:schemeClr>
                </a:solidFill>
              </a:defRPr>
            </a:lvl1pPr>
          </a:lstStyle>
          <a:p>
            <a:pPr rtl="0"/>
            <a:endParaRPr lang="de-DE" noProof="0"/>
          </a:p>
        </p:txBody>
      </p:sp>
      <p:sp>
        <p:nvSpPr>
          <p:cNvPr id="8" name="Foliennummernplatzhalter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sz="1200" baseline="0">
                <a:solidFill>
                  <a:schemeClr val="tx1">
                    <a:lumMod val="65000"/>
                    <a:lumOff val="35000"/>
                  </a:schemeClr>
                </a:solidFill>
              </a:defRPr>
            </a:lvl1pPr>
          </a:lstStyle>
          <a:p>
            <a:pPr rtl="0"/>
            <a:fld id="{9860EDB8-5305-433F-BE41-D7A86D811DB3}" type="slidenum">
              <a:rPr lang="de-DE" noProof="0" smtClean="0"/>
              <a:pPr rtl="0"/>
              <a:t>‹Nr.›</a:t>
            </a:fld>
            <a:endParaRPr lang="de-DE" noProof="0"/>
          </a:p>
        </p:txBody>
      </p:sp>
    </p:spTree>
    <p:extLst>
      <p:ext uri="{BB962C8B-B14F-4D97-AF65-F5344CB8AC3E}">
        <p14:creationId xmlns:p14="http://schemas.microsoft.com/office/powerpoint/2010/main" val="40208705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bschnittsüberschrift">
    <p:spTree>
      <p:nvGrpSpPr>
        <p:cNvPr id="1" name=""/>
        <p:cNvGrpSpPr/>
        <p:nvPr/>
      </p:nvGrpSpPr>
      <p:grpSpPr>
        <a:xfrm>
          <a:off x="0" y="0"/>
          <a:ext cx="0" cy="0"/>
          <a:chOff x="0" y="0"/>
          <a:chExt cx="0" cy="0"/>
        </a:xfrm>
      </p:grpSpPr>
      <p:sp>
        <p:nvSpPr>
          <p:cNvPr id="9" name="Rechteck 8"/>
          <p:cNvSpPr/>
          <p:nvPr userDrawn="1"/>
        </p:nvSpPr>
        <p:spPr>
          <a:xfrm>
            <a:off x="254951" y="262784"/>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sz="1800" noProof="0"/>
          </a:p>
        </p:txBody>
      </p:sp>
      <p:sp>
        <p:nvSpPr>
          <p:cNvPr id="10" name="Rechteck 9"/>
          <p:cNvSpPr/>
          <p:nvPr userDrawn="1"/>
        </p:nvSpPr>
        <p:spPr bwMode="blackWhite">
          <a:xfrm>
            <a:off x="254950" y="262784"/>
            <a:ext cx="11682101" cy="207264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sz="1800" noProof="0"/>
          </a:p>
        </p:txBody>
      </p:sp>
      <p:sp>
        <p:nvSpPr>
          <p:cNvPr id="2" name="Titel 1"/>
          <p:cNvSpPr>
            <a:spLocks noGrp="1"/>
          </p:cNvSpPr>
          <p:nvPr>
            <p:ph type="title" hasCustomPrompt="1"/>
          </p:nvPr>
        </p:nvSpPr>
        <p:spPr>
          <a:xfrm>
            <a:off x="521208" y="1536192"/>
            <a:ext cx="6876288" cy="640080"/>
          </a:xfrm>
        </p:spPr>
        <p:txBody>
          <a:bodyPr rtlCol="0">
            <a:normAutofit/>
          </a:bodyPr>
          <a:lstStyle>
            <a:lvl1pPr>
              <a:defRPr sz="3600">
                <a:solidFill>
                  <a:schemeClr val="bg1"/>
                </a:solidFill>
              </a:defRPr>
            </a:lvl1pPr>
          </a:lstStyle>
          <a:p>
            <a:pPr rtl="0"/>
            <a:r>
              <a:rPr lang="de-DE" noProof="0"/>
              <a:t>Titelmasterformat durch Klicken bearbeiten</a:t>
            </a:r>
          </a:p>
        </p:txBody>
      </p:sp>
      <p:sp>
        <p:nvSpPr>
          <p:cNvPr id="7" name="Inhaltsplatzhalter 6"/>
          <p:cNvSpPr>
            <a:spLocks noGrp="1"/>
          </p:cNvSpPr>
          <p:nvPr>
            <p:ph sz="quarter" idx="13" hasCustomPrompt="1"/>
          </p:nvPr>
        </p:nvSpPr>
        <p:spPr>
          <a:xfrm>
            <a:off x="539496" y="2560320"/>
            <a:ext cx="9445752" cy="3977640"/>
          </a:xfrm>
        </p:spPr>
        <p:txBody>
          <a:bodyPr vert="horz" lIns="91440" tIns="45720" rIns="91440" bIns="45720" rtlCol="0">
            <a:normAutofit/>
          </a:bodyPr>
          <a:lstStyle>
            <a:lvl1pPr>
              <a:defRPr lang="en-US" sz="2400" smtClean="0">
                <a:solidFill>
                  <a:schemeClr val="tx1">
                    <a:lumMod val="75000"/>
                    <a:lumOff val="25000"/>
                  </a:schemeClr>
                </a:solidFill>
                <a:latin typeface="+mj-lt"/>
              </a:defRPr>
            </a:lvl1pPr>
            <a:lvl2pPr>
              <a:defRPr lang="en-US" sz="1200" dirty="0" smtClean="0">
                <a:solidFill>
                  <a:schemeClr val="tx1">
                    <a:lumMod val="75000"/>
                    <a:lumOff val="25000"/>
                  </a:schemeClr>
                </a:solidFill>
              </a:defRPr>
            </a:lvl2pPr>
            <a:lvl3pPr>
              <a:defRPr lang="en-US" sz="1200" dirty="0" smtClean="0">
                <a:solidFill>
                  <a:schemeClr val="tx1">
                    <a:lumMod val="75000"/>
                    <a:lumOff val="25000"/>
                  </a:schemeClr>
                </a:solidFill>
              </a:defRPr>
            </a:lvl3pPr>
            <a:lvl4pPr>
              <a:defRPr lang="en-US" sz="1200" dirty="0" smtClean="0">
                <a:solidFill>
                  <a:schemeClr val="tx1">
                    <a:lumMod val="75000"/>
                    <a:lumOff val="25000"/>
                  </a:schemeClr>
                </a:solidFill>
              </a:defRPr>
            </a:lvl4pPr>
            <a:lvl5pPr>
              <a:defRPr lang="en-US" sz="1200" dirty="0">
                <a:solidFill>
                  <a:schemeClr val="tx1">
                    <a:lumMod val="75000"/>
                    <a:lumOff val="25000"/>
                  </a:schemeClr>
                </a:solidFill>
              </a:defRPr>
            </a:lvl5pPr>
          </a:lstStyle>
          <a:p>
            <a:pPr marL="0" lvl="0" indent="0" rtl="0">
              <a:lnSpc>
                <a:spcPct val="150000"/>
              </a:lnSpc>
              <a:spcBef>
                <a:spcPts val="1000"/>
              </a:spcBef>
              <a:spcAft>
                <a:spcPts val="1200"/>
              </a:spcAft>
              <a:buNone/>
            </a:pPr>
            <a:r>
              <a:rPr lang="de-DE" noProof="0"/>
              <a:t>Textmasterformat durch Klicken bearbeiten</a:t>
            </a:r>
          </a:p>
          <a:p>
            <a:pPr marL="0" lvl="1" indent="0" rtl="0">
              <a:lnSpc>
                <a:spcPct val="150000"/>
              </a:lnSpc>
              <a:spcBef>
                <a:spcPts val="1000"/>
              </a:spcBef>
              <a:spcAft>
                <a:spcPts val="1200"/>
              </a:spcAft>
              <a:buNone/>
            </a:pPr>
            <a:r>
              <a:rPr lang="de-DE" noProof="0"/>
              <a:t>Zweite Ebene</a:t>
            </a:r>
          </a:p>
          <a:p>
            <a:pPr marL="0" lvl="2" indent="0" rtl="0">
              <a:lnSpc>
                <a:spcPct val="150000"/>
              </a:lnSpc>
              <a:spcBef>
                <a:spcPts val="1000"/>
              </a:spcBef>
              <a:spcAft>
                <a:spcPts val="1200"/>
              </a:spcAft>
              <a:buNone/>
            </a:pPr>
            <a:r>
              <a:rPr lang="de-DE" noProof="0"/>
              <a:t>Dritte Ebene</a:t>
            </a:r>
          </a:p>
          <a:p>
            <a:pPr marL="0" lvl="3" indent="0" rtl="0">
              <a:lnSpc>
                <a:spcPct val="150000"/>
              </a:lnSpc>
              <a:spcBef>
                <a:spcPts val="1000"/>
              </a:spcBef>
              <a:spcAft>
                <a:spcPts val="1200"/>
              </a:spcAft>
              <a:buNone/>
            </a:pPr>
            <a:r>
              <a:rPr lang="de-DE" noProof="0"/>
              <a:t>Vierte Ebene</a:t>
            </a:r>
          </a:p>
          <a:p>
            <a:pPr marL="0" lvl="4" indent="0" rtl="0">
              <a:lnSpc>
                <a:spcPct val="150000"/>
              </a:lnSpc>
              <a:spcBef>
                <a:spcPts val="1000"/>
              </a:spcBef>
              <a:spcAft>
                <a:spcPts val="1200"/>
              </a:spcAft>
              <a:buNone/>
            </a:pPr>
            <a:r>
              <a:rPr lang="de-DE" noProof="0"/>
              <a:t>Fünfte Ebene</a:t>
            </a:r>
          </a:p>
        </p:txBody>
      </p:sp>
    </p:spTree>
    <p:extLst>
      <p:ext uri="{BB962C8B-B14F-4D97-AF65-F5344CB8AC3E}">
        <p14:creationId xmlns:p14="http://schemas.microsoft.com/office/powerpoint/2010/main" val="1688613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1F9ACB5-3AF3-48DA-AAC6-259545F5D251}"/>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E33C01EE-F112-45D5-A4B5-A680CFD2E2A6}"/>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AD7254BA-73F8-4CFA-BD50-6F40ECC53D54}"/>
              </a:ext>
            </a:extLst>
          </p:cNvPr>
          <p:cNvSpPr>
            <a:spLocks noGrp="1"/>
          </p:cNvSpPr>
          <p:nvPr>
            <p:ph type="dt" sz="half" idx="10"/>
          </p:nvPr>
        </p:nvSpPr>
        <p:spPr/>
        <p:txBody>
          <a:bodyPr/>
          <a:lstStyle/>
          <a:p>
            <a:fld id="{1550453B-4773-42C5-A3D2-B5FF1D91B07A}" type="datetimeFigureOut">
              <a:rPr lang="de-DE" smtClean="0"/>
              <a:t>24.02.2026</a:t>
            </a:fld>
            <a:endParaRPr lang="de-DE"/>
          </a:p>
        </p:txBody>
      </p:sp>
      <p:sp>
        <p:nvSpPr>
          <p:cNvPr id="5" name="Fußzeilenplatzhalter 4">
            <a:extLst>
              <a:ext uri="{FF2B5EF4-FFF2-40B4-BE49-F238E27FC236}">
                <a16:creationId xmlns:a16="http://schemas.microsoft.com/office/drawing/2014/main" id="{B0532F49-1D1C-47FF-8647-D2C571A25D65}"/>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46ACD93B-F4D9-490C-859D-589EBD9129E0}"/>
              </a:ext>
            </a:extLst>
          </p:cNvPr>
          <p:cNvSpPr>
            <a:spLocks noGrp="1"/>
          </p:cNvSpPr>
          <p:nvPr>
            <p:ph type="sldNum" sz="quarter" idx="12"/>
          </p:nvPr>
        </p:nvSpPr>
        <p:spPr/>
        <p:txBody>
          <a:bodyPr/>
          <a:lstStyle/>
          <a:p>
            <a:fld id="{618AD07B-C5C4-4E5D-A2DA-AC89686589BE}" type="slidenum">
              <a:rPr lang="de-DE" smtClean="0"/>
              <a:t>‹Nr.›</a:t>
            </a:fld>
            <a:endParaRPr lang="de-DE"/>
          </a:p>
        </p:txBody>
      </p:sp>
    </p:spTree>
    <p:extLst>
      <p:ext uri="{BB962C8B-B14F-4D97-AF65-F5344CB8AC3E}">
        <p14:creationId xmlns:p14="http://schemas.microsoft.com/office/powerpoint/2010/main" val="3894466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FF487F-4042-4DCD-A5C7-AAF780142275}"/>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D5D2AAC3-9B0B-4ABA-88B1-8852526AC4B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49604336-B9A1-49D6-8047-A70D61427AA8}"/>
              </a:ext>
            </a:extLst>
          </p:cNvPr>
          <p:cNvSpPr>
            <a:spLocks noGrp="1"/>
          </p:cNvSpPr>
          <p:nvPr>
            <p:ph type="dt" sz="half" idx="10"/>
          </p:nvPr>
        </p:nvSpPr>
        <p:spPr/>
        <p:txBody>
          <a:bodyPr/>
          <a:lstStyle/>
          <a:p>
            <a:fld id="{1550453B-4773-42C5-A3D2-B5FF1D91B07A}" type="datetimeFigureOut">
              <a:rPr lang="de-DE" smtClean="0"/>
              <a:t>24.02.2026</a:t>
            </a:fld>
            <a:endParaRPr lang="de-DE"/>
          </a:p>
        </p:txBody>
      </p:sp>
      <p:sp>
        <p:nvSpPr>
          <p:cNvPr id="5" name="Fußzeilenplatzhalter 4">
            <a:extLst>
              <a:ext uri="{FF2B5EF4-FFF2-40B4-BE49-F238E27FC236}">
                <a16:creationId xmlns:a16="http://schemas.microsoft.com/office/drawing/2014/main" id="{06A2032A-69DC-42D7-A041-9E2952A6FB46}"/>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7CAFEE06-B71A-4D83-A127-919EC1C825BC}"/>
              </a:ext>
            </a:extLst>
          </p:cNvPr>
          <p:cNvSpPr>
            <a:spLocks noGrp="1"/>
          </p:cNvSpPr>
          <p:nvPr>
            <p:ph type="sldNum" sz="quarter" idx="12"/>
          </p:nvPr>
        </p:nvSpPr>
        <p:spPr/>
        <p:txBody>
          <a:bodyPr/>
          <a:lstStyle/>
          <a:p>
            <a:fld id="{618AD07B-C5C4-4E5D-A2DA-AC89686589BE}" type="slidenum">
              <a:rPr lang="de-DE" smtClean="0"/>
              <a:t>‹Nr.›</a:t>
            </a:fld>
            <a:endParaRPr lang="de-DE"/>
          </a:p>
        </p:txBody>
      </p:sp>
    </p:spTree>
    <p:extLst>
      <p:ext uri="{BB962C8B-B14F-4D97-AF65-F5344CB8AC3E}">
        <p14:creationId xmlns:p14="http://schemas.microsoft.com/office/powerpoint/2010/main" val="4097346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F536F3-CD25-4CF3-8B17-85ED86BC8123}"/>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77B8BAFA-8A0F-4614-BEE8-118C0684583E}"/>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CB070CA8-ACAB-438A-8364-C9D254B24FC5}"/>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428DF9C5-17B5-444A-897C-C4FDD890C652}"/>
              </a:ext>
            </a:extLst>
          </p:cNvPr>
          <p:cNvSpPr>
            <a:spLocks noGrp="1"/>
          </p:cNvSpPr>
          <p:nvPr>
            <p:ph type="dt" sz="half" idx="10"/>
          </p:nvPr>
        </p:nvSpPr>
        <p:spPr/>
        <p:txBody>
          <a:bodyPr/>
          <a:lstStyle/>
          <a:p>
            <a:fld id="{1550453B-4773-42C5-A3D2-B5FF1D91B07A}" type="datetimeFigureOut">
              <a:rPr lang="de-DE" smtClean="0"/>
              <a:t>24.02.2026</a:t>
            </a:fld>
            <a:endParaRPr lang="de-DE"/>
          </a:p>
        </p:txBody>
      </p:sp>
      <p:sp>
        <p:nvSpPr>
          <p:cNvPr id="6" name="Fußzeilenplatzhalter 5">
            <a:extLst>
              <a:ext uri="{FF2B5EF4-FFF2-40B4-BE49-F238E27FC236}">
                <a16:creationId xmlns:a16="http://schemas.microsoft.com/office/drawing/2014/main" id="{119E50BF-CE8E-434B-A1A3-F8516392DB37}"/>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4D4CF924-075F-4F68-A506-CCA2EF443347}"/>
              </a:ext>
            </a:extLst>
          </p:cNvPr>
          <p:cNvSpPr>
            <a:spLocks noGrp="1"/>
          </p:cNvSpPr>
          <p:nvPr>
            <p:ph type="sldNum" sz="quarter" idx="12"/>
          </p:nvPr>
        </p:nvSpPr>
        <p:spPr/>
        <p:txBody>
          <a:bodyPr/>
          <a:lstStyle/>
          <a:p>
            <a:fld id="{618AD07B-C5C4-4E5D-A2DA-AC89686589BE}" type="slidenum">
              <a:rPr lang="de-DE" smtClean="0"/>
              <a:t>‹Nr.›</a:t>
            </a:fld>
            <a:endParaRPr lang="de-DE"/>
          </a:p>
        </p:txBody>
      </p:sp>
    </p:spTree>
    <p:extLst>
      <p:ext uri="{BB962C8B-B14F-4D97-AF65-F5344CB8AC3E}">
        <p14:creationId xmlns:p14="http://schemas.microsoft.com/office/powerpoint/2010/main" val="26305917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EEFF41-9B85-42E6-9D58-3190CBFF5E49}"/>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4A18844A-BB6E-4875-9750-58ECE981583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0C336423-B325-406D-94C8-F241E2EC932E}"/>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7691C9DC-F8AB-4386-ACA3-F1CED6A5618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302ABB24-B752-4526-B384-95F913E19F87}"/>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652C8206-2AD8-419F-893E-1249241057C3}"/>
              </a:ext>
            </a:extLst>
          </p:cNvPr>
          <p:cNvSpPr>
            <a:spLocks noGrp="1"/>
          </p:cNvSpPr>
          <p:nvPr>
            <p:ph type="dt" sz="half" idx="10"/>
          </p:nvPr>
        </p:nvSpPr>
        <p:spPr/>
        <p:txBody>
          <a:bodyPr/>
          <a:lstStyle/>
          <a:p>
            <a:fld id="{1550453B-4773-42C5-A3D2-B5FF1D91B07A}" type="datetimeFigureOut">
              <a:rPr lang="de-DE" smtClean="0"/>
              <a:t>24.02.2026</a:t>
            </a:fld>
            <a:endParaRPr lang="de-DE"/>
          </a:p>
        </p:txBody>
      </p:sp>
      <p:sp>
        <p:nvSpPr>
          <p:cNvPr id="8" name="Fußzeilenplatzhalter 7">
            <a:extLst>
              <a:ext uri="{FF2B5EF4-FFF2-40B4-BE49-F238E27FC236}">
                <a16:creationId xmlns:a16="http://schemas.microsoft.com/office/drawing/2014/main" id="{E8FDB7B2-0ABC-4827-A750-6A9753991FF0}"/>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3CC46ECE-9F04-4DFB-8CDE-CF09F787F60D}"/>
              </a:ext>
            </a:extLst>
          </p:cNvPr>
          <p:cNvSpPr>
            <a:spLocks noGrp="1"/>
          </p:cNvSpPr>
          <p:nvPr>
            <p:ph type="sldNum" sz="quarter" idx="12"/>
          </p:nvPr>
        </p:nvSpPr>
        <p:spPr/>
        <p:txBody>
          <a:bodyPr/>
          <a:lstStyle/>
          <a:p>
            <a:fld id="{618AD07B-C5C4-4E5D-A2DA-AC89686589BE}" type="slidenum">
              <a:rPr lang="de-DE" smtClean="0"/>
              <a:t>‹Nr.›</a:t>
            </a:fld>
            <a:endParaRPr lang="de-DE"/>
          </a:p>
        </p:txBody>
      </p:sp>
    </p:spTree>
    <p:extLst>
      <p:ext uri="{BB962C8B-B14F-4D97-AF65-F5344CB8AC3E}">
        <p14:creationId xmlns:p14="http://schemas.microsoft.com/office/powerpoint/2010/main" val="9523057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4EA253-CDE2-4617-BD7A-465A3C2A49C9}"/>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115B0C6A-7EEE-4B4A-8A59-26E7E93096C3}"/>
              </a:ext>
            </a:extLst>
          </p:cNvPr>
          <p:cNvSpPr>
            <a:spLocks noGrp="1"/>
          </p:cNvSpPr>
          <p:nvPr>
            <p:ph type="dt" sz="half" idx="10"/>
          </p:nvPr>
        </p:nvSpPr>
        <p:spPr/>
        <p:txBody>
          <a:bodyPr/>
          <a:lstStyle/>
          <a:p>
            <a:fld id="{1550453B-4773-42C5-A3D2-B5FF1D91B07A}" type="datetimeFigureOut">
              <a:rPr lang="de-DE" smtClean="0"/>
              <a:t>24.02.2026</a:t>
            </a:fld>
            <a:endParaRPr lang="de-DE"/>
          </a:p>
        </p:txBody>
      </p:sp>
      <p:sp>
        <p:nvSpPr>
          <p:cNvPr id="4" name="Fußzeilenplatzhalter 3">
            <a:extLst>
              <a:ext uri="{FF2B5EF4-FFF2-40B4-BE49-F238E27FC236}">
                <a16:creationId xmlns:a16="http://schemas.microsoft.com/office/drawing/2014/main" id="{E1B39104-B38B-417C-B3D2-7C82FC89DEA0}"/>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B30EA71A-0316-4B8D-96CC-5F889ABAB8E3}"/>
              </a:ext>
            </a:extLst>
          </p:cNvPr>
          <p:cNvSpPr>
            <a:spLocks noGrp="1"/>
          </p:cNvSpPr>
          <p:nvPr>
            <p:ph type="sldNum" sz="quarter" idx="12"/>
          </p:nvPr>
        </p:nvSpPr>
        <p:spPr/>
        <p:txBody>
          <a:bodyPr/>
          <a:lstStyle/>
          <a:p>
            <a:fld id="{618AD07B-C5C4-4E5D-A2DA-AC89686589BE}" type="slidenum">
              <a:rPr lang="de-DE" smtClean="0"/>
              <a:t>‹Nr.›</a:t>
            </a:fld>
            <a:endParaRPr lang="de-DE"/>
          </a:p>
        </p:txBody>
      </p:sp>
    </p:spTree>
    <p:extLst>
      <p:ext uri="{BB962C8B-B14F-4D97-AF65-F5344CB8AC3E}">
        <p14:creationId xmlns:p14="http://schemas.microsoft.com/office/powerpoint/2010/main" val="1105278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55E8DE2E-4851-43D1-99A4-DC6B1A09A5D5}"/>
              </a:ext>
            </a:extLst>
          </p:cNvPr>
          <p:cNvSpPr>
            <a:spLocks noGrp="1"/>
          </p:cNvSpPr>
          <p:nvPr>
            <p:ph type="dt" sz="half" idx="10"/>
          </p:nvPr>
        </p:nvSpPr>
        <p:spPr/>
        <p:txBody>
          <a:bodyPr/>
          <a:lstStyle/>
          <a:p>
            <a:fld id="{1550453B-4773-42C5-A3D2-B5FF1D91B07A}" type="datetimeFigureOut">
              <a:rPr lang="de-DE" smtClean="0"/>
              <a:t>24.02.2026</a:t>
            </a:fld>
            <a:endParaRPr lang="de-DE"/>
          </a:p>
        </p:txBody>
      </p:sp>
      <p:sp>
        <p:nvSpPr>
          <p:cNvPr id="3" name="Fußzeilenplatzhalter 2">
            <a:extLst>
              <a:ext uri="{FF2B5EF4-FFF2-40B4-BE49-F238E27FC236}">
                <a16:creationId xmlns:a16="http://schemas.microsoft.com/office/drawing/2014/main" id="{1C443B27-D7A6-48FA-9184-C8A5A84678CD}"/>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2E617780-9904-420C-97F9-465A73793385}"/>
              </a:ext>
            </a:extLst>
          </p:cNvPr>
          <p:cNvSpPr>
            <a:spLocks noGrp="1"/>
          </p:cNvSpPr>
          <p:nvPr>
            <p:ph type="sldNum" sz="quarter" idx="12"/>
          </p:nvPr>
        </p:nvSpPr>
        <p:spPr/>
        <p:txBody>
          <a:bodyPr/>
          <a:lstStyle/>
          <a:p>
            <a:fld id="{618AD07B-C5C4-4E5D-A2DA-AC89686589BE}" type="slidenum">
              <a:rPr lang="de-DE" smtClean="0"/>
              <a:t>‹Nr.›</a:t>
            </a:fld>
            <a:endParaRPr lang="de-DE"/>
          </a:p>
        </p:txBody>
      </p:sp>
    </p:spTree>
    <p:extLst>
      <p:ext uri="{BB962C8B-B14F-4D97-AF65-F5344CB8AC3E}">
        <p14:creationId xmlns:p14="http://schemas.microsoft.com/office/powerpoint/2010/main" val="588390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31D70B-9FC6-46C9-AE63-91F2DC698C28}"/>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8D4A7162-E78C-4CA5-B2DD-F6A74F66EF6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121FCAD5-A263-448A-91A0-74349D0A26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EF8C81B4-BF5D-4D80-8C9E-8ED7C3CC6BC2}"/>
              </a:ext>
            </a:extLst>
          </p:cNvPr>
          <p:cNvSpPr>
            <a:spLocks noGrp="1"/>
          </p:cNvSpPr>
          <p:nvPr>
            <p:ph type="dt" sz="half" idx="10"/>
          </p:nvPr>
        </p:nvSpPr>
        <p:spPr/>
        <p:txBody>
          <a:bodyPr/>
          <a:lstStyle/>
          <a:p>
            <a:fld id="{1550453B-4773-42C5-A3D2-B5FF1D91B07A}" type="datetimeFigureOut">
              <a:rPr lang="de-DE" smtClean="0"/>
              <a:t>24.02.2026</a:t>
            </a:fld>
            <a:endParaRPr lang="de-DE"/>
          </a:p>
        </p:txBody>
      </p:sp>
      <p:sp>
        <p:nvSpPr>
          <p:cNvPr id="6" name="Fußzeilenplatzhalter 5">
            <a:extLst>
              <a:ext uri="{FF2B5EF4-FFF2-40B4-BE49-F238E27FC236}">
                <a16:creationId xmlns:a16="http://schemas.microsoft.com/office/drawing/2014/main" id="{43D578D1-E4A0-4A14-8D44-F17A771F9DED}"/>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151D461C-CCFB-44FA-A49B-F70370106D77}"/>
              </a:ext>
            </a:extLst>
          </p:cNvPr>
          <p:cNvSpPr>
            <a:spLocks noGrp="1"/>
          </p:cNvSpPr>
          <p:nvPr>
            <p:ph type="sldNum" sz="quarter" idx="12"/>
          </p:nvPr>
        </p:nvSpPr>
        <p:spPr/>
        <p:txBody>
          <a:bodyPr/>
          <a:lstStyle/>
          <a:p>
            <a:fld id="{618AD07B-C5C4-4E5D-A2DA-AC89686589BE}" type="slidenum">
              <a:rPr lang="de-DE" smtClean="0"/>
              <a:t>‹Nr.›</a:t>
            </a:fld>
            <a:endParaRPr lang="de-DE"/>
          </a:p>
        </p:txBody>
      </p:sp>
    </p:spTree>
    <p:extLst>
      <p:ext uri="{BB962C8B-B14F-4D97-AF65-F5344CB8AC3E}">
        <p14:creationId xmlns:p14="http://schemas.microsoft.com/office/powerpoint/2010/main" val="34557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BFFDF52-1552-4660-915D-2D0CC0B8B389}"/>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973BC956-DCCB-4CD6-BA78-AB1FC3BA2B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6C4FDCF5-8527-4DC4-A2DA-AD103EB11C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12FFBE27-18B5-43EB-8B77-CB7D32C814B0}"/>
              </a:ext>
            </a:extLst>
          </p:cNvPr>
          <p:cNvSpPr>
            <a:spLocks noGrp="1"/>
          </p:cNvSpPr>
          <p:nvPr>
            <p:ph type="dt" sz="half" idx="10"/>
          </p:nvPr>
        </p:nvSpPr>
        <p:spPr/>
        <p:txBody>
          <a:bodyPr/>
          <a:lstStyle/>
          <a:p>
            <a:fld id="{1550453B-4773-42C5-A3D2-B5FF1D91B07A}" type="datetimeFigureOut">
              <a:rPr lang="de-DE" smtClean="0"/>
              <a:t>24.02.2026</a:t>
            </a:fld>
            <a:endParaRPr lang="de-DE"/>
          </a:p>
        </p:txBody>
      </p:sp>
      <p:sp>
        <p:nvSpPr>
          <p:cNvPr id="6" name="Fußzeilenplatzhalter 5">
            <a:extLst>
              <a:ext uri="{FF2B5EF4-FFF2-40B4-BE49-F238E27FC236}">
                <a16:creationId xmlns:a16="http://schemas.microsoft.com/office/drawing/2014/main" id="{84508F38-C90E-47AB-B748-DBD2D6A0E60F}"/>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2E361AA6-AE51-4A9A-B39A-A701A13D5664}"/>
              </a:ext>
            </a:extLst>
          </p:cNvPr>
          <p:cNvSpPr>
            <a:spLocks noGrp="1"/>
          </p:cNvSpPr>
          <p:nvPr>
            <p:ph type="sldNum" sz="quarter" idx="12"/>
          </p:nvPr>
        </p:nvSpPr>
        <p:spPr/>
        <p:txBody>
          <a:bodyPr/>
          <a:lstStyle/>
          <a:p>
            <a:fld id="{618AD07B-C5C4-4E5D-A2DA-AC89686589BE}" type="slidenum">
              <a:rPr lang="de-DE" smtClean="0"/>
              <a:t>‹Nr.›</a:t>
            </a:fld>
            <a:endParaRPr lang="de-DE"/>
          </a:p>
        </p:txBody>
      </p:sp>
    </p:spTree>
    <p:extLst>
      <p:ext uri="{BB962C8B-B14F-4D97-AF65-F5344CB8AC3E}">
        <p14:creationId xmlns:p14="http://schemas.microsoft.com/office/powerpoint/2010/main" val="2717208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5C5807A0-350E-4D0B-8BEC-EAC00E554BD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D64DFA36-AFC8-4779-9B44-6828742F79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43477164-42BA-4D46-9DB7-89C5293680C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50453B-4773-42C5-A3D2-B5FF1D91B07A}" type="datetimeFigureOut">
              <a:rPr lang="de-DE" smtClean="0"/>
              <a:t>24.02.2026</a:t>
            </a:fld>
            <a:endParaRPr lang="de-DE"/>
          </a:p>
        </p:txBody>
      </p:sp>
      <p:sp>
        <p:nvSpPr>
          <p:cNvPr id="5" name="Fußzeilenplatzhalter 4">
            <a:extLst>
              <a:ext uri="{FF2B5EF4-FFF2-40B4-BE49-F238E27FC236}">
                <a16:creationId xmlns:a16="http://schemas.microsoft.com/office/drawing/2014/main" id="{7423E1F3-B4C3-441A-B5C1-C71ADD00429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DFF29E32-A80C-481D-BDD3-61F902BEF9E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8AD07B-C5C4-4E5D-A2DA-AC89686589BE}" type="slidenum">
              <a:rPr lang="de-DE" smtClean="0"/>
              <a:t>‹Nr.›</a:t>
            </a:fld>
            <a:endParaRPr lang="de-DE"/>
          </a:p>
        </p:txBody>
      </p:sp>
    </p:spTree>
    <p:extLst>
      <p:ext uri="{BB962C8B-B14F-4D97-AF65-F5344CB8AC3E}">
        <p14:creationId xmlns:p14="http://schemas.microsoft.com/office/powerpoint/2010/main" val="31968296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hteck 6"/>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rtl="0"/>
            <a:endParaRPr lang="de-DE" sz="1800" noProof="0"/>
          </a:p>
        </p:txBody>
      </p:sp>
      <p:sp>
        <p:nvSpPr>
          <p:cNvPr id="2" name="Titelplatzhalter 1"/>
          <p:cNvSpPr>
            <a:spLocks noGrp="1"/>
          </p:cNvSpPr>
          <p:nvPr>
            <p:ph type="title"/>
          </p:nvPr>
        </p:nvSpPr>
        <p:spPr>
          <a:xfrm>
            <a:off x="521208" y="448056"/>
            <a:ext cx="6876288" cy="640080"/>
          </a:xfrm>
          <a:prstGeom prst="rect">
            <a:avLst/>
          </a:prstGeom>
        </p:spPr>
        <p:txBody>
          <a:bodyPr vert="horz" lIns="91440" tIns="45720" rIns="91440" bIns="45720" rtlCol="0" anchor="b" anchorCtr="0">
            <a:normAutofit/>
          </a:bodyPr>
          <a:lstStyle/>
          <a:p>
            <a:pPr rtl="0"/>
            <a:r>
              <a:rPr lang="de-DE" noProof="0"/>
              <a:t>Titelmasterformat durch Klicken bearbeiten</a:t>
            </a:r>
          </a:p>
        </p:txBody>
      </p:sp>
      <p:sp>
        <p:nvSpPr>
          <p:cNvPr id="3" name="Textplatzhalter 2"/>
          <p:cNvSpPr>
            <a:spLocks noGrp="1"/>
          </p:cNvSpPr>
          <p:nvPr>
            <p:ph type="body" idx="1"/>
          </p:nvPr>
        </p:nvSpPr>
        <p:spPr>
          <a:xfrm>
            <a:off x="539496" y="1435608"/>
            <a:ext cx="4416552" cy="3977640"/>
          </a:xfrm>
          <a:prstGeom prst="rect">
            <a:avLst/>
          </a:prstGeom>
        </p:spPr>
        <p:txBody>
          <a:bodyPr vert="horz" lIns="91440" tIns="45720" rIns="91440" bIns="45720" rtlCol="0">
            <a:normAutofit/>
          </a:bodyPr>
          <a:lstStyle/>
          <a:p>
            <a:pPr lvl="0" rtl="0"/>
            <a:r>
              <a:rPr lang="de-DE" noProof="0"/>
              <a:t>Textmasterformate durch Klicken bearbeiten</a:t>
            </a:r>
          </a:p>
          <a:p>
            <a:pPr lvl="1" rtl="0"/>
            <a:r>
              <a:rPr lang="de-DE" noProof="0"/>
              <a:t>Zweite Ebene</a:t>
            </a:r>
          </a:p>
          <a:p>
            <a:pPr lvl="2" rtl="0"/>
            <a:r>
              <a:rPr lang="de-DE" noProof="0"/>
              <a:t>Dritte Ebene</a:t>
            </a:r>
          </a:p>
          <a:p>
            <a:pPr lvl="3" rtl="0"/>
            <a:r>
              <a:rPr lang="de-DE" noProof="0"/>
              <a:t>Vierte Ebene</a:t>
            </a:r>
          </a:p>
          <a:p>
            <a:pPr lvl="4" rtl="0"/>
            <a:r>
              <a:rPr lang="de-DE" noProof="0"/>
              <a:t>Fünfte Ebene</a:t>
            </a:r>
          </a:p>
        </p:txBody>
      </p:sp>
      <p:sp>
        <p:nvSpPr>
          <p:cNvPr id="4" name="Datumsplatzhalter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sz="1200" baseline="0">
                <a:solidFill>
                  <a:schemeClr val="tx1">
                    <a:lumMod val="65000"/>
                    <a:lumOff val="35000"/>
                  </a:schemeClr>
                </a:solidFill>
              </a:defRPr>
            </a:lvl1pPr>
          </a:lstStyle>
          <a:p>
            <a:pPr rtl="0"/>
            <a:fld id="{51E631AE-9C9C-4876-AEEF-18EAF400C0F4}" type="datetime1">
              <a:rPr lang="de-DE" noProof="0" smtClean="0"/>
              <a:t>24.02.2026</a:t>
            </a:fld>
            <a:endParaRPr lang="de-DE" noProof="0"/>
          </a:p>
        </p:txBody>
      </p:sp>
      <p:sp>
        <p:nvSpPr>
          <p:cNvPr id="5" name="Fußzeilenplatzhalter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sz="1200" baseline="0">
                <a:solidFill>
                  <a:schemeClr val="tx1">
                    <a:lumMod val="65000"/>
                    <a:lumOff val="35000"/>
                  </a:schemeClr>
                </a:solidFill>
              </a:defRPr>
            </a:lvl1pPr>
          </a:lstStyle>
          <a:p>
            <a:pPr rtl="0"/>
            <a:endParaRPr lang="de-DE" noProof="0"/>
          </a:p>
        </p:txBody>
      </p:sp>
      <p:sp>
        <p:nvSpPr>
          <p:cNvPr id="6" name="Foliennummernplatzhalter 5"/>
          <p:cNvSpPr>
            <a:spLocks noGrp="1"/>
          </p:cNvSpPr>
          <p:nvPr>
            <p:ph type="sldNum" sz="quarter" idx="4"/>
          </p:nvPr>
        </p:nvSpPr>
        <p:spPr>
          <a:xfrm>
            <a:off x="8375904" y="6203952"/>
            <a:ext cx="3276600" cy="365125"/>
          </a:xfrm>
          <a:prstGeom prst="rect">
            <a:avLst/>
          </a:prstGeom>
        </p:spPr>
        <p:txBody>
          <a:bodyPr vert="horz" lIns="91440" tIns="45720" rIns="91440" bIns="45720" rtlCol="0" anchor="ctr"/>
          <a:lstStyle>
            <a:lvl1pPr algn="r">
              <a:defRPr sz="1200" baseline="0">
                <a:solidFill>
                  <a:schemeClr val="tx1">
                    <a:lumMod val="65000"/>
                    <a:lumOff val="35000"/>
                  </a:schemeClr>
                </a:solidFill>
              </a:defRPr>
            </a:lvl1pPr>
          </a:lstStyle>
          <a:p>
            <a:pPr rtl="0"/>
            <a:fld id="{9860EDB8-5305-433F-BE41-D7A86D811DB3}" type="slidenum">
              <a:rPr lang="de-DE" noProof="0" smtClean="0"/>
              <a:pPr rtl="0"/>
              <a:t>‹Nr.›</a:t>
            </a:fld>
            <a:endParaRPr lang="de-DE" noProof="0"/>
          </a:p>
        </p:txBody>
      </p:sp>
      <p:cxnSp>
        <p:nvCxnSpPr>
          <p:cNvPr id="8" name="Gerader Verbinder 7"/>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28768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sldNum="0" hdr="0" ftr="0" dt="0"/>
  <p:txStyles>
    <p:titleStyle>
      <a:lvl1pPr algn="l" defTabSz="914400" rtl="0" eaLnBrk="1" latinLnBrk="0" hangingPunct="1">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n-lt"/>
          <a:ea typeface="+mn-ea"/>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n-lt"/>
          <a:ea typeface="+mn-ea"/>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n-lt"/>
          <a:ea typeface="+mn-ea"/>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6.png"/><Relationship Id="rId1" Type="http://schemas.openxmlformats.org/officeDocument/2006/relationships/slideLayout" Target="../slideLayouts/slideLayout13.xm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13.xml"/><Relationship Id="rId6" Type="http://schemas.openxmlformats.org/officeDocument/2006/relationships/image" Target="../media/image32.jpeg"/><Relationship Id="rId5" Type="http://schemas.openxmlformats.org/officeDocument/2006/relationships/image" Target="../media/image31.png"/><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28.png"/><Relationship Id="rId1" Type="http://schemas.openxmlformats.org/officeDocument/2006/relationships/slideLayout" Target="../slideLayouts/slideLayout13.xml"/><Relationship Id="rId5" Type="http://schemas.openxmlformats.org/officeDocument/2006/relationships/image" Target="../media/image36.png"/><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28.png"/><Relationship Id="rId1" Type="http://schemas.openxmlformats.org/officeDocument/2006/relationships/slideLayout" Target="../slideLayouts/slideLayout13.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28.png"/><Relationship Id="rId1" Type="http://schemas.openxmlformats.org/officeDocument/2006/relationships/slideLayout" Target="../slideLayouts/slideLayout13.xml"/><Relationship Id="rId4" Type="http://schemas.openxmlformats.org/officeDocument/2006/relationships/image" Target="../media/image43.png"/></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28.png"/><Relationship Id="rId1" Type="http://schemas.openxmlformats.org/officeDocument/2006/relationships/slideLayout" Target="../slideLayouts/slideLayout13.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1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28.png"/><Relationship Id="rId1" Type="http://schemas.openxmlformats.org/officeDocument/2006/relationships/slideLayout" Target="../slideLayouts/slideLayout13.xml"/><Relationship Id="rId5" Type="http://schemas.openxmlformats.org/officeDocument/2006/relationships/image" Target="../media/image51.png"/><Relationship Id="rId4" Type="http://schemas.openxmlformats.org/officeDocument/2006/relationships/image" Target="../media/image50.png"/></Relationships>
</file>

<file path=ppt/slides/_rels/slide2.xml.rels><?xml version="1.0" encoding="UTF-8" standalone="yes"?>
<Relationships xmlns="http://schemas.openxmlformats.org/package/2006/relationships"><Relationship Id="rId3" Type="http://schemas.openxmlformats.org/officeDocument/2006/relationships/hyperlink" Target="https://www.mitarbeiterportal.bayern.de/"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28.png"/><Relationship Id="rId1" Type="http://schemas.openxmlformats.org/officeDocument/2006/relationships/slideLayout" Target="../slideLayouts/slideLayout13.xml"/><Relationship Id="rId4" Type="http://schemas.openxmlformats.org/officeDocument/2006/relationships/image" Target="../media/image53.png"/></Relationships>
</file>

<file path=ppt/slides/_rels/slide21.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image" Target="../media/image28.png"/><Relationship Id="rId1" Type="http://schemas.openxmlformats.org/officeDocument/2006/relationships/slideLayout" Target="../slideLayouts/slideLayout13.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2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28.png"/><Relationship Id="rId1" Type="http://schemas.openxmlformats.org/officeDocument/2006/relationships/slideLayout" Target="../slideLayouts/slideLayout13.xml"/><Relationship Id="rId5" Type="http://schemas.openxmlformats.org/officeDocument/2006/relationships/image" Target="../media/image61.png"/><Relationship Id="rId4" Type="http://schemas.openxmlformats.org/officeDocument/2006/relationships/image" Target="../media/image60.png"/></Relationships>
</file>

<file path=ppt/slides/_rels/slide23.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62.png"/><Relationship Id="rId7" Type="http://schemas.openxmlformats.org/officeDocument/2006/relationships/image" Target="../media/image66.png"/><Relationship Id="rId2" Type="http://schemas.openxmlformats.org/officeDocument/2006/relationships/image" Target="../media/image28.png"/><Relationship Id="rId1" Type="http://schemas.openxmlformats.org/officeDocument/2006/relationships/slideLayout" Target="../slideLayouts/slideLayout13.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24.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68.png"/><Relationship Id="rId7" Type="http://schemas.openxmlformats.org/officeDocument/2006/relationships/image" Target="../media/image72.png"/><Relationship Id="rId2" Type="http://schemas.openxmlformats.org/officeDocument/2006/relationships/image" Target="../media/image28.png"/><Relationship Id="rId1" Type="http://schemas.openxmlformats.org/officeDocument/2006/relationships/slideLayout" Target="../slideLayouts/slideLayout13.xml"/><Relationship Id="rId6" Type="http://schemas.openxmlformats.org/officeDocument/2006/relationships/image" Target="../media/image71.jpeg"/><Relationship Id="rId5" Type="http://schemas.openxmlformats.org/officeDocument/2006/relationships/image" Target="../media/image70.png"/><Relationship Id="rId4" Type="http://schemas.openxmlformats.org/officeDocument/2006/relationships/image" Target="../media/image69.png"/></Relationships>
</file>

<file path=ppt/slides/_rels/slide25.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28.png"/><Relationship Id="rId1" Type="http://schemas.openxmlformats.org/officeDocument/2006/relationships/slideLayout" Target="../slideLayouts/slideLayout13.xml"/><Relationship Id="rId5" Type="http://schemas.openxmlformats.org/officeDocument/2006/relationships/image" Target="../media/image77.png"/><Relationship Id="rId4" Type="http://schemas.openxmlformats.org/officeDocument/2006/relationships/image" Target="../media/image76.png"/></Relationships>
</file>

<file path=ppt/slides/_rels/slide27.xml.rels><?xml version="1.0" encoding="UTF-8" standalone="yes"?>
<Relationships xmlns="http://schemas.openxmlformats.org/package/2006/relationships"><Relationship Id="rId3" Type="http://schemas.openxmlformats.org/officeDocument/2006/relationships/hyperlink" Target="https://pixabay.com/de/fragezeichen-frage-antwort-1019993/" TargetMode="External"/><Relationship Id="rId2" Type="http://schemas.openxmlformats.org/officeDocument/2006/relationships/image" Target="../media/image78.jp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13.xml"/><Relationship Id="rId6" Type="http://schemas.openxmlformats.org/officeDocument/2006/relationships/image" Target="../media/image11.png"/><Relationship Id="rId5" Type="http://schemas.openxmlformats.org/officeDocument/2006/relationships/image" Target="../media/image10.emf"/><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Layout" Target="../slideLayouts/slideLayout13.xml"/><Relationship Id="rId5" Type="http://schemas.openxmlformats.org/officeDocument/2006/relationships/image" Target="../media/image14.emf"/><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slideLayout" Target="../slideLayouts/slideLayout13.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6.png"/><Relationship Id="rId1" Type="http://schemas.openxmlformats.org/officeDocument/2006/relationships/slideLayout" Target="../slideLayouts/slideLayout1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6.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44A2BD7B-1465-4084-9C0F-288A016B9C6D}"/>
              </a:ext>
            </a:extLst>
          </p:cNvPr>
          <p:cNvSpPr>
            <a:spLocks noGrp="1"/>
          </p:cNvSpPr>
          <p:nvPr>
            <p:ph type="ctrTitle"/>
          </p:nvPr>
        </p:nvSpPr>
        <p:spPr/>
        <p:txBody>
          <a:bodyPr/>
          <a:lstStyle/>
          <a:p>
            <a:r>
              <a:rPr lang="de-DE" dirty="0"/>
              <a:t>Schulung Reisemanagement </a:t>
            </a:r>
          </a:p>
        </p:txBody>
      </p:sp>
      <p:sp>
        <p:nvSpPr>
          <p:cNvPr id="5" name="Untertitel 4">
            <a:extLst>
              <a:ext uri="{FF2B5EF4-FFF2-40B4-BE49-F238E27FC236}">
                <a16:creationId xmlns:a16="http://schemas.microsoft.com/office/drawing/2014/main" id="{09213A63-E61D-43D2-B005-7A06255DE128}"/>
              </a:ext>
            </a:extLst>
          </p:cNvPr>
          <p:cNvSpPr>
            <a:spLocks noGrp="1"/>
          </p:cNvSpPr>
          <p:nvPr>
            <p:ph type="subTitle" idx="1"/>
          </p:nvPr>
        </p:nvSpPr>
        <p:spPr/>
        <p:txBody>
          <a:bodyPr/>
          <a:lstStyle/>
          <a:p>
            <a:r>
              <a:rPr lang="de-DE" dirty="0" err="1"/>
              <a:t>BayRMS</a:t>
            </a:r>
            <a:endParaRPr lang="de-DE" dirty="0"/>
          </a:p>
          <a:p>
            <a:r>
              <a:rPr lang="de-DE" sz="1200" dirty="0"/>
              <a:t>(</a:t>
            </a:r>
            <a:r>
              <a:rPr lang="de-DE" sz="1200"/>
              <a:t>Stand Feb 2026) </a:t>
            </a:r>
            <a:endParaRPr lang="de-DE" sz="1200" dirty="0"/>
          </a:p>
        </p:txBody>
      </p:sp>
      <p:pic>
        <p:nvPicPr>
          <p:cNvPr id="6" name="Grafik 5">
            <a:extLst>
              <a:ext uri="{FF2B5EF4-FFF2-40B4-BE49-F238E27FC236}">
                <a16:creationId xmlns:a16="http://schemas.microsoft.com/office/drawing/2014/main" id="{5013BF60-0DC4-4E89-847E-3490334513DC}"/>
              </a:ext>
            </a:extLst>
          </p:cNvPr>
          <p:cNvPicPr>
            <a:picLocks noChangeAspect="1"/>
          </p:cNvPicPr>
          <p:nvPr/>
        </p:nvPicPr>
        <p:blipFill>
          <a:blip r:embed="rId2"/>
          <a:stretch>
            <a:fillRect/>
          </a:stretch>
        </p:blipFill>
        <p:spPr>
          <a:xfrm>
            <a:off x="8086476" y="387154"/>
            <a:ext cx="3563998" cy="576000"/>
          </a:xfrm>
          <a:prstGeom prst="rect">
            <a:avLst/>
          </a:prstGeom>
        </p:spPr>
      </p:pic>
      <p:pic>
        <p:nvPicPr>
          <p:cNvPr id="7" name="Grafik 6">
            <a:extLst>
              <a:ext uri="{FF2B5EF4-FFF2-40B4-BE49-F238E27FC236}">
                <a16:creationId xmlns:a16="http://schemas.microsoft.com/office/drawing/2014/main" id="{8357C689-71BD-487C-9F2D-932E24BD7971}"/>
              </a:ext>
            </a:extLst>
          </p:cNvPr>
          <p:cNvPicPr>
            <a:picLocks noChangeAspect="1"/>
          </p:cNvPicPr>
          <p:nvPr/>
        </p:nvPicPr>
        <p:blipFill>
          <a:blip r:embed="rId3"/>
          <a:stretch>
            <a:fillRect/>
          </a:stretch>
        </p:blipFill>
        <p:spPr>
          <a:xfrm>
            <a:off x="4105524" y="6152219"/>
            <a:ext cx="3980952" cy="476190"/>
          </a:xfrm>
          <a:prstGeom prst="rect">
            <a:avLst/>
          </a:prstGeom>
        </p:spPr>
      </p:pic>
    </p:spTree>
    <p:extLst>
      <p:ext uri="{BB962C8B-B14F-4D97-AF65-F5344CB8AC3E}">
        <p14:creationId xmlns:p14="http://schemas.microsoft.com/office/powerpoint/2010/main" val="8624643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94F231-4CB4-4748-9A73-A658499F95DD}"/>
              </a:ext>
            </a:extLst>
          </p:cNvPr>
          <p:cNvSpPr>
            <a:spLocks noGrp="1"/>
          </p:cNvSpPr>
          <p:nvPr>
            <p:ph type="title"/>
          </p:nvPr>
        </p:nvSpPr>
        <p:spPr>
          <a:xfrm>
            <a:off x="521207" y="448056"/>
            <a:ext cx="8396290" cy="640080"/>
          </a:xfrm>
        </p:spPr>
        <p:txBody>
          <a:bodyPr>
            <a:normAutofit/>
          </a:bodyPr>
          <a:lstStyle/>
          <a:p>
            <a:r>
              <a:rPr lang="de-DE" dirty="0">
                <a:latin typeface="Arial" panose="020B0604020202020204" pitchFamily="34" charset="0"/>
                <a:cs typeface="Arial" panose="020B0604020202020204" pitchFamily="34" charset="0"/>
              </a:rPr>
              <a:t>Genehmigungsantrag </a:t>
            </a:r>
            <a:r>
              <a:rPr lang="de-DE" dirty="0" err="1">
                <a:latin typeface="Arial" panose="020B0604020202020204" pitchFamily="34" charset="0"/>
                <a:cs typeface="Arial" panose="020B0604020202020204" pitchFamily="34" charset="0"/>
              </a:rPr>
              <a:t>Step</a:t>
            </a:r>
            <a:r>
              <a:rPr lang="de-DE" dirty="0">
                <a:latin typeface="Arial" panose="020B0604020202020204" pitchFamily="34" charset="0"/>
                <a:cs typeface="Arial" panose="020B0604020202020204" pitchFamily="34" charset="0"/>
              </a:rPr>
              <a:t> 4 - Auslandsaufenthalt </a:t>
            </a:r>
            <a:endParaRPr lang="de-DE" dirty="0"/>
          </a:p>
        </p:txBody>
      </p:sp>
      <p:sp>
        <p:nvSpPr>
          <p:cNvPr id="3" name="Inhaltsplatzhalter 2">
            <a:extLst>
              <a:ext uri="{FF2B5EF4-FFF2-40B4-BE49-F238E27FC236}">
                <a16:creationId xmlns:a16="http://schemas.microsoft.com/office/drawing/2014/main" id="{35BF6CB1-2FA2-4ABA-9899-A8D86C7AB771}"/>
              </a:ext>
            </a:extLst>
          </p:cNvPr>
          <p:cNvSpPr>
            <a:spLocks noGrp="1"/>
          </p:cNvSpPr>
          <p:nvPr>
            <p:ph sz="quarter" idx="10"/>
          </p:nvPr>
        </p:nvSpPr>
        <p:spPr/>
        <p:txBody>
          <a:bodyPr/>
          <a:lstStyle/>
          <a:p>
            <a:endParaRPr lang="de-DE" sz="1800" dirty="0">
              <a:latin typeface="Arial" panose="020B0604020202020204" pitchFamily="34" charset="0"/>
              <a:cs typeface="Arial" panose="020B0604020202020204" pitchFamily="34" charset="0"/>
            </a:endParaRPr>
          </a:p>
          <a:p>
            <a:r>
              <a:rPr lang="de-DE" sz="1800" dirty="0">
                <a:latin typeface="Arial" panose="020B0604020202020204" pitchFamily="34" charset="0"/>
                <a:cs typeface="Arial" panose="020B0604020202020204" pitchFamily="34" charset="0"/>
              </a:rPr>
              <a:t>Falls ihre dienstliche Reise mit einem Auslandsaufenthalt verbunden ist, tragen Sie die Zeiträume die Sie sich im Ausland befinden hier ein. Falls während der Reise mehrere Länder besucht werden, ist für jedes Ausland ein eigener Eintrag anzulegen.</a:t>
            </a:r>
          </a:p>
          <a:p>
            <a:endParaRPr lang="de-DE" dirty="0"/>
          </a:p>
        </p:txBody>
      </p:sp>
      <p:pic>
        <p:nvPicPr>
          <p:cNvPr id="4" name="Grafik 3">
            <a:extLst>
              <a:ext uri="{FF2B5EF4-FFF2-40B4-BE49-F238E27FC236}">
                <a16:creationId xmlns:a16="http://schemas.microsoft.com/office/drawing/2014/main" id="{7448DA89-F8D8-449B-A884-5B4068BFAFD4}"/>
              </a:ext>
            </a:extLst>
          </p:cNvPr>
          <p:cNvPicPr>
            <a:picLocks noChangeAspect="1"/>
          </p:cNvPicPr>
          <p:nvPr/>
        </p:nvPicPr>
        <p:blipFill>
          <a:blip r:embed="rId2"/>
          <a:stretch>
            <a:fillRect/>
          </a:stretch>
        </p:blipFill>
        <p:spPr>
          <a:xfrm>
            <a:off x="9700288" y="268208"/>
            <a:ext cx="2237426" cy="359695"/>
          </a:xfrm>
          <a:prstGeom prst="rect">
            <a:avLst/>
          </a:prstGeom>
        </p:spPr>
      </p:pic>
      <p:pic>
        <p:nvPicPr>
          <p:cNvPr id="5" name="Grafik 4">
            <a:extLst>
              <a:ext uri="{FF2B5EF4-FFF2-40B4-BE49-F238E27FC236}">
                <a16:creationId xmlns:a16="http://schemas.microsoft.com/office/drawing/2014/main" id="{B014DE5C-176F-4B07-9FBB-1A2FA328B809}"/>
              </a:ext>
            </a:extLst>
          </p:cNvPr>
          <p:cNvPicPr>
            <a:picLocks noChangeAspect="1"/>
          </p:cNvPicPr>
          <p:nvPr/>
        </p:nvPicPr>
        <p:blipFill>
          <a:blip r:embed="rId3"/>
          <a:stretch>
            <a:fillRect/>
          </a:stretch>
        </p:blipFill>
        <p:spPr>
          <a:xfrm>
            <a:off x="5119262" y="1717638"/>
            <a:ext cx="6651312" cy="4060288"/>
          </a:xfrm>
          <a:prstGeom prst="rect">
            <a:avLst/>
          </a:prstGeom>
        </p:spPr>
      </p:pic>
    </p:spTree>
    <p:extLst>
      <p:ext uri="{BB962C8B-B14F-4D97-AF65-F5344CB8AC3E}">
        <p14:creationId xmlns:p14="http://schemas.microsoft.com/office/powerpoint/2010/main" val="25617527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FEDC9F3-626C-44ED-9DA0-E7E73A538807}"/>
              </a:ext>
            </a:extLst>
          </p:cNvPr>
          <p:cNvSpPr>
            <a:spLocks noGrp="1"/>
          </p:cNvSpPr>
          <p:nvPr>
            <p:ph type="title"/>
          </p:nvPr>
        </p:nvSpPr>
        <p:spPr>
          <a:xfrm>
            <a:off x="521207" y="448056"/>
            <a:ext cx="8228510" cy="640080"/>
          </a:xfrm>
        </p:spPr>
        <p:txBody>
          <a:bodyPr>
            <a:normAutofit/>
          </a:bodyPr>
          <a:lstStyle/>
          <a:p>
            <a:r>
              <a:rPr lang="de-DE" dirty="0">
                <a:latin typeface="Arial" panose="020B0604020202020204" pitchFamily="34" charset="0"/>
                <a:cs typeface="Arial" panose="020B0604020202020204" pitchFamily="34" charset="0"/>
              </a:rPr>
              <a:t>Genehmigungsantrag </a:t>
            </a:r>
            <a:r>
              <a:rPr lang="de-DE" dirty="0" err="1">
                <a:latin typeface="Arial" panose="020B0604020202020204" pitchFamily="34" charset="0"/>
                <a:cs typeface="Arial" panose="020B0604020202020204" pitchFamily="34" charset="0"/>
              </a:rPr>
              <a:t>Step</a:t>
            </a:r>
            <a:r>
              <a:rPr lang="de-DE" dirty="0">
                <a:latin typeface="Arial" panose="020B0604020202020204" pitchFamily="34" charset="0"/>
                <a:cs typeface="Arial" panose="020B0604020202020204" pitchFamily="34" charset="0"/>
              </a:rPr>
              <a:t> 5 - Verkehrsmittel </a:t>
            </a:r>
            <a:endParaRPr lang="de-DE" dirty="0"/>
          </a:p>
        </p:txBody>
      </p:sp>
      <p:sp>
        <p:nvSpPr>
          <p:cNvPr id="3" name="Inhaltsplatzhalter 2">
            <a:extLst>
              <a:ext uri="{FF2B5EF4-FFF2-40B4-BE49-F238E27FC236}">
                <a16:creationId xmlns:a16="http://schemas.microsoft.com/office/drawing/2014/main" id="{06C238F9-587C-4EED-BEC3-7FA92B1E9199}"/>
              </a:ext>
            </a:extLst>
          </p:cNvPr>
          <p:cNvSpPr>
            <a:spLocks noGrp="1"/>
          </p:cNvSpPr>
          <p:nvPr>
            <p:ph sz="quarter" idx="10"/>
          </p:nvPr>
        </p:nvSpPr>
        <p:spPr>
          <a:xfrm>
            <a:off x="539496" y="1435607"/>
            <a:ext cx="4416552" cy="5107805"/>
          </a:xfrm>
        </p:spPr>
        <p:txBody>
          <a:bodyPr>
            <a:normAutofit/>
          </a:bodyPr>
          <a:lstStyle/>
          <a:p>
            <a:r>
              <a:rPr lang="de-DE" sz="1800" dirty="0">
                <a:latin typeface="Arial" panose="020B0604020202020204" pitchFamily="34" charset="0"/>
                <a:cs typeface="Arial" panose="020B0604020202020204" pitchFamily="34" charset="0"/>
              </a:rPr>
              <a:t>Tragen Sie die bei der Reise zu nutzenden Verkehrsmittel hier ein.</a:t>
            </a:r>
          </a:p>
          <a:p>
            <a:r>
              <a:rPr lang="de-DE" sz="1800" dirty="0">
                <a:latin typeface="Arial" panose="020B0604020202020204" pitchFamily="34" charset="0"/>
                <a:cs typeface="Arial" panose="020B0604020202020204" pitchFamily="34" charset="0"/>
              </a:rPr>
              <a:t>Bei der Nutzung mehrerer Verkehrsmittel ist für jedes ein eigener Eintrag erforderlich.</a:t>
            </a:r>
          </a:p>
          <a:p>
            <a:r>
              <a:rPr lang="de-DE" sz="1800" dirty="0">
                <a:latin typeface="Arial" panose="020B0604020202020204" pitchFamily="34" charset="0"/>
                <a:cs typeface="Arial" panose="020B0604020202020204" pitchFamily="34" charset="0"/>
              </a:rPr>
              <a:t>Soweit Sie im Menübereich </a:t>
            </a:r>
            <a:r>
              <a:rPr lang="de-DE" sz="1800" b="1" dirty="0">
                <a:latin typeface="Arial" panose="020B0604020202020204" pitchFamily="34" charset="0"/>
                <a:cs typeface="Arial" panose="020B0604020202020204" pitchFamily="34" charset="0"/>
              </a:rPr>
              <a:t>Voreinstellungen </a:t>
            </a:r>
            <a:r>
              <a:rPr lang="de-DE" sz="1800" dirty="0">
                <a:latin typeface="Arial" panose="020B0604020202020204" pitchFamily="34" charset="0"/>
                <a:cs typeface="Arial" panose="020B0604020202020204" pitchFamily="34" charset="0"/>
              </a:rPr>
              <a:t>für diesen </a:t>
            </a:r>
            <a:r>
              <a:rPr lang="de-DE" sz="1800" dirty="0" err="1">
                <a:latin typeface="Arial" panose="020B0604020202020204" pitchFamily="34" charset="0"/>
                <a:cs typeface="Arial" panose="020B0604020202020204" pitchFamily="34" charset="0"/>
              </a:rPr>
              <a:t>Step</a:t>
            </a:r>
            <a:r>
              <a:rPr lang="de-DE" sz="1800" dirty="0">
                <a:latin typeface="Arial" panose="020B0604020202020204" pitchFamily="34" charset="0"/>
                <a:cs typeface="Arial" panose="020B0604020202020204" pitchFamily="34" charset="0"/>
              </a:rPr>
              <a:t> Einträge angelegt haben, können Sie aus Ihren Vorbelegungen auswählen oder die Daten auch einzeln erfassen</a:t>
            </a:r>
          </a:p>
        </p:txBody>
      </p:sp>
      <p:pic>
        <p:nvPicPr>
          <p:cNvPr id="4" name="Grafik 3">
            <a:extLst>
              <a:ext uri="{FF2B5EF4-FFF2-40B4-BE49-F238E27FC236}">
                <a16:creationId xmlns:a16="http://schemas.microsoft.com/office/drawing/2014/main" id="{61DB4D51-AC55-4D3F-A796-5BE1AAD5D522}"/>
              </a:ext>
            </a:extLst>
          </p:cNvPr>
          <p:cNvPicPr>
            <a:picLocks noChangeAspect="1"/>
          </p:cNvPicPr>
          <p:nvPr/>
        </p:nvPicPr>
        <p:blipFill>
          <a:blip r:embed="rId2"/>
          <a:stretch>
            <a:fillRect/>
          </a:stretch>
        </p:blipFill>
        <p:spPr>
          <a:xfrm>
            <a:off x="9691900" y="268208"/>
            <a:ext cx="2237426" cy="359695"/>
          </a:xfrm>
          <a:prstGeom prst="rect">
            <a:avLst/>
          </a:prstGeom>
        </p:spPr>
      </p:pic>
      <p:pic>
        <p:nvPicPr>
          <p:cNvPr id="6" name="Grafik 5">
            <a:extLst>
              <a:ext uri="{FF2B5EF4-FFF2-40B4-BE49-F238E27FC236}">
                <a16:creationId xmlns:a16="http://schemas.microsoft.com/office/drawing/2014/main" id="{27F42FCD-53FA-4912-B5B3-38D74AF95625}"/>
              </a:ext>
            </a:extLst>
          </p:cNvPr>
          <p:cNvPicPr>
            <a:picLocks noChangeAspect="1"/>
          </p:cNvPicPr>
          <p:nvPr/>
        </p:nvPicPr>
        <p:blipFill>
          <a:blip r:embed="rId3"/>
          <a:stretch>
            <a:fillRect/>
          </a:stretch>
        </p:blipFill>
        <p:spPr>
          <a:xfrm>
            <a:off x="6096000" y="2407660"/>
            <a:ext cx="5736833" cy="3005588"/>
          </a:xfrm>
          <a:prstGeom prst="rect">
            <a:avLst/>
          </a:prstGeom>
        </p:spPr>
      </p:pic>
    </p:spTree>
    <p:extLst>
      <p:ext uri="{BB962C8B-B14F-4D97-AF65-F5344CB8AC3E}">
        <p14:creationId xmlns:p14="http://schemas.microsoft.com/office/powerpoint/2010/main" val="29872605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BEC1282-57CD-4AAF-B490-585591D6EE47}"/>
              </a:ext>
            </a:extLst>
          </p:cNvPr>
          <p:cNvSpPr>
            <a:spLocks noGrp="1"/>
          </p:cNvSpPr>
          <p:nvPr>
            <p:ph type="title"/>
          </p:nvPr>
        </p:nvSpPr>
        <p:spPr>
          <a:xfrm>
            <a:off x="521206" y="448056"/>
            <a:ext cx="9839198" cy="640080"/>
          </a:xfrm>
        </p:spPr>
        <p:txBody>
          <a:bodyPr>
            <a:normAutofit fontScale="90000"/>
          </a:bodyPr>
          <a:lstStyle/>
          <a:p>
            <a:r>
              <a:rPr lang="de-DE" dirty="0">
                <a:latin typeface="Arial" panose="020B0604020202020204" pitchFamily="34" charset="0"/>
                <a:cs typeface="Arial" panose="020B0604020202020204" pitchFamily="34" charset="0"/>
              </a:rPr>
              <a:t>Genehmigungsantrag </a:t>
            </a:r>
            <a:r>
              <a:rPr lang="de-DE" dirty="0" err="1">
                <a:latin typeface="Arial" panose="020B0604020202020204" pitchFamily="34" charset="0"/>
                <a:cs typeface="Arial" panose="020B0604020202020204" pitchFamily="34" charset="0"/>
              </a:rPr>
              <a:t>Step</a:t>
            </a:r>
            <a:r>
              <a:rPr lang="de-DE" dirty="0">
                <a:latin typeface="Arial" panose="020B0604020202020204" pitchFamily="34" charset="0"/>
                <a:cs typeface="Arial" panose="020B0604020202020204" pitchFamily="34" charset="0"/>
              </a:rPr>
              <a:t> 6 - Mitreisende und 7 - Nebenkosten  </a:t>
            </a:r>
            <a:endParaRPr lang="de-DE" dirty="0"/>
          </a:p>
        </p:txBody>
      </p:sp>
      <p:sp>
        <p:nvSpPr>
          <p:cNvPr id="3" name="Inhaltsplatzhalter 2">
            <a:extLst>
              <a:ext uri="{FF2B5EF4-FFF2-40B4-BE49-F238E27FC236}">
                <a16:creationId xmlns:a16="http://schemas.microsoft.com/office/drawing/2014/main" id="{A61E58C5-A456-4833-AAD4-A81274171EC3}"/>
              </a:ext>
            </a:extLst>
          </p:cNvPr>
          <p:cNvSpPr>
            <a:spLocks noGrp="1"/>
          </p:cNvSpPr>
          <p:nvPr>
            <p:ph sz="quarter" idx="10"/>
          </p:nvPr>
        </p:nvSpPr>
        <p:spPr/>
        <p:txBody>
          <a:bodyPr>
            <a:normAutofit fontScale="70000" lnSpcReduction="20000"/>
          </a:bodyPr>
          <a:lstStyle/>
          <a:p>
            <a:r>
              <a:rPr lang="de-DE" sz="1800" dirty="0">
                <a:latin typeface="Arial" panose="020B0604020202020204" pitchFamily="34" charset="0"/>
                <a:cs typeface="Arial" panose="020B0604020202020204" pitchFamily="34" charset="0"/>
              </a:rPr>
              <a:t>Falls andere Personen an der Reise teilnehmen, tragen Sie die betreffenden Daten, getrennt für jede Person, hier ein.</a:t>
            </a:r>
          </a:p>
          <a:p>
            <a:endParaRPr lang="de-DE" dirty="0"/>
          </a:p>
          <a:p>
            <a:endParaRPr lang="de-DE" dirty="0"/>
          </a:p>
          <a:p>
            <a:endParaRPr lang="de-DE" dirty="0"/>
          </a:p>
          <a:p>
            <a:endParaRPr lang="de-DE" dirty="0"/>
          </a:p>
          <a:p>
            <a:r>
              <a:rPr lang="de-DE" sz="1800" dirty="0">
                <a:latin typeface="Arial" panose="020B0604020202020204" pitchFamily="34" charset="0"/>
                <a:cs typeface="Arial" panose="020B0604020202020204" pitchFamily="34" charset="0"/>
              </a:rPr>
              <a:t>Falls bei der geplanten Reise bereits Nebenkosten abzusehen sind, tragen Sie die zu erwartenden Kosten hier ein.</a:t>
            </a:r>
          </a:p>
          <a:p>
            <a:endParaRPr lang="de-DE" dirty="0"/>
          </a:p>
          <a:p>
            <a:endParaRPr lang="de-DE" dirty="0"/>
          </a:p>
          <a:p>
            <a:endParaRPr lang="de-DE" dirty="0"/>
          </a:p>
          <a:p>
            <a:endParaRPr lang="de-DE" dirty="0"/>
          </a:p>
          <a:p>
            <a:endParaRPr lang="de-DE" dirty="0"/>
          </a:p>
        </p:txBody>
      </p:sp>
      <p:pic>
        <p:nvPicPr>
          <p:cNvPr id="4" name="Grafik 3">
            <a:extLst>
              <a:ext uri="{FF2B5EF4-FFF2-40B4-BE49-F238E27FC236}">
                <a16:creationId xmlns:a16="http://schemas.microsoft.com/office/drawing/2014/main" id="{69125404-8832-480C-A15B-8CC28547746B}"/>
              </a:ext>
            </a:extLst>
          </p:cNvPr>
          <p:cNvPicPr>
            <a:picLocks noChangeAspect="1"/>
          </p:cNvPicPr>
          <p:nvPr/>
        </p:nvPicPr>
        <p:blipFill>
          <a:blip r:embed="rId2"/>
          <a:stretch>
            <a:fillRect/>
          </a:stretch>
        </p:blipFill>
        <p:spPr>
          <a:xfrm>
            <a:off x="9683511" y="268208"/>
            <a:ext cx="2237426" cy="359695"/>
          </a:xfrm>
          <a:prstGeom prst="rect">
            <a:avLst/>
          </a:prstGeom>
        </p:spPr>
      </p:pic>
      <p:pic>
        <p:nvPicPr>
          <p:cNvPr id="5" name="Grafik 4">
            <a:extLst>
              <a:ext uri="{FF2B5EF4-FFF2-40B4-BE49-F238E27FC236}">
                <a16:creationId xmlns:a16="http://schemas.microsoft.com/office/drawing/2014/main" id="{1EE0E801-1F78-47D4-8E5A-123C7B9D82F8}"/>
              </a:ext>
            </a:extLst>
          </p:cNvPr>
          <p:cNvPicPr>
            <a:picLocks noChangeAspect="1"/>
          </p:cNvPicPr>
          <p:nvPr/>
        </p:nvPicPr>
        <p:blipFill>
          <a:blip r:embed="rId3"/>
          <a:stretch>
            <a:fillRect/>
          </a:stretch>
        </p:blipFill>
        <p:spPr>
          <a:xfrm>
            <a:off x="6727971" y="1435609"/>
            <a:ext cx="4496498" cy="2512606"/>
          </a:xfrm>
          <a:prstGeom prst="rect">
            <a:avLst/>
          </a:prstGeom>
        </p:spPr>
      </p:pic>
      <p:pic>
        <p:nvPicPr>
          <p:cNvPr id="6" name="Grafik 5">
            <a:extLst>
              <a:ext uri="{FF2B5EF4-FFF2-40B4-BE49-F238E27FC236}">
                <a16:creationId xmlns:a16="http://schemas.microsoft.com/office/drawing/2014/main" id="{E85F77D4-4B74-4514-AA26-674351F9AC75}"/>
              </a:ext>
            </a:extLst>
          </p:cNvPr>
          <p:cNvPicPr>
            <a:picLocks noChangeAspect="1"/>
          </p:cNvPicPr>
          <p:nvPr/>
        </p:nvPicPr>
        <p:blipFill>
          <a:blip r:embed="rId4"/>
          <a:stretch>
            <a:fillRect/>
          </a:stretch>
        </p:blipFill>
        <p:spPr>
          <a:xfrm>
            <a:off x="6232782" y="4389775"/>
            <a:ext cx="5486876" cy="1652159"/>
          </a:xfrm>
          <a:prstGeom prst="rect">
            <a:avLst/>
          </a:prstGeom>
        </p:spPr>
      </p:pic>
    </p:spTree>
    <p:extLst>
      <p:ext uri="{BB962C8B-B14F-4D97-AF65-F5344CB8AC3E}">
        <p14:creationId xmlns:p14="http://schemas.microsoft.com/office/powerpoint/2010/main" val="11654239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580089-8369-49D5-9811-012C6E7A98D5}"/>
              </a:ext>
            </a:extLst>
          </p:cNvPr>
          <p:cNvSpPr>
            <a:spLocks noGrp="1"/>
          </p:cNvSpPr>
          <p:nvPr>
            <p:ph type="title"/>
          </p:nvPr>
        </p:nvSpPr>
        <p:spPr>
          <a:xfrm>
            <a:off x="521207" y="448056"/>
            <a:ext cx="8966742" cy="640080"/>
          </a:xfrm>
        </p:spPr>
        <p:txBody>
          <a:bodyPr>
            <a:normAutofit/>
          </a:bodyPr>
          <a:lstStyle/>
          <a:p>
            <a:r>
              <a:rPr lang="de-DE" dirty="0">
                <a:latin typeface="Arial" panose="020B0604020202020204" pitchFamily="34" charset="0"/>
                <a:cs typeface="Arial" panose="020B0604020202020204" pitchFamily="34" charset="0"/>
              </a:rPr>
              <a:t>Genehmigungsantrag </a:t>
            </a:r>
            <a:r>
              <a:rPr lang="de-DE" dirty="0" err="1">
                <a:latin typeface="Arial" panose="020B0604020202020204" pitchFamily="34" charset="0"/>
                <a:cs typeface="Arial" panose="020B0604020202020204" pitchFamily="34" charset="0"/>
              </a:rPr>
              <a:t>Step</a:t>
            </a:r>
            <a:r>
              <a:rPr lang="de-DE" dirty="0">
                <a:latin typeface="Arial" panose="020B0604020202020204" pitchFamily="34" charset="0"/>
                <a:cs typeface="Arial" panose="020B0604020202020204" pitchFamily="34" charset="0"/>
              </a:rPr>
              <a:t> 8 - Buchungs-/KLR-Daten</a:t>
            </a:r>
          </a:p>
        </p:txBody>
      </p:sp>
      <p:sp>
        <p:nvSpPr>
          <p:cNvPr id="3" name="Inhaltsplatzhalter 2">
            <a:extLst>
              <a:ext uri="{FF2B5EF4-FFF2-40B4-BE49-F238E27FC236}">
                <a16:creationId xmlns:a16="http://schemas.microsoft.com/office/drawing/2014/main" id="{9F79916D-9842-41A7-98E1-BA03126E3894}"/>
              </a:ext>
            </a:extLst>
          </p:cNvPr>
          <p:cNvSpPr>
            <a:spLocks noGrp="1"/>
          </p:cNvSpPr>
          <p:nvPr>
            <p:ph sz="quarter" idx="10"/>
          </p:nvPr>
        </p:nvSpPr>
        <p:spPr/>
        <p:txBody>
          <a:bodyPr/>
          <a:lstStyle/>
          <a:p>
            <a:r>
              <a:rPr lang="de-DE" dirty="0">
                <a:latin typeface="Arial" panose="020B0604020202020204" pitchFamily="34" charset="0"/>
                <a:cs typeface="Arial" panose="020B0604020202020204" pitchFamily="34" charset="0"/>
              </a:rPr>
              <a:t>Die Buchungs- KLR Daten im Bereich der Genehmigungsanträge werden nicht von den reisenden Personen selbst, sondern im Verlauf der Mitzeichnung durch die Personalstelle ergänzt.</a:t>
            </a:r>
          </a:p>
          <a:p>
            <a:r>
              <a:rPr lang="de-DE" b="1" u="sng" dirty="0">
                <a:latin typeface="Arial" panose="020B0604020202020204" pitchFamily="34" charset="0"/>
                <a:cs typeface="Arial" panose="020B0604020202020204" pitchFamily="34" charset="0"/>
              </a:rPr>
              <a:t>Ausnahme</a:t>
            </a:r>
            <a:r>
              <a:rPr lang="de-DE" dirty="0">
                <a:latin typeface="Arial" panose="020B0604020202020204" pitchFamily="34" charset="0"/>
                <a:cs typeface="Arial" panose="020B0604020202020204" pitchFamily="34" charset="0"/>
              </a:rPr>
              <a:t> : Kostenübernahme durch Dritte </a:t>
            </a:r>
          </a:p>
          <a:p>
            <a:r>
              <a:rPr lang="de-DE" dirty="0">
                <a:latin typeface="Arial" panose="020B0604020202020204" pitchFamily="34" charset="0"/>
                <a:cs typeface="Arial" panose="020B0604020202020204" pitchFamily="34" charset="0"/>
              </a:rPr>
              <a:t>Soweit die Kosten der Reise von Dritten übernommen werden, tragen Sie dies bitte als Information für die Mitzeichnung / Genehmigung hier ein.</a:t>
            </a:r>
          </a:p>
          <a:p>
            <a:endParaRPr lang="de-DE" dirty="0"/>
          </a:p>
          <a:p>
            <a:endParaRPr lang="de-DE" dirty="0"/>
          </a:p>
          <a:p>
            <a:endParaRPr lang="de-DE" dirty="0"/>
          </a:p>
          <a:p>
            <a:endParaRPr lang="de-DE" dirty="0"/>
          </a:p>
          <a:p>
            <a:endParaRPr lang="de-DE" dirty="0"/>
          </a:p>
        </p:txBody>
      </p:sp>
      <p:pic>
        <p:nvPicPr>
          <p:cNvPr id="4" name="Grafik 3">
            <a:extLst>
              <a:ext uri="{FF2B5EF4-FFF2-40B4-BE49-F238E27FC236}">
                <a16:creationId xmlns:a16="http://schemas.microsoft.com/office/drawing/2014/main" id="{F0BCD8E0-5793-4523-8C2B-DF3F5AED179D}"/>
              </a:ext>
            </a:extLst>
          </p:cNvPr>
          <p:cNvPicPr>
            <a:picLocks noChangeAspect="1"/>
          </p:cNvPicPr>
          <p:nvPr/>
        </p:nvPicPr>
        <p:blipFill>
          <a:blip r:embed="rId2"/>
          <a:stretch>
            <a:fillRect/>
          </a:stretch>
        </p:blipFill>
        <p:spPr>
          <a:xfrm>
            <a:off x="6096000" y="2866595"/>
            <a:ext cx="5663675" cy="1115665"/>
          </a:xfrm>
          <a:prstGeom prst="rect">
            <a:avLst/>
          </a:prstGeom>
        </p:spPr>
      </p:pic>
      <p:pic>
        <p:nvPicPr>
          <p:cNvPr id="5" name="Grafik 4">
            <a:extLst>
              <a:ext uri="{FF2B5EF4-FFF2-40B4-BE49-F238E27FC236}">
                <a16:creationId xmlns:a16="http://schemas.microsoft.com/office/drawing/2014/main" id="{9F8304A6-C51E-4784-8EDB-032744F82543}"/>
              </a:ext>
            </a:extLst>
          </p:cNvPr>
          <p:cNvPicPr>
            <a:picLocks noChangeAspect="1"/>
          </p:cNvPicPr>
          <p:nvPr/>
        </p:nvPicPr>
        <p:blipFill>
          <a:blip r:embed="rId3"/>
          <a:stretch>
            <a:fillRect/>
          </a:stretch>
        </p:blipFill>
        <p:spPr>
          <a:xfrm>
            <a:off x="9708677" y="268208"/>
            <a:ext cx="2237426" cy="359695"/>
          </a:xfrm>
          <a:prstGeom prst="rect">
            <a:avLst/>
          </a:prstGeom>
        </p:spPr>
      </p:pic>
    </p:spTree>
    <p:extLst>
      <p:ext uri="{BB962C8B-B14F-4D97-AF65-F5344CB8AC3E}">
        <p14:creationId xmlns:p14="http://schemas.microsoft.com/office/powerpoint/2010/main" val="11492739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C23ED9-82F8-42DF-A500-C3C838093D8F}"/>
              </a:ext>
            </a:extLst>
          </p:cNvPr>
          <p:cNvSpPr>
            <a:spLocks noGrp="1"/>
          </p:cNvSpPr>
          <p:nvPr>
            <p:ph type="title"/>
          </p:nvPr>
        </p:nvSpPr>
        <p:spPr>
          <a:xfrm>
            <a:off x="521207" y="448056"/>
            <a:ext cx="8211732" cy="640080"/>
          </a:xfrm>
        </p:spPr>
        <p:txBody>
          <a:bodyPr>
            <a:normAutofit/>
          </a:bodyPr>
          <a:lstStyle/>
          <a:p>
            <a:r>
              <a:rPr lang="de-DE" dirty="0">
                <a:latin typeface="Arial" panose="020B0604020202020204" pitchFamily="34" charset="0"/>
                <a:cs typeface="Arial" panose="020B0604020202020204" pitchFamily="34" charset="0"/>
              </a:rPr>
              <a:t>Genehmigungsantrag </a:t>
            </a:r>
            <a:r>
              <a:rPr lang="de-DE" dirty="0" err="1">
                <a:latin typeface="Arial" panose="020B0604020202020204" pitchFamily="34" charset="0"/>
                <a:cs typeface="Arial" panose="020B0604020202020204" pitchFamily="34" charset="0"/>
              </a:rPr>
              <a:t>Step</a:t>
            </a:r>
            <a:r>
              <a:rPr lang="de-DE" dirty="0">
                <a:latin typeface="Arial" panose="020B0604020202020204" pitchFamily="34" charset="0"/>
                <a:cs typeface="Arial" panose="020B0604020202020204" pitchFamily="34" charset="0"/>
              </a:rPr>
              <a:t> 9 – Antrag stellen </a:t>
            </a:r>
            <a:endParaRPr lang="de-DE" dirty="0"/>
          </a:p>
        </p:txBody>
      </p:sp>
      <p:sp>
        <p:nvSpPr>
          <p:cNvPr id="3" name="Inhaltsplatzhalter 2">
            <a:extLst>
              <a:ext uri="{FF2B5EF4-FFF2-40B4-BE49-F238E27FC236}">
                <a16:creationId xmlns:a16="http://schemas.microsoft.com/office/drawing/2014/main" id="{9D21CD8B-9562-4213-98B6-987CED110CD0}"/>
              </a:ext>
            </a:extLst>
          </p:cNvPr>
          <p:cNvSpPr>
            <a:spLocks noGrp="1"/>
          </p:cNvSpPr>
          <p:nvPr>
            <p:ph sz="quarter" idx="10"/>
          </p:nvPr>
        </p:nvSpPr>
        <p:spPr>
          <a:xfrm>
            <a:off x="539495" y="1435608"/>
            <a:ext cx="5123073" cy="5166528"/>
          </a:xfrm>
        </p:spPr>
        <p:txBody>
          <a:bodyPr>
            <a:normAutofit/>
          </a:bodyPr>
          <a:lstStyle/>
          <a:p>
            <a:r>
              <a:rPr lang="de-DE" dirty="0">
                <a:solidFill>
                  <a:schemeClr val="tx1"/>
                </a:solidFill>
                <a:latin typeface="Arial" panose="020B0604020202020204" pitchFamily="34" charset="0"/>
                <a:cs typeface="Arial" panose="020B0604020202020204" pitchFamily="34" charset="0"/>
              </a:rPr>
              <a:t>Es besteht die Möglichkeit dem Genehmigungsantrag Dateianhänge beizufügen (z.B. wichtige Unterlagen für die Mitzeichnung und Genehmigung). Über die zugelassenen Dateiformate und Dateigrößen wird im Bereich </a:t>
            </a:r>
            <a:r>
              <a:rPr lang="de-DE" b="1" dirty="0">
                <a:solidFill>
                  <a:schemeClr val="tx1"/>
                </a:solidFill>
                <a:latin typeface="Arial" panose="020B0604020202020204" pitchFamily="34" charset="0"/>
                <a:cs typeface="Arial" panose="020B0604020202020204" pitchFamily="34" charset="0"/>
              </a:rPr>
              <a:t>Dateiupload </a:t>
            </a:r>
            <a:r>
              <a:rPr lang="de-DE" dirty="0">
                <a:solidFill>
                  <a:schemeClr val="tx1"/>
                </a:solidFill>
                <a:latin typeface="Arial" panose="020B0604020202020204" pitchFamily="34" charset="0"/>
                <a:cs typeface="Arial" panose="020B0604020202020204" pitchFamily="34" charset="0"/>
              </a:rPr>
              <a:t>informiert. </a:t>
            </a:r>
          </a:p>
          <a:p>
            <a:r>
              <a:rPr lang="de-DE" dirty="0">
                <a:solidFill>
                  <a:schemeClr val="tx1"/>
                </a:solidFill>
                <a:latin typeface="Arial" panose="020B0604020202020204" pitchFamily="34" charset="0"/>
                <a:cs typeface="Arial" panose="020B0604020202020204" pitchFamily="34" charset="0"/>
              </a:rPr>
              <a:t>Im Bereich Übersicht Personendaten können Sie ihre aktuellen persönlichen Daten einsehen. Falls Änderungen erforderlich sein sollten, können Sie mit der Schaltfläche                     die Daten in Ihrem Profil sofort ändern und wieder zum Antragsformular zurückkehren.</a:t>
            </a:r>
          </a:p>
          <a:p>
            <a:r>
              <a:rPr lang="de-DE" dirty="0">
                <a:solidFill>
                  <a:schemeClr val="tx1"/>
                </a:solidFill>
                <a:latin typeface="Arial" panose="020B0604020202020204" pitchFamily="34" charset="0"/>
                <a:cs typeface="Arial" panose="020B0604020202020204" pitchFamily="34" charset="0"/>
              </a:rPr>
              <a:t>Im Bereich Übersicht Antragsdaten können Sie alle erfassten Daten dieses Formulars nochmals überprüfen. Sollten Änderungen erforderlich sein, können Sie mit der Schaltfläche                  in der Überschrift des jeweiligen Themenbereichs, direkt in den betreffenden </a:t>
            </a:r>
            <a:r>
              <a:rPr lang="de-DE" dirty="0" err="1">
                <a:solidFill>
                  <a:schemeClr val="tx1"/>
                </a:solidFill>
                <a:latin typeface="Arial" panose="020B0604020202020204" pitchFamily="34" charset="0"/>
                <a:cs typeface="Arial" panose="020B0604020202020204" pitchFamily="34" charset="0"/>
              </a:rPr>
              <a:t>Step</a:t>
            </a:r>
            <a:r>
              <a:rPr lang="de-DE" dirty="0">
                <a:solidFill>
                  <a:schemeClr val="tx1"/>
                </a:solidFill>
                <a:latin typeface="Arial" panose="020B0604020202020204" pitchFamily="34" charset="0"/>
                <a:cs typeface="Arial" panose="020B0604020202020204" pitchFamily="34" charset="0"/>
              </a:rPr>
              <a:t> wechseln und die Daten aktualisieren.</a:t>
            </a:r>
          </a:p>
          <a:p>
            <a:endParaRPr lang="de-DE" dirty="0">
              <a:solidFill>
                <a:schemeClr val="tx1"/>
              </a:solidFill>
            </a:endParaRPr>
          </a:p>
          <a:p>
            <a:endParaRPr lang="de-DE" dirty="0">
              <a:solidFill>
                <a:schemeClr val="tx1"/>
              </a:solidFill>
            </a:endParaRPr>
          </a:p>
          <a:p>
            <a:endParaRPr lang="de-DE" dirty="0">
              <a:solidFill>
                <a:schemeClr val="tx1"/>
              </a:solidFill>
            </a:endParaRPr>
          </a:p>
          <a:p>
            <a:endParaRPr lang="de-DE" dirty="0">
              <a:solidFill>
                <a:schemeClr val="tx1"/>
              </a:solidFill>
            </a:endParaRPr>
          </a:p>
          <a:p>
            <a:endParaRPr lang="de-DE" dirty="0">
              <a:solidFill>
                <a:schemeClr val="tx1"/>
              </a:solidFill>
            </a:endParaRPr>
          </a:p>
          <a:p>
            <a:endParaRPr lang="de-DE" dirty="0">
              <a:solidFill>
                <a:schemeClr val="tx1"/>
              </a:solidFill>
            </a:endParaRPr>
          </a:p>
          <a:p>
            <a:endParaRPr lang="de-DE" dirty="0">
              <a:solidFill>
                <a:schemeClr val="tx1"/>
              </a:solidFill>
            </a:endParaRPr>
          </a:p>
          <a:p>
            <a:endParaRPr lang="de-DE" dirty="0"/>
          </a:p>
          <a:p>
            <a:endParaRPr lang="de-DE" dirty="0"/>
          </a:p>
          <a:p>
            <a:endParaRPr lang="de-DE" dirty="0"/>
          </a:p>
        </p:txBody>
      </p:sp>
      <p:pic>
        <p:nvPicPr>
          <p:cNvPr id="4" name="Grafik 3">
            <a:extLst>
              <a:ext uri="{FF2B5EF4-FFF2-40B4-BE49-F238E27FC236}">
                <a16:creationId xmlns:a16="http://schemas.microsoft.com/office/drawing/2014/main" id="{56F61010-F30D-4894-A4AD-1378C9F48D63}"/>
              </a:ext>
            </a:extLst>
          </p:cNvPr>
          <p:cNvPicPr>
            <a:picLocks noChangeAspect="1"/>
          </p:cNvPicPr>
          <p:nvPr/>
        </p:nvPicPr>
        <p:blipFill>
          <a:blip r:embed="rId2"/>
          <a:stretch>
            <a:fillRect/>
          </a:stretch>
        </p:blipFill>
        <p:spPr>
          <a:xfrm>
            <a:off x="9688852" y="268208"/>
            <a:ext cx="2243522" cy="359695"/>
          </a:xfrm>
          <a:prstGeom prst="rect">
            <a:avLst/>
          </a:prstGeom>
        </p:spPr>
      </p:pic>
      <p:pic>
        <p:nvPicPr>
          <p:cNvPr id="5" name="Grafik 4">
            <a:extLst>
              <a:ext uri="{FF2B5EF4-FFF2-40B4-BE49-F238E27FC236}">
                <a16:creationId xmlns:a16="http://schemas.microsoft.com/office/drawing/2014/main" id="{44DF631A-1E1C-4B32-81E8-F7A05A0667EE}"/>
              </a:ext>
            </a:extLst>
          </p:cNvPr>
          <p:cNvPicPr>
            <a:picLocks noChangeAspect="1"/>
          </p:cNvPicPr>
          <p:nvPr/>
        </p:nvPicPr>
        <p:blipFill>
          <a:blip r:embed="rId3"/>
          <a:stretch>
            <a:fillRect/>
          </a:stretch>
        </p:blipFill>
        <p:spPr>
          <a:xfrm>
            <a:off x="7235954" y="1369599"/>
            <a:ext cx="2559431" cy="1268018"/>
          </a:xfrm>
          <a:prstGeom prst="rect">
            <a:avLst/>
          </a:prstGeom>
        </p:spPr>
      </p:pic>
      <p:pic>
        <p:nvPicPr>
          <p:cNvPr id="10" name="Grafik 9">
            <a:extLst>
              <a:ext uri="{FF2B5EF4-FFF2-40B4-BE49-F238E27FC236}">
                <a16:creationId xmlns:a16="http://schemas.microsoft.com/office/drawing/2014/main" id="{E50468E8-1033-4329-AB3C-9B1889FACEB5}"/>
              </a:ext>
            </a:extLst>
          </p:cNvPr>
          <p:cNvPicPr>
            <a:picLocks noChangeAspect="1"/>
          </p:cNvPicPr>
          <p:nvPr/>
        </p:nvPicPr>
        <p:blipFill>
          <a:blip r:embed="rId4"/>
          <a:stretch>
            <a:fillRect/>
          </a:stretch>
        </p:blipFill>
        <p:spPr>
          <a:xfrm>
            <a:off x="2804012" y="3429000"/>
            <a:ext cx="829128" cy="207282"/>
          </a:xfrm>
          <a:prstGeom prst="rect">
            <a:avLst/>
          </a:prstGeom>
        </p:spPr>
      </p:pic>
      <p:pic>
        <p:nvPicPr>
          <p:cNvPr id="11" name="Grafik 10">
            <a:extLst>
              <a:ext uri="{FF2B5EF4-FFF2-40B4-BE49-F238E27FC236}">
                <a16:creationId xmlns:a16="http://schemas.microsoft.com/office/drawing/2014/main" id="{A4EB1B0D-4F24-42F2-9E79-52071F2D4AFA}"/>
              </a:ext>
            </a:extLst>
          </p:cNvPr>
          <p:cNvPicPr>
            <a:picLocks noChangeAspect="1"/>
          </p:cNvPicPr>
          <p:nvPr/>
        </p:nvPicPr>
        <p:blipFill rotWithShape="1">
          <a:blip r:embed="rId5"/>
          <a:srcRect l="1043" t="3706" r="26220" b="3254"/>
          <a:stretch/>
        </p:blipFill>
        <p:spPr>
          <a:xfrm>
            <a:off x="6846738" y="2759977"/>
            <a:ext cx="3136162" cy="1691229"/>
          </a:xfrm>
          <a:prstGeom prst="rect">
            <a:avLst/>
          </a:prstGeom>
        </p:spPr>
      </p:pic>
      <p:pic>
        <p:nvPicPr>
          <p:cNvPr id="17" name="image63.jpeg">
            <a:extLst>
              <a:ext uri="{FF2B5EF4-FFF2-40B4-BE49-F238E27FC236}">
                <a16:creationId xmlns:a16="http://schemas.microsoft.com/office/drawing/2014/main" id="{A68E54F0-6AA9-40C9-8243-6C275F7A61B2}"/>
              </a:ext>
            </a:extLst>
          </p:cNvPr>
          <p:cNvPicPr/>
          <p:nvPr/>
        </p:nvPicPr>
        <p:blipFill>
          <a:blip r:embed="rId6" cstate="print"/>
          <a:stretch>
            <a:fillRect/>
          </a:stretch>
        </p:blipFill>
        <p:spPr>
          <a:xfrm>
            <a:off x="3274502" y="4790596"/>
            <a:ext cx="528320" cy="219075"/>
          </a:xfrm>
          <a:prstGeom prst="rect">
            <a:avLst/>
          </a:prstGeom>
        </p:spPr>
      </p:pic>
      <p:pic>
        <p:nvPicPr>
          <p:cNvPr id="14" name="Grafik 13">
            <a:extLst>
              <a:ext uri="{FF2B5EF4-FFF2-40B4-BE49-F238E27FC236}">
                <a16:creationId xmlns:a16="http://schemas.microsoft.com/office/drawing/2014/main" id="{D3571DC6-7061-4C46-A5B5-808ACEC98EC9}"/>
              </a:ext>
            </a:extLst>
          </p:cNvPr>
          <p:cNvPicPr>
            <a:picLocks noChangeAspect="1"/>
          </p:cNvPicPr>
          <p:nvPr/>
        </p:nvPicPr>
        <p:blipFill>
          <a:blip r:embed="rId7"/>
          <a:stretch>
            <a:fillRect/>
          </a:stretch>
        </p:blipFill>
        <p:spPr>
          <a:xfrm>
            <a:off x="6846738" y="4579467"/>
            <a:ext cx="3533269" cy="2124000"/>
          </a:xfrm>
          <a:prstGeom prst="rect">
            <a:avLst/>
          </a:prstGeom>
        </p:spPr>
      </p:pic>
    </p:spTree>
    <p:extLst>
      <p:ext uri="{BB962C8B-B14F-4D97-AF65-F5344CB8AC3E}">
        <p14:creationId xmlns:p14="http://schemas.microsoft.com/office/powerpoint/2010/main" val="15662412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C23ED9-82F8-42DF-A500-C3C838093D8F}"/>
              </a:ext>
            </a:extLst>
          </p:cNvPr>
          <p:cNvSpPr>
            <a:spLocks noGrp="1"/>
          </p:cNvSpPr>
          <p:nvPr>
            <p:ph type="title"/>
          </p:nvPr>
        </p:nvSpPr>
        <p:spPr>
          <a:xfrm>
            <a:off x="521207" y="448056"/>
            <a:ext cx="8211732" cy="640080"/>
          </a:xfrm>
        </p:spPr>
        <p:txBody>
          <a:bodyPr>
            <a:normAutofit/>
          </a:bodyPr>
          <a:lstStyle/>
          <a:p>
            <a:r>
              <a:rPr lang="de-DE" dirty="0">
                <a:latin typeface="Arial" panose="020B0604020202020204" pitchFamily="34" charset="0"/>
                <a:cs typeface="Arial" panose="020B0604020202020204" pitchFamily="34" charset="0"/>
              </a:rPr>
              <a:t>Genehmigungsantrag </a:t>
            </a:r>
            <a:r>
              <a:rPr lang="de-DE" dirty="0" err="1">
                <a:latin typeface="Arial" panose="020B0604020202020204" pitchFamily="34" charset="0"/>
                <a:cs typeface="Arial" panose="020B0604020202020204" pitchFamily="34" charset="0"/>
              </a:rPr>
              <a:t>Step</a:t>
            </a:r>
            <a:r>
              <a:rPr lang="de-DE" dirty="0">
                <a:latin typeface="Arial" panose="020B0604020202020204" pitchFamily="34" charset="0"/>
                <a:cs typeface="Arial" panose="020B0604020202020204" pitchFamily="34" charset="0"/>
              </a:rPr>
              <a:t> 9 – Antrag stellen </a:t>
            </a:r>
            <a:endParaRPr lang="de-DE" dirty="0"/>
          </a:p>
        </p:txBody>
      </p:sp>
      <p:sp>
        <p:nvSpPr>
          <p:cNvPr id="3" name="Inhaltsplatzhalter 2">
            <a:extLst>
              <a:ext uri="{FF2B5EF4-FFF2-40B4-BE49-F238E27FC236}">
                <a16:creationId xmlns:a16="http://schemas.microsoft.com/office/drawing/2014/main" id="{9D21CD8B-9562-4213-98B6-987CED110CD0}"/>
              </a:ext>
            </a:extLst>
          </p:cNvPr>
          <p:cNvSpPr>
            <a:spLocks noGrp="1"/>
          </p:cNvSpPr>
          <p:nvPr>
            <p:ph sz="quarter" idx="10"/>
          </p:nvPr>
        </p:nvSpPr>
        <p:spPr>
          <a:xfrm>
            <a:off x="539496" y="1435608"/>
            <a:ext cx="4416552" cy="5166528"/>
          </a:xfrm>
        </p:spPr>
        <p:txBody>
          <a:bodyPr>
            <a:normAutofit/>
          </a:bodyPr>
          <a:lstStyle/>
          <a:p>
            <a:r>
              <a:rPr lang="de-DE" dirty="0">
                <a:latin typeface="Arial" panose="020B0604020202020204" pitchFamily="34" charset="0"/>
                <a:cs typeface="Arial" panose="020B0604020202020204" pitchFamily="34" charset="0"/>
              </a:rPr>
              <a:t>Im Bereich </a:t>
            </a:r>
            <a:r>
              <a:rPr lang="de-DE" b="1" dirty="0">
                <a:latin typeface="Arial" panose="020B0604020202020204" pitchFamily="34" charset="0"/>
                <a:cs typeface="Arial" panose="020B0604020202020204" pitchFamily="34" charset="0"/>
              </a:rPr>
              <a:t>Mitzeichnung </a:t>
            </a:r>
            <a:r>
              <a:rPr lang="de-DE" dirty="0">
                <a:latin typeface="Arial" panose="020B0604020202020204" pitchFamily="34" charset="0"/>
                <a:cs typeface="Arial" panose="020B0604020202020204" pitchFamily="34" charset="0"/>
              </a:rPr>
              <a:t>wählen Sie die Person aus, der ihr Genehmigungsantrag zugeleitet werden soll. Sie müssen hierbei nur die nächste Person im Genehmigungsprozess kennen und eintragen. Sie haben die Möglichkeit eine Mitzeichnung aus der eigenen Behörde, oder bei behördenübergreifenden Abläufen auch eine Person einer anderen Behörde auszuwählen. Die zuletzt gewählten Personen werden bei künftigen Anträgen als Vorschlagsliste angeboten.</a:t>
            </a:r>
          </a:p>
          <a:p>
            <a:r>
              <a:rPr lang="de-DE" dirty="0">
                <a:latin typeface="Arial" panose="020B0604020202020204" pitchFamily="34" charset="0"/>
                <a:cs typeface="Arial" panose="020B0604020202020204" pitchFamily="34" charset="0"/>
              </a:rPr>
              <a:t>Abschließend wird der Genehmigungsantrag mit der Schaltfläche                 an die zuvor gewählte Mitzeichnung verschickt.</a:t>
            </a:r>
          </a:p>
          <a:p>
            <a:r>
              <a:rPr lang="de-DE" dirty="0">
                <a:latin typeface="Arial" panose="020B0604020202020204" pitchFamily="34" charset="0"/>
                <a:cs typeface="Arial" panose="020B0604020202020204" pitchFamily="34" charset="0"/>
              </a:rPr>
              <a:t>Über den erfolgreichen Versand ihres Antrags od. ggfs. auftretende Probleme werden Sie unmittelbar informiert.</a:t>
            </a:r>
          </a:p>
          <a:p>
            <a:endParaRPr lang="de-DE" dirty="0"/>
          </a:p>
          <a:p>
            <a:endParaRPr lang="de-DE" dirty="0"/>
          </a:p>
          <a:p>
            <a:endParaRPr lang="de-DE" dirty="0"/>
          </a:p>
          <a:p>
            <a:endParaRPr lang="de-DE" dirty="0"/>
          </a:p>
          <a:p>
            <a:endParaRPr lang="de-DE" dirty="0">
              <a:solidFill>
                <a:schemeClr val="tx1"/>
              </a:solidFill>
            </a:endParaRPr>
          </a:p>
          <a:p>
            <a:endParaRPr lang="de-DE" dirty="0">
              <a:solidFill>
                <a:schemeClr val="tx1"/>
              </a:solidFill>
            </a:endParaRPr>
          </a:p>
          <a:p>
            <a:endParaRPr lang="de-DE" dirty="0">
              <a:solidFill>
                <a:schemeClr val="tx1"/>
              </a:solidFill>
            </a:endParaRPr>
          </a:p>
          <a:p>
            <a:endParaRPr lang="de-DE" dirty="0">
              <a:solidFill>
                <a:schemeClr val="tx1"/>
              </a:solidFill>
            </a:endParaRPr>
          </a:p>
          <a:p>
            <a:endParaRPr lang="de-DE" dirty="0">
              <a:solidFill>
                <a:schemeClr val="tx1"/>
              </a:solidFill>
            </a:endParaRPr>
          </a:p>
          <a:p>
            <a:endParaRPr lang="de-DE" dirty="0">
              <a:solidFill>
                <a:schemeClr val="tx1"/>
              </a:solidFill>
            </a:endParaRPr>
          </a:p>
          <a:p>
            <a:endParaRPr lang="de-DE" dirty="0">
              <a:solidFill>
                <a:schemeClr val="tx1"/>
              </a:solidFill>
            </a:endParaRPr>
          </a:p>
          <a:p>
            <a:endParaRPr lang="de-DE" dirty="0"/>
          </a:p>
          <a:p>
            <a:endParaRPr lang="de-DE" dirty="0"/>
          </a:p>
          <a:p>
            <a:endParaRPr lang="de-DE" dirty="0"/>
          </a:p>
        </p:txBody>
      </p:sp>
      <p:pic>
        <p:nvPicPr>
          <p:cNvPr id="4" name="Grafik 3">
            <a:extLst>
              <a:ext uri="{FF2B5EF4-FFF2-40B4-BE49-F238E27FC236}">
                <a16:creationId xmlns:a16="http://schemas.microsoft.com/office/drawing/2014/main" id="{56F61010-F30D-4894-A4AD-1378C9F48D63}"/>
              </a:ext>
            </a:extLst>
          </p:cNvPr>
          <p:cNvPicPr>
            <a:picLocks noChangeAspect="1"/>
          </p:cNvPicPr>
          <p:nvPr/>
        </p:nvPicPr>
        <p:blipFill>
          <a:blip r:embed="rId2"/>
          <a:stretch>
            <a:fillRect/>
          </a:stretch>
        </p:blipFill>
        <p:spPr>
          <a:xfrm>
            <a:off x="9688852" y="268208"/>
            <a:ext cx="2243522" cy="359695"/>
          </a:xfrm>
          <a:prstGeom prst="rect">
            <a:avLst/>
          </a:prstGeom>
        </p:spPr>
      </p:pic>
      <p:pic>
        <p:nvPicPr>
          <p:cNvPr id="6" name="Grafik 5">
            <a:extLst>
              <a:ext uri="{FF2B5EF4-FFF2-40B4-BE49-F238E27FC236}">
                <a16:creationId xmlns:a16="http://schemas.microsoft.com/office/drawing/2014/main" id="{AE49FE0D-41BB-4FFD-AC01-1867AB9D2E82}"/>
              </a:ext>
            </a:extLst>
          </p:cNvPr>
          <p:cNvPicPr>
            <a:picLocks noChangeAspect="1"/>
          </p:cNvPicPr>
          <p:nvPr/>
        </p:nvPicPr>
        <p:blipFill>
          <a:blip r:embed="rId3"/>
          <a:stretch>
            <a:fillRect/>
          </a:stretch>
        </p:blipFill>
        <p:spPr>
          <a:xfrm>
            <a:off x="6315799" y="1996316"/>
            <a:ext cx="5395428" cy="1432684"/>
          </a:xfrm>
          <a:prstGeom prst="rect">
            <a:avLst/>
          </a:prstGeom>
        </p:spPr>
      </p:pic>
      <p:pic>
        <p:nvPicPr>
          <p:cNvPr id="7" name="Grafik 6">
            <a:extLst>
              <a:ext uri="{FF2B5EF4-FFF2-40B4-BE49-F238E27FC236}">
                <a16:creationId xmlns:a16="http://schemas.microsoft.com/office/drawing/2014/main" id="{DD755906-DF79-4BE5-8815-6C74122449CE}"/>
              </a:ext>
            </a:extLst>
          </p:cNvPr>
          <p:cNvPicPr>
            <a:picLocks noChangeAspect="1"/>
          </p:cNvPicPr>
          <p:nvPr/>
        </p:nvPicPr>
        <p:blipFill>
          <a:blip r:embed="rId4"/>
          <a:stretch>
            <a:fillRect/>
          </a:stretch>
        </p:blipFill>
        <p:spPr>
          <a:xfrm>
            <a:off x="1499839" y="4577937"/>
            <a:ext cx="652329" cy="219475"/>
          </a:xfrm>
          <a:prstGeom prst="rect">
            <a:avLst/>
          </a:prstGeom>
        </p:spPr>
      </p:pic>
      <p:pic>
        <p:nvPicPr>
          <p:cNvPr id="8" name="Grafik 7">
            <a:extLst>
              <a:ext uri="{FF2B5EF4-FFF2-40B4-BE49-F238E27FC236}">
                <a16:creationId xmlns:a16="http://schemas.microsoft.com/office/drawing/2014/main" id="{86DCE35B-0A0F-46B0-AE36-7635BFBA0804}"/>
              </a:ext>
            </a:extLst>
          </p:cNvPr>
          <p:cNvPicPr>
            <a:picLocks noChangeAspect="1"/>
          </p:cNvPicPr>
          <p:nvPr/>
        </p:nvPicPr>
        <p:blipFill>
          <a:blip r:embed="rId5"/>
          <a:stretch>
            <a:fillRect/>
          </a:stretch>
        </p:blipFill>
        <p:spPr>
          <a:xfrm>
            <a:off x="6120710" y="4111553"/>
            <a:ext cx="5590517" cy="1371719"/>
          </a:xfrm>
          <a:prstGeom prst="rect">
            <a:avLst/>
          </a:prstGeom>
        </p:spPr>
      </p:pic>
    </p:spTree>
    <p:extLst>
      <p:ext uri="{BB962C8B-B14F-4D97-AF65-F5344CB8AC3E}">
        <p14:creationId xmlns:p14="http://schemas.microsoft.com/office/powerpoint/2010/main" val="37089303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C23ED9-82F8-42DF-A500-C3C838093D8F}"/>
              </a:ext>
            </a:extLst>
          </p:cNvPr>
          <p:cNvSpPr>
            <a:spLocks noGrp="1"/>
          </p:cNvSpPr>
          <p:nvPr>
            <p:ph type="title"/>
          </p:nvPr>
        </p:nvSpPr>
        <p:spPr>
          <a:xfrm>
            <a:off x="521207" y="448056"/>
            <a:ext cx="8211732" cy="640080"/>
          </a:xfrm>
        </p:spPr>
        <p:txBody>
          <a:bodyPr>
            <a:normAutofit/>
          </a:bodyPr>
          <a:lstStyle/>
          <a:p>
            <a:r>
              <a:rPr lang="de-DE" dirty="0">
                <a:latin typeface="Arial" panose="020B0604020202020204" pitchFamily="34" charset="0"/>
                <a:cs typeface="Arial" panose="020B0604020202020204" pitchFamily="34" charset="0"/>
              </a:rPr>
              <a:t>Genehmigungsantrag ändern / überarbeiten  </a:t>
            </a:r>
            <a:endParaRPr lang="de-DE" dirty="0"/>
          </a:p>
        </p:txBody>
      </p:sp>
      <p:sp>
        <p:nvSpPr>
          <p:cNvPr id="3" name="Inhaltsplatzhalter 2">
            <a:extLst>
              <a:ext uri="{FF2B5EF4-FFF2-40B4-BE49-F238E27FC236}">
                <a16:creationId xmlns:a16="http://schemas.microsoft.com/office/drawing/2014/main" id="{9D21CD8B-9562-4213-98B6-987CED110CD0}"/>
              </a:ext>
            </a:extLst>
          </p:cNvPr>
          <p:cNvSpPr>
            <a:spLocks noGrp="1"/>
          </p:cNvSpPr>
          <p:nvPr>
            <p:ph sz="quarter" idx="10"/>
          </p:nvPr>
        </p:nvSpPr>
        <p:spPr>
          <a:xfrm>
            <a:off x="539495" y="1435608"/>
            <a:ext cx="5248909" cy="5166528"/>
          </a:xfrm>
        </p:spPr>
        <p:txBody>
          <a:bodyPr>
            <a:normAutofit fontScale="77500" lnSpcReduction="20000"/>
          </a:bodyPr>
          <a:lstStyle/>
          <a:p>
            <a:r>
              <a:rPr lang="de-DE" dirty="0">
                <a:latin typeface="Arial" panose="020B0604020202020204" pitchFamily="34" charset="0"/>
                <a:cs typeface="Arial" panose="020B0604020202020204" pitchFamily="34" charset="0"/>
              </a:rPr>
              <a:t>Frühestens wenn im </a:t>
            </a:r>
            <a:r>
              <a:rPr lang="de-DE" dirty="0" err="1">
                <a:latin typeface="Arial" panose="020B0604020202020204" pitchFamily="34" charset="0"/>
                <a:cs typeface="Arial" panose="020B0604020202020204" pitchFamily="34" charset="0"/>
              </a:rPr>
              <a:t>Step</a:t>
            </a:r>
            <a:r>
              <a:rPr lang="de-DE" dirty="0">
                <a:latin typeface="Arial" panose="020B0604020202020204" pitchFamily="34" charset="0"/>
                <a:cs typeface="Arial" panose="020B0604020202020204" pitchFamily="34" charset="0"/>
              </a:rPr>
              <a:t> 2 alle erforderlichen Daten eingetragen wurden, kann das aktuelle Genehmigungsformular als Entwurf gespeichert werden. Bei jedem Klick auf die Schaltfläche                                </a:t>
            </a:r>
          </a:p>
          <a:p>
            <a:r>
              <a:rPr lang="de-DE" dirty="0">
                <a:latin typeface="Arial" panose="020B0604020202020204" pitchFamily="34" charset="0"/>
                <a:cs typeface="Arial" panose="020B0604020202020204" pitchFamily="34" charset="0"/>
              </a:rPr>
              <a:t>wird im Hintergrund ein neuer Entwurf des Formulars mit dem Datenstand zum Zeitpunkt der Speicherung angelegt.</a:t>
            </a:r>
          </a:p>
          <a:p>
            <a:r>
              <a:rPr lang="de-DE" dirty="0">
                <a:latin typeface="Arial" panose="020B0604020202020204" pitchFamily="34" charset="0"/>
                <a:cs typeface="Arial" panose="020B0604020202020204" pitchFamily="34" charset="0"/>
              </a:rPr>
              <a:t>Die einzelnen gespeicherten Entwürfe können über die Menüfunktion Liste d. GN.-Anträge und der Auswahl der entsprechenden Suchkriterien aufgerufen, weiterbearbeitet, als Genehmigungsformular verwendet oder wieder gelöscht werden.</a:t>
            </a:r>
          </a:p>
          <a:p>
            <a:r>
              <a:rPr lang="de-DE" dirty="0">
                <a:latin typeface="Arial" panose="020B0604020202020204" pitchFamily="34" charset="0"/>
                <a:cs typeface="Arial" panose="020B0604020202020204" pitchFamily="34" charset="0"/>
              </a:rPr>
              <a:t>Zum Öffnen und nachträglichen Bearbeiten der Anträge stehen mehrere Ansichten zur Verfügung. </a:t>
            </a:r>
          </a:p>
          <a:p>
            <a:pPr>
              <a:lnSpc>
                <a:spcPct val="100000"/>
              </a:lnSpc>
            </a:pPr>
            <a:r>
              <a:rPr lang="de-DE" dirty="0">
                <a:latin typeface="Arial" panose="020B0604020202020204" pitchFamily="34" charset="0"/>
                <a:cs typeface="Arial" panose="020B0604020202020204" pitchFamily="34" charset="0"/>
              </a:rPr>
              <a:t>            Öffnet das Formular im Bearbeitungsmodus (</a:t>
            </a:r>
            <a:r>
              <a:rPr lang="de-DE" dirty="0" err="1">
                <a:latin typeface="Arial" panose="020B0604020202020204" pitchFamily="34" charset="0"/>
                <a:cs typeface="Arial" panose="020B0604020202020204" pitchFamily="34" charset="0"/>
              </a:rPr>
              <a:t>Step</a:t>
            </a:r>
            <a:r>
              <a:rPr lang="de-DE" dirty="0">
                <a:latin typeface="Arial" panose="020B0604020202020204" pitchFamily="34" charset="0"/>
                <a:cs typeface="Arial" panose="020B0604020202020204" pitchFamily="34" charset="0"/>
              </a:rPr>
              <a:t> 1 bis 9)</a:t>
            </a:r>
          </a:p>
          <a:p>
            <a:pPr>
              <a:lnSpc>
                <a:spcPct val="100000"/>
              </a:lnSpc>
            </a:pPr>
            <a:r>
              <a:rPr lang="de-DE" dirty="0">
                <a:latin typeface="Arial" panose="020B0604020202020204" pitchFamily="34" charset="0"/>
                <a:cs typeface="Arial" panose="020B0604020202020204" pitchFamily="34" charset="0"/>
              </a:rPr>
              <a:t>           Auswahlmenü für weitere Ansichten</a:t>
            </a:r>
          </a:p>
          <a:p>
            <a:pPr marL="171450" lvl="0" indent="-171450">
              <a:lnSpc>
                <a:spcPct val="120000"/>
              </a:lnSpc>
              <a:spcBef>
                <a:spcPts val="600"/>
              </a:spcBef>
              <a:spcAft>
                <a:spcPts val="600"/>
              </a:spcAft>
              <a:buFont typeface="Arial" panose="020B0604020202020204" pitchFamily="34" charset="0"/>
              <a:buChar char="•"/>
            </a:pPr>
            <a:r>
              <a:rPr lang="de-DE" dirty="0">
                <a:latin typeface="Arial" panose="020B0604020202020204" pitchFamily="34" charset="0"/>
                <a:cs typeface="Arial" panose="020B0604020202020204" pitchFamily="34" charset="0"/>
              </a:rPr>
              <a:t>Originalantrag – Stand des Antrags bei der Ersterfassung</a:t>
            </a:r>
          </a:p>
          <a:p>
            <a:pPr marL="171450" lvl="0" indent="-171450">
              <a:lnSpc>
                <a:spcPct val="120000"/>
              </a:lnSpc>
              <a:spcBef>
                <a:spcPts val="600"/>
              </a:spcBef>
              <a:spcAft>
                <a:spcPts val="600"/>
              </a:spcAft>
              <a:buFont typeface="Arial" panose="020B0604020202020204" pitchFamily="34" charset="0"/>
              <a:buChar char="•"/>
            </a:pPr>
            <a:r>
              <a:rPr lang="de-DE" dirty="0">
                <a:latin typeface="Arial" panose="020B0604020202020204" pitchFamily="34" charset="0"/>
                <a:cs typeface="Arial" panose="020B0604020202020204" pitchFamily="34" charset="0"/>
              </a:rPr>
              <a:t>Aktuelle Ansicht – Aktueller Stand des Antrags</a:t>
            </a:r>
          </a:p>
          <a:p>
            <a:pPr lvl="0">
              <a:lnSpc>
                <a:spcPct val="120000"/>
              </a:lnSpc>
            </a:pPr>
            <a:r>
              <a:rPr lang="de-DE" dirty="0">
                <a:latin typeface="Arial" panose="020B0604020202020204" pitchFamily="34" charset="0"/>
                <a:cs typeface="Arial" panose="020B0604020202020204" pitchFamily="34" charset="0"/>
              </a:rPr>
              <a:t>Weitere Auswahlmöglichkeiten, abhängig vom jeweiligen Antragsstatus:</a:t>
            </a:r>
          </a:p>
          <a:p>
            <a:pPr marL="171450" lvl="0" indent="-171450">
              <a:lnSpc>
                <a:spcPct val="120000"/>
              </a:lnSpc>
              <a:spcBef>
                <a:spcPts val="600"/>
              </a:spcBef>
              <a:spcAft>
                <a:spcPts val="600"/>
              </a:spcAft>
              <a:buFont typeface="Arial" panose="020B0604020202020204" pitchFamily="34" charset="0"/>
              <a:buChar char="•"/>
            </a:pPr>
            <a:r>
              <a:rPr lang="de-DE" dirty="0">
                <a:latin typeface="Arial" panose="020B0604020202020204" pitchFamily="34" charset="0"/>
                <a:cs typeface="Arial" panose="020B0604020202020204" pitchFamily="34" charset="0"/>
              </a:rPr>
              <a:t>Vergleichsansicht - Vergleich von Original und genehmigten Stand</a:t>
            </a:r>
          </a:p>
          <a:p>
            <a:pPr marL="171450" lvl="0" indent="-171450">
              <a:lnSpc>
                <a:spcPct val="120000"/>
              </a:lnSpc>
              <a:spcBef>
                <a:spcPts val="600"/>
              </a:spcBef>
              <a:spcAft>
                <a:spcPts val="600"/>
              </a:spcAft>
              <a:buFont typeface="Arial" panose="020B0604020202020204" pitchFamily="34" charset="0"/>
              <a:buChar char="•"/>
            </a:pPr>
            <a:r>
              <a:rPr lang="de-DE" dirty="0">
                <a:latin typeface="Arial" panose="020B0604020202020204" pitchFamily="34" charset="0"/>
                <a:cs typeface="Arial" panose="020B0604020202020204" pitchFamily="34" charset="0"/>
              </a:rPr>
              <a:t>PDF – PDF-Ansicht zur Verwendung als Ausdruck od. ext. Speicherung</a:t>
            </a:r>
          </a:p>
          <a:p>
            <a:pPr marL="171450" lvl="0" indent="-171450">
              <a:lnSpc>
                <a:spcPct val="120000"/>
              </a:lnSpc>
              <a:spcBef>
                <a:spcPts val="600"/>
              </a:spcBef>
              <a:spcAft>
                <a:spcPts val="600"/>
              </a:spcAft>
              <a:buFont typeface="Arial" panose="020B0604020202020204" pitchFamily="34" charset="0"/>
              <a:buChar char="•"/>
            </a:pPr>
            <a:r>
              <a:rPr lang="de-DE" dirty="0">
                <a:latin typeface="Arial" panose="020B0604020202020204" pitchFamily="34" charset="0"/>
                <a:cs typeface="Arial" panose="020B0604020202020204" pitchFamily="34" charset="0"/>
              </a:rPr>
              <a:t>Archivieren – Entfernen des Antrags aus den Listenansichten</a:t>
            </a:r>
          </a:p>
          <a:p>
            <a:pPr lvl="0">
              <a:lnSpc>
                <a:spcPct val="120000"/>
              </a:lnSpc>
            </a:pPr>
            <a:endParaRPr lang="de-DE" dirty="0"/>
          </a:p>
          <a:p>
            <a:pPr marL="171450" lvl="0" indent="-171450">
              <a:lnSpc>
                <a:spcPct val="120000"/>
              </a:lnSpc>
              <a:buFont typeface="Arial" panose="020B0604020202020204" pitchFamily="34" charset="0"/>
              <a:buChar char="•"/>
            </a:pPr>
            <a:endParaRPr lang="de-DE" dirty="0"/>
          </a:p>
          <a:p>
            <a:pPr>
              <a:lnSpc>
                <a:spcPct val="100000"/>
              </a:lnSpc>
            </a:pPr>
            <a:endParaRPr lang="de-DE" dirty="0"/>
          </a:p>
          <a:p>
            <a:pPr>
              <a:lnSpc>
                <a:spcPct val="100000"/>
              </a:lnSpc>
            </a:pPr>
            <a:endParaRPr lang="de-DE" dirty="0"/>
          </a:p>
          <a:p>
            <a:endParaRPr lang="de-DE"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a:p>
            <a:endParaRPr lang="de-DE" dirty="0"/>
          </a:p>
          <a:p>
            <a:endParaRPr lang="de-DE" dirty="0"/>
          </a:p>
          <a:p>
            <a:endParaRPr lang="de-DE" dirty="0">
              <a:solidFill>
                <a:schemeClr val="tx1"/>
              </a:solidFill>
            </a:endParaRPr>
          </a:p>
          <a:p>
            <a:endParaRPr lang="de-DE" dirty="0">
              <a:solidFill>
                <a:schemeClr val="tx1"/>
              </a:solidFill>
            </a:endParaRPr>
          </a:p>
          <a:p>
            <a:endParaRPr lang="de-DE" dirty="0">
              <a:solidFill>
                <a:schemeClr val="tx1"/>
              </a:solidFill>
            </a:endParaRPr>
          </a:p>
          <a:p>
            <a:endParaRPr lang="de-DE" dirty="0">
              <a:solidFill>
                <a:schemeClr val="tx1"/>
              </a:solidFill>
            </a:endParaRPr>
          </a:p>
          <a:p>
            <a:endParaRPr lang="de-DE" dirty="0">
              <a:solidFill>
                <a:schemeClr val="tx1"/>
              </a:solidFill>
            </a:endParaRPr>
          </a:p>
          <a:p>
            <a:endParaRPr lang="de-DE" dirty="0">
              <a:solidFill>
                <a:schemeClr val="tx1"/>
              </a:solidFill>
            </a:endParaRPr>
          </a:p>
          <a:p>
            <a:endParaRPr lang="de-DE" dirty="0">
              <a:solidFill>
                <a:schemeClr val="tx1"/>
              </a:solidFill>
            </a:endParaRPr>
          </a:p>
          <a:p>
            <a:endParaRPr lang="de-DE" dirty="0"/>
          </a:p>
          <a:p>
            <a:endParaRPr lang="de-DE" dirty="0"/>
          </a:p>
          <a:p>
            <a:endParaRPr lang="de-DE" dirty="0"/>
          </a:p>
        </p:txBody>
      </p:sp>
      <p:pic>
        <p:nvPicPr>
          <p:cNvPr id="4" name="Grafik 3">
            <a:extLst>
              <a:ext uri="{FF2B5EF4-FFF2-40B4-BE49-F238E27FC236}">
                <a16:creationId xmlns:a16="http://schemas.microsoft.com/office/drawing/2014/main" id="{56F61010-F30D-4894-A4AD-1378C9F48D63}"/>
              </a:ext>
            </a:extLst>
          </p:cNvPr>
          <p:cNvPicPr>
            <a:picLocks noChangeAspect="1"/>
          </p:cNvPicPr>
          <p:nvPr/>
        </p:nvPicPr>
        <p:blipFill>
          <a:blip r:embed="rId2"/>
          <a:stretch>
            <a:fillRect/>
          </a:stretch>
        </p:blipFill>
        <p:spPr>
          <a:xfrm>
            <a:off x="9688852" y="268208"/>
            <a:ext cx="2243522" cy="359695"/>
          </a:xfrm>
          <a:prstGeom prst="rect">
            <a:avLst/>
          </a:prstGeom>
        </p:spPr>
      </p:pic>
      <p:pic>
        <p:nvPicPr>
          <p:cNvPr id="11" name="Grafik 10">
            <a:extLst>
              <a:ext uri="{FF2B5EF4-FFF2-40B4-BE49-F238E27FC236}">
                <a16:creationId xmlns:a16="http://schemas.microsoft.com/office/drawing/2014/main" id="{4F55DF88-35D0-44C9-A0F1-DC43027F2456}"/>
              </a:ext>
            </a:extLst>
          </p:cNvPr>
          <p:cNvPicPr>
            <a:picLocks noChangeAspect="1"/>
          </p:cNvPicPr>
          <p:nvPr/>
        </p:nvPicPr>
        <p:blipFill>
          <a:blip r:embed="rId3"/>
          <a:stretch>
            <a:fillRect/>
          </a:stretch>
        </p:blipFill>
        <p:spPr>
          <a:xfrm>
            <a:off x="633319" y="1904239"/>
            <a:ext cx="1146147" cy="219475"/>
          </a:xfrm>
          <a:prstGeom prst="rect">
            <a:avLst/>
          </a:prstGeom>
        </p:spPr>
      </p:pic>
      <p:pic>
        <p:nvPicPr>
          <p:cNvPr id="12" name="Grafik 11">
            <a:extLst>
              <a:ext uri="{FF2B5EF4-FFF2-40B4-BE49-F238E27FC236}">
                <a16:creationId xmlns:a16="http://schemas.microsoft.com/office/drawing/2014/main" id="{995CE712-3496-4F73-B51C-2D974AB0CF87}"/>
              </a:ext>
            </a:extLst>
          </p:cNvPr>
          <p:cNvPicPr>
            <a:picLocks noChangeAspect="1"/>
          </p:cNvPicPr>
          <p:nvPr/>
        </p:nvPicPr>
        <p:blipFill>
          <a:blip r:embed="rId4"/>
          <a:stretch>
            <a:fillRect/>
          </a:stretch>
        </p:blipFill>
        <p:spPr>
          <a:xfrm>
            <a:off x="5866985" y="1602522"/>
            <a:ext cx="5944430" cy="885949"/>
          </a:xfrm>
          <a:prstGeom prst="rect">
            <a:avLst/>
          </a:prstGeom>
        </p:spPr>
      </p:pic>
      <p:pic>
        <p:nvPicPr>
          <p:cNvPr id="13" name="Grafik 12">
            <a:extLst>
              <a:ext uri="{FF2B5EF4-FFF2-40B4-BE49-F238E27FC236}">
                <a16:creationId xmlns:a16="http://schemas.microsoft.com/office/drawing/2014/main" id="{64BAB366-817B-4F60-AB2A-A98629C5053D}"/>
              </a:ext>
            </a:extLst>
          </p:cNvPr>
          <p:cNvPicPr>
            <a:picLocks noChangeAspect="1"/>
          </p:cNvPicPr>
          <p:nvPr/>
        </p:nvPicPr>
        <p:blipFill>
          <a:blip r:embed="rId5"/>
          <a:stretch>
            <a:fillRect/>
          </a:stretch>
        </p:blipFill>
        <p:spPr>
          <a:xfrm>
            <a:off x="6199832" y="2786138"/>
            <a:ext cx="5358848" cy="3560373"/>
          </a:xfrm>
          <a:prstGeom prst="rect">
            <a:avLst/>
          </a:prstGeom>
        </p:spPr>
      </p:pic>
      <p:pic>
        <p:nvPicPr>
          <p:cNvPr id="14" name="Grafik 13">
            <a:extLst>
              <a:ext uri="{FF2B5EF4-FFF2-40B4-BE49-F238E27FC236}">
                <a16:creationId xmlns:a16="http://schemas.microsoft.com/office/drawing/2014/main" id="{E6C38726-6E9D-49D1-B245-B1CF61391B8C}"/>
              </a:ext>
            </a:extLst>
          </p:cNvPr>
          <p:cNvPicPr>
            <a:picLocks noChangeAspect="1"/>
          </p:cNvPicPr>
          <p:nvPr/>
        </p:nvPicPr>
        <p:blipFill>
          <a:blip r:embed="rId6"/>
          <a:stretch>
            <a:fillRect/>
          </a:stretch>
        </p:blipFill>
        <p:spPr>
          <a:xfrm>
            <a:off x="634409" y="3904319"/>
            <a:ext cx="292633" cy="292633"/>
          </a:xfrm>
          <a:prstGeom prst="rect">
            <a:avLst/>
          </a:prstGeom>
        </p:spPr>
      </p:pic>
      <p:pic>
        <p:nvPicPr>
          <p:cNvPr id="15" name="Grafik 14">
            <a:extLst>
              <a:ext uri="{FF2B5EF4-FFF2-40B4-BE49-F238E27FC236}">
                <a16:creationId xmlns:a16="http://schemas.microsoft.com/office/drawing/2014/main" id="{761C5724-AD36-4AA8-8A4E-0928D4E928C4}"/>
              </a:ext>
            </a:extLst>
          </p:cNvPr>
          <p:cNvPicPr>
            <a:picLocks noChangeAspect="1"/>
          </p:cNvPicPr>
          <p:nvPr/>
        </p:nvPicPr>
        <p:blipFill>
          <a:blip r:embed="rId7"/>
          <a:stretch>
            <a:fillRect/>
          </a:stretch>
        </p:blipFill>
        <p:spPr>
          <a:xfrm>
            <a:off x="634409" y="4282549"/>
            <a:ext cx="292633" cy="292633"/>
          </a:xfrm>
          <a:prstGeom prst="rect">
            <a:avLst/>
          </a:prstGeom>
        </p:spPr>
      </p:pic>
    </p:spTree>
    <p:extLst>
      <p:ext uri="{BB962C8B-B14F-4D97-AF65-F5344CB8AC3E}">
        <p14:creationId xmlns:p14="http://schemas.microsoft.com/office/powerpoint/2010/main" val="18481985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C23ED9-82F8-42DF-A500-C3C838093D8F}"/>
              </a:ext>
            </a:extLst>
          </p:cNvPr>
          <p:cNvSpPr>
            <a:spLocks noGrp="1"/>
          </p:cNvSpPr>
          <p:nvPr>
            <p:ph type="title"/>
          </p:nvPr>
        </p:nvSpPr>
        <p:spPr>
          <a:xfrm>
            <a:off x="521206" y="448056"/>
            <a:ext cx="9167645" cy="640080"/>
          </a:xfrm>
        </p:spPr>
        <p:txBody>
          <a:bodyPr>
            <a:normAutofit fontScale="90000"/>
          </a:bodyPr>
          <a:lstStyle/>
          <a:p>
            <a:br>
              <a:rPr lang="de-DE"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Reiseabrechnung auf Grundlage einer </a:t>
            </a:r>
            <a:r>
              <a:rPr lang="de-DE" dirty="0" err="1">
                <a:latin typeface="Arial" panose="020B0604020202020204" pitchFamily="34" charset="0"/>
                <a:cs typeface="Arial" panose="020B0604020202020204" pitchFamily="34" charset="0"/>
              </a:rPr>
              <a:t>BayRMS</a:t>
            </a:r>
            <a:r>
              <a:rPr lang="de-DE" dirty="0">
                <a:latin typeface="Arial" panose="020B0604020202020204" pitchFamily="34" charset="0"/>
                <a:cs typeface="Arial" panose="020B0604020202020204" pitchFamily="34" charset="0"/>
              </a:rPr>
              <a:t>-Genehmigung</a:t>
            </a:r>
            <a:endParaRPr lang="de-DE" dirty="0"/>
          </a:p>
        </p:txBody>
      </p:sp>
      <p:sp>
        <p:nvSpPr>
          <p:cNvPr id="3" name="Inhaltsplatzhalter 2">
            <a:extLst>
              <a:ext uri="{FF2B5EF4-FFF2-40B4-BE49-F238E27FC236}">
                <a16:creationId xmlns:a16="http://schemas.microsoft.com/office/drawing/2014/main" id="{9D21CD8B-9562-4213-98B6-987CED110CD0}"/>
              </a:ext>
            </a:extLst>
          </p:cNvPr>
          <p:cNvSpPr>
            <a:spLocks noGrp="1"/>
          </p:cNvSpPr>
          <p:nvPr>
            <p:ph sz="quarter" idx="10"/>
          </p:nvPr>
        </p:nvSpPr>
        <p:spPr>
          <a:xfrm>
            <a:off x="539495" y="1435607"/>
            <a:ext cx="5248909" cy="5174917"/>
          </a:xfrm>
        </p:spPr>
        <p:txBody>
          <a:bodyPr>
            <a:normAutofit/>
          </a:bodyPr>
          <a:lstStyle/>
          <a:p>
            <a:r>
              <a:rPr lang="de-DE" sz="1400" dirty="0">
                <a:latin typeface="Arial" panose="020B0604020202020204" pitchFamily="34" charset="0"/>
                <a:cs typeface="Arial" panose="020B0604020202020204" pitchFamily="34" charset="0"/>
              </a:rPr>
              <a:t>Sofern die Genehmigung einer Reise in </a:t>
            </a:r>
            <a:r>
              <a:rPr lang="de-DE" sz="1400" dirty="0" err="1">
                <a:latin typeface="Arial" panose="020B0604020202020204" pitchFamily="34" charset="0"/>
                <a:cs typeface="Arial" panose="020B0604020202020204" pitchFamily="34" charset="0"/>
              </a:rPr>
              <a:t>BayRMS</a:t>
            </a:r>
            <a:r>
              <a:rPr lang="de-DE" sz="1400" dirty="0">
                <a:latin typeface="Arial" panose="020B0604020202020204" pitchFamily="34" charset="0"/>
                <a:cs typeface="Arial" panose="020B0604020202020204" pitchFamily="34" charset="0"/>
              </a:rPr>
              <a:t> beantragt und erteilt wurde, können Sie auf Grundlage der bereits vorhandenen, genehmigten Reisedaten direkt die Abrechnung durchführen.</a:t>
            </a:r>
          </a:p>
          <a:p>
            <a:r>
              <a:rPr lang="de-DE" sz="1400" dirty="0">
                <a:latin typeface="Arial" panose="020B0604020202020204" pitchFamily="34" charset="0"/>
                <a:cs typeface="Arial" panose="020B0604020202020204" pitchFamily="34" charset="0"/>
              </a:rPr>
              <a:t>Sie sehen dann eine Übersicht aller Genehmigungsanträge, die für eine Abrechnung in Frage kommen.</a:t>
            </a:r>
          </a:p>
          <a:p>
            <a:r>
              <a:rPr lang="de-DE" sz="1400" dirty="0">
                <a:latin typeface="Arial" panose="020B0604020202020204" pitchFamily="34" charset="0"/>
                <a:cs typeface="Arial" panose="020B0604020202020204" pitchFamily="34" charset="0"/>
              </a:rPr>
              <a:t>Die Einträge in den </a:t>
            </a:r>
            <a:r>
              <a:rPr lang="de-DE" sz="1400" dirty="0" err="1">
                <a:latin typeface="Arial" panose="020B0604020202020204" pitchFamily="34" charset="0"/>
                <a:cs typeface="Arial" panose="020B0604020202020204" pitchFamily="34" charset="0"/>
              </a:rPr>
              <a:t>Steps</a:t>
            </a:r>
            <a:r>
              <a:rPr lang="de-DE" sz="1400" dirty="0">
                <a:latin typeface="Arial" panose="020B0604020202020204" pitchFamily="34" charset="0"/>
                <a:cs typeface="Arial" panose="020B0604020202020204" pitchFamily="34" charset="0"/>
              </a:rPr>
              <a:t> 1 bis 7 sind, soweit Änderungen gegenüber den ursprünglichen Genehmigungsdaten eingetreten sind (z.B. Uhrzeiten, Beträge, km-Angaben, usw.), durch die tatsächlichen Reisedaten zu ersetzen.</a:t>
            </a:r>
          </a:p>
          <a:p>
            <a:r>
              <a:rPr lang="de-DE" sz="1400" dirty="0">
                <a:latin typeface="Arial" panose="020B0604020202020204" pitchFamily="34" charset="0"/>
                <a:cs typeface="Arial" panose="020B0604020202020204" pitchFamily="34" charset="0"/>
              </a:rPr>
              <a:t>Die Buchungsdaten und KLR-Daten (soweit in Ihrer Behörde verwendet), sind in der Regel bereits gefüllt. (</a:t>
            </a:r>
            <a:r>
              <a:rPr lang="de-DE" sz="1400" dirty="0" err="1">
                <a:latin typeface="Arial" panose="020B0604020202020204" pitchFamily="34" charset="0"/>
                <a:cs typeface="Arial" panose="020B0604020202020204" pitchFamily="34" charset="0"/>
              </a:rPr>
              <a:t>Step</a:t>
            </a:r>
            <a:r>
              <a:rPr lang="de-DE" sz="1400" dirty="0">
                <a:latin typeface="Arial" panose="020B0604020202020204" pitchFamily="34" charset="0"/>
                <a:cs typeface="Arial" panose="020B0604020202020204" pitchFamily="34" charset="0"/>
              </a:rPr>
              <a:t> 8) </a:t>
            </a:r>
          </a:p>
          <a:p>
            <a:endParaRPr lang="de-DE" dirty="0"/>
          </a:p>
          <a:p>
            <a:endParaRPr lang="de-DE" dirty="0">
              <a:latin typeface="Arial" panose="020B0604020202020204" pitchFamily="34" charset="0"/>
              <a:cs typeface="Arial" panose="020B0604020202020204" pitchFamily="34" charset="0"/>
            </a:endParaRPr>
          </a:p>
          <a:p>
            <a:endParaRPr lang="de-DE" dirty="0"/>
          </a:p>
          <a:p>
            <a:pPr marL="171450" lvl="0" indent="-171450">
              <a:lnSpc>
                <a:spcPct val="120000"/>
              </a:lnSpc>
              <a:buFont typeface="Arial" panose="020B0604020202020204" pitchFamily="34" charset="0"/>
              <a:buChar char="•"/>
            </a:pPr>
            <a:endParaRPr lang="de-DE" dirty="0"/>
          </a:p>
          <a:p>
            <a:pPr>
              <a:lnSpc>
                <a:spcPct val="100000"/>
              </a:lnSpc>
            </a:pPr>
            <a:endParaRPr lang="de-DE" dirty="0"/>
          </a:p>
          <a:p>
            <a:pPr>
              <a:lnSpc>
                <a:spcPct val="100000"/>
              </a:lnSpc>
            </a:pPr>
            <a:endParaRPr lang="de-DE" dirty="0"/>
          </a:p>
          <a:p>
            <a:endParaRPr lang="de-DE"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a:p>
            <a:endParaRPr lang="de-DE" dirty="0"/>
          </a:p>
          <a:p>
            <a:endParaRPr lang="de-DE" dirty="0"/>
          </a:p>
          <a:p>
            <a:endParaRPr lang="de-DE" dirty="0">
              <a:solidFill>
                <a:schemeClr val="tx1"/>
              </a:solidFill>
            </a:endParaRPr>
          </a:p>
          <a:p>
            <a:endParaRPr lang="de-DE" dirty="0">
              <a:solidFill>
                <a:schemeClr val="tx1"/>
              </a:solidFill>
            </a:endParaRPr>
          </a:p>
          <a:p>
            <a:endParaRPr lang="de-DE" dirty="0">
              <a:solidFill>
                <a:schemeClr val="tx1"/>
              </a:solidFill>
            </a:endParaRPr>
          </a:p>
          <a:p>
            <a:endParaRPr lang="de-DE" dirty="0">
              <a:solidFill>
                <a:schemeClr val="tx1"/>
              </a:solidFill>
            </a:endParaRPr>
          </a:p>
          <a:p>
            <a:endParaRPr lang="de-DE" dirty="0">
              <a:solidFill>
                <a:schemeClr val="tx1"/>
              </a:solidFill>
            </a:endParaRPr>
          </a:p>
          <a:p>
            <a:endParaRPr lang="de-DE" dirty="0">
              <a:solidFill>
                <a:schemeClr val="tx1"/>
              </a:solidFill>
            </a:endParaRPr>
          </a:p>
          <a:p>
            <a:endParaRPr lang="de-DE" dirty="0">
              <a:solidFill>
                <a:schemeClr val="tx1"/>
              </a:solidFill>
            </a:endParaRPr>
          </a:p>
          <a:p>
            <a:endParaRPr lang="de-DE" dirty="0"/>
          </a:p>
          <a:p>
            <a:endParaRPr lang="de-DE" dirty="0"/>
          </a:p>
          <a:p>
            <a:endParaRPr lang="de-DE" dirty="0"/>
          </a:p>
        </p:txBody>
      </p:sp>
      <p:pic>
        <p:nvPicPr>
          <p:cNvPr id="4" name="Grafik 3">
            <a:extLst>
              <a:ext uri="{FF2B5EF4-FFF2-40B4-BE49-F238E27FC236}">
                <a16:creationId xmlns:a16="http://schemas.microsoft.com/office/drawing/2014/main" id="{56F61010-F30D-4894-A4AD-1378C9F48D63}"/>
              </a:ext>
            </a:extLst>
          </p:cNvPr>
          <p:cNvPicPr>
            <a:picLocks noChangeAspect="1"/>
          </p:cNvPicPr>
          <p:nvPr/>
        </p:nvPicPr>
        <p:blipFill>
          <a:blip r:embed="rId2"/>
          <a:stretch>
            <a:fillRect/>
          </a:stretch>
        </p:blipFill>
        <p:spPr>
          <a:xfrm>
            <a:off x="9688852" y="268208"/>
            <a:ext cx="2243522" cy="359695"/>
          </a:xfrm>
          <a:prstGeom prst="rect">
            <a:avLst/>
          </a:prstGeom>
        </p:spPr>
      </p:pic>
      <p:pic>
        <p:nvPicPr>
          <p:cNvPr id="6" name="Grafik 5">
            <a:extLst>
              <a:ext uri="{FF2B5EF4-FFF2-40B4-BE49-F238E27FC236}">
                <a16:creationId xmlns:a16="http://schemas.microsoft.com/office/drawing/2014/main" id="{29741088-0BD7-472C-AF6C-183EBEFB9183}"/>
              </a:ext>
            </a:extLst>
          </p:cNvPr>
          <p:cNvPicPr>
            <a:picLocks noChangeAspect="1"/>
          </p:cNvPicPr>
          <p:nvPr/>
        </p:nvPicPr>
        <p:blipFill>
          <a:blip r:embed="rId3"/>
          <a:stretch>
            <a:fillRect/>
          </a:stretch>
        </p:blipFill>
        <p:spPr>
          <a:xfrm>
            <a:off x="6639333" y="1435608"/>
            <a:ext cx="4171280" cy="476996"/>
          </a:xfrm>
          <a:prstGeom prst="rect">
            <a:avLst/>
          </a:prstGeom>
        </p:spPr>
      </p:pic>
      <p:pic>
        <p:nvPicPr>
          <p:cNvPr id="7" name="Grafik 6">
            <a:extLst>
              <a:ext uri="{FF2B5EF4-FFF2-40B4-BE49-F238E27FC236}">
                <a16:creationId xmlns:a16="http://schemas.microsoft.com/office/drawing/2014/main" id="{6B33A929-F7D2-4E5A-A0C3-FB1A0ECDB9C3}"/>
              </a:ext>
            </a:extLst>
          </p:cNvPr>
          <p:cNvPicPr>
            <a:picLocks noChangeAspect="1"/>
          </p:cNvPicPr>
          <p:nvPr/>
        </p:nvPicPr>
        <p:blipFill>
          <a:blip r:embed="rId4"/>
          <a:stretch>
            <a:fillRect/>
          </a:stretch>
        </p:blipFill>
        <p:spPr>
          <a:xfrm>
            <a:off x="6096000" y="2512530"/>
            <a:ext cx="4847771" cy="2189644"/>
          </a:xfrm>
          <a:prstGeom prst="rect">
            <a:avLst/>
          </a:prstGeom>
        </p:spPr>
      </p:pic>
    </p:spTree>
    <p:extLst>
      <p:ext uri="{BB962C8B-B14F-4D97-AF65-F5344CB8AC3E}">
        <p14:creationId xmlns:p14="http://schemas.microsoft.com/office/powerpoint/2010/main" val="9292551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C23ED9-82F8-42DF-A500-C3C838093D8F}"/>
              </a:ext>
            </a:extLst>
          </p:cNvPr>
          <p:cNvSpPr>
            <a:spLocks noGrp="1"/>
          </p:cNvSpPr>
          <p:nvPr>
            <p:ph type="title"/>
          </p:nvPr>
        </p:nvSpPr>
        <p:spPr>
          <a:xfrm>
            <a:off x="521206" y="448056"/>
            <a:ext cx="9167645" cy="640080"/>
          </a:xfrm>
        </p:spPr>
        <p:txBody>
          <a:bodyPr>
            <a:normAutofit fontScale="90000"/>
          </a:bodyPr>
          <a:lstStyle/>
          <a:p>
            <a:br>
              <a:rPr lang="de-DE"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Reiseabrechnung auf Grundlage einer </a:t>
            </a:r>
            <a:r>
              <a:rPr lang="de-DE" dirty="0" err="1">
                <a:latin typeface="Arial" panose="020B0604020202020204" pitchFamily="34" charset="0"/>
                <a:cs typeface="Arial" panose="020B0604020202020204" pitchFamily="34" charset="0"/>
              </a:rPr>
              <a:t>BayRMS</a:t>
            </a:r>
            <a:r>
              <a:rPr lang="de-DE" dirty="0">
                <a:latin typeface="Arial" panose="020B0604020202020204" pitchFamily="34" charset="0"/>
                <a:cs typeface="Arial" panose="020B0604020202020204" pitchFamily="34" charset="0"/>
              </a:rPr>
              <a:t>-Genehmigung</a:t>
            </a:r>
            <a:endParaRPr lang="de-DE" dirty="0"/>
          </a:p>
        </p:txBody>
      </p:sp>
      <p:sp>
        <p:nvSpPr>
          <p:cNvPr id="3" name="Inhaltsplatzhalter 2">
            <a:extLst>
              <a:ext uri="{FF2B5EF4-FFF2-40B4-BE49-F238E27FC236}">
                <a16:creationId xmlns:a16="http://schemas.microsoft.com/office/drawing/2014/main" id="{9D21CD8B-9562-4213-98B6-987CED110CD0}"/>
              </a:ext>
            </a:extLst>
          </p:cNvPr>
          <p:cNvSpPr>
            <a:spLocks noGrp="1"/>
          </p:cNvSpPr>
          <p:nvPr>
            <p:ph sz="quarter" idx="10"/>
          </p:nvPr>
        </p:nvSpPr>
        <p:spPr>
          <a:xfrm>
            <a:off x="539495" y="1435607"/>
            <a:ext cx="5248909" cy="5174917"/>
          </a:xfrm>
        </p:spPr>
        <p:txBody>
          <a:bodyPr>
            <a:normAutofit fontScale="85000" lnSpcReduction="10000"/>
          </a:bodyPr>
          <a:lstStyle/>
          <a:p>
            <a:r>
              <a:rPr lang="de-DE" dirty="0">
                <a:latin typeface="Arial" panose="020B0604020202020204" pitchFamily="34" charset="0"/>
                <a:cs typeface="Arial" panose="020B0604020202020204" pitchFamily="34" charset="0"/>
              </a:rPr>
              <a:t>Es besteht die Möglichkeit, soweit dies von ihrer Abrechnungsstelle gefordert wird, wichtige Belege für den Kostennachweis beizufügen. Über die zugelassenen Dateiformate und Dateigrößen wird im Bereich </a:t>
            </a:r>
            <a:r>
              <a:rPr lang="de-DE" b="1" dirty="0">
                <a:latin typeface="Arial" panose="020B0604020202020204" pitchFamily="34" charset="0"/>
                <a:cs typeface="Arial" panose="020B0604020202020204" pitchFamily="34" charset="0"/>
              </a:rPr>
              <a:t>Dateiupload </a:t>
            </a:r>
            <a:r>
              <a:rPr lang="de-DE" dirty="0">
                <a:latin typeface="Arial" panose="020B0604020202020204" pitchFamily="34" charset="0"/>
                <a:cs typeface="Arial" panose="020B0604020202020204" pitchFamily="34" charset="0"/>
              </a:rPr>
              <a:t>informiert.</a:t>
            </a:r>
          </a:p>
          <a:p>
            <a:r>
              <a:rPr lang="de-DE" dirty="0">
                <a:latin typeface="Arial" panose="020B0604020202020204" pitchFamily="34" charset="0"/>
                <a:cs typeface="Arial" panose="020B0604020202020204" pitchFamily="34" charset="0"/>
              </a:rPr>
              <a:t>Im Bereich Übersicht Personendaten können Sie ihre aktuellen persönlichen Daten einsehen. Falls Änderungen erforderlich sein sollten, können Sie mit der Schaltfläche               die Daten in Ihrem Profil sofort ändern und wieder zum Antragsformular zurück kehren.</a:t>
            </a:r>
          </a:p>
          <a:p>
            <a:r>
              <a:rPr lang="de-DE" dirty="0">
                <a:latin typeface="Arial" panose="020B0604020202020204" pitchFamily="34" charset="0"/>
                <a:cs typeface="Arial" panose="020B0604020202020204" pitchFamily="34" charset="0"/>
              </a:rPr>
              <a:t>Es besteht die Möglichkeit, das Abrechnungsformular für eine spätere Verwendung (z.B. in Kombination mit noch stattfindenden Reisen) mit der Schaltfläche                          versandbereit zu speichern. Hierbei wird das Formular nicht sofort an die Abrechnungsstelle übermittelt.</a:t>
            </a:r>
          </a:p>
          <a:p>
            <a:r>
              <a:rPr lang="de-DE" dirty="0">
                <a:latin typeface="Arial" panose="020B0604020202020204" pitchFamily="34" charset="0"/>
                <a:cs typeface="Arial" panose="020B0604020202020204" pitchFamily="34" charset="0"/>
              </a:rPr>
              <a:t>Sie können das Abrechnungsformular auch direkt an die zuständige Abrechnungsstelle übermitteln. Mit der Schaltfläche                          wird das Formular an die Abrechnungsstelle übermittelt. Ausgewählte Dateianhänge werden beigefügt und ebenfalls an die Abrechnungsstelle übergeben. </a:t>
            </a:r>
          </a:p>
          <a:p>
            <a:r>
              <a:rPr lang="de-DE" dirty="0">
                <a:latin typeface="Arial" panose="020B0604020202020204" pitchFamily="34" charset="0"/>
                <a:cs typeface="Arial" panose="020B0604020202020204" pitchFamily="34" charset="0"/>
              </a:rPr>
              <a:t>Sowohl über die erfolgreiche Übermittlung als auch über ggfs. aufgetretene Probleme beim Versand werden Sie per Ergebnisseite informiert.</a:t>
            </a:r>
          </a:p>
          <a:p>
            <a:endParaRPr lang="de-DE" dirty="0"/>
          </a:p>
          <a:p>
            <a:endParaRPr lang="de-DE" dirty="0"/>
          </a:p>
          <a:p>
            <a:endParaRPr lang="de-DE" dirty="0"/>
          </a:p>
          <a:p>
            <a:endParaRPr lang="de-DE" dirty="0"/>
          </a:p>
          <a:p>
            <a:endParaRPr lang="de-DE" dirty="0"/>
          </a:p>
          <a:p>
            <a:endParaRPr lang="de-DE" dirty="0"/>
          </a:p>
          <a:p>
            <a:endParaRPr lang="de-DE" dirty="0">
              <a:latin typeface="Arial" panose="020B0604020202020204" pitchFamily="34" charset="0"/>
              <a:cs typeface="Arial" panose="020B0604020202020204" pitchFamily="34" charset="0"/>
            </a:endParaRPr>
          </a:p>
          <a:p>
            <a:endParaRPr lang="de-DE" dirty="0"/>
          </a:p>
          <a:p>
            <a:pPr marL="171450" lvl="0" indent="-171450">
              <a:lnSpc>
                <a:spcPct val="120000"/>
              </a:lnSpc>
              <a:buFont typeface="Arial" panose="020B0604020202020204" pitchFamily="34" charset="0"/>
              <a:buChar char="•"/>
            </a:pPr>
            <a:endParaRPr lang="de-DE" dirty="0"/>
          </a:p>
          <a:p>
            <a:pPr>
              <a:lnSpc>
                <a:spcPct val="100000"/>
              </a:lnSpc>
            </a:pPr>
            <a:endParaRPr lang="de-DE" dirty="0"/>
          </a:p>
          <a:p>
            <a:pPr>
              <a:lnSpc>
                <a:spcPct val="100000"/>
              </a:lnSpc>
            </a:pPr>
            <a:endParaRPr lang="de-DE" dirty="0"/>
          </a:p>
          <a:p>
            <a:endParaRPr lang="de-DE"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a:p>
            <a:endParaRPr lang="de-DE" dirty="0"/>
          </a:p>
          <a:p>
            <a:endParaRPr lang="de-DE" dirty="0"/>
          </a:p>
          <a:p>
            <a:endParaRPr lang="de-DE" dirty="0">
              <a:solidFill>
                <a:schemeClr val="tx1"/>
              </a:solidFill>
            </a:endParaRPr>
          </a:p>
          <a:p>
            <a:endParaRPr lang="de-DE" dirty="0">
              <a:solidFill>
                <a:schemeClr val="tx1"/>
              </a:solidFill>
            </a:endParaRPr>
          </a:p>
          <a:p>
            <a:endParaRPr lang="de-DE" dirty="0">
              <a:solidFill>
                <a:schemeClr val="tx1"/>
              </a:solidFill>
            </a:endParaRPr>
          </a:p>
          <a:p>
            <a:endParaRPr lang="de-DE" dirty="0">
              <a:solidFill>
                <a:schemeClr val="tx1"/>
              </a:solidFill>
            </a:endParaRPr>
          </a:p>
          <a:p>
            <a:endParaRPr lang="de-DE" dirty="0">
              <a:solidFill>
                <a:schemeClr val="tx1"/>
              </a:solidFill>
            </a:endParaRPr>
          </a:p>
          <a:p>
            <a:endParaRPr lang="de-DE" dirty="0">
              <a:solidFill>
                <a:schemeClr val="tx1"/>
              </a:solidFill>
            </a:endParaRPr>
          </a:p>
          <a:p>
            <a:endParaRPr lang="de-DE" dirty="0">
              <a:solidFill>
                <a:schemeClr val="tx1"/>
              </a:solidFill>
            </a:endParaRPr>
          </a:p>
          <a:p>
            <a:endParaRPr lang="de-DE" dirty="0"/>
          </a:p>
          <a:p>
            <a:endParaRPr lang="de-DE" dirty="0"/>
          </a:p>
          <a:p>
            <a:endParaRPr lang="de-DE" dirty="0"/>
          </a:p>
        </p:txBody>
      </p:sp>
      <p:pic>
        <p:nvPicPr>
          <p:cNvPr id="4" name="Grafik 3">
            <a:extLst>
              <a:ext uri="{FF2B5EF4-FFF2-40B4-BE49-F238E27FC236}">
                <a16:creationId xmlns:a16="http://schemas.microsoft.com/office/drawing/2014/main" id="{56F61010-F30D-4894-A4AD-1378C9F48D63}"/>
              </a:ext>
            </a:extLst>
          </p:cNvPr>
          <p:cNvPicPr>
            <a:picLocks noChangeAspect="1"/>
          </p:cNvPicPr>
          <p:nvPr/>
        </p:nvPicPr>
        <p:blipFill>
          <a:blip r:embed="rId2"/>
          <a:stretch>
            <a:fillRect/>
          </a:stretch>
        </p:blipFill>
        <p:spPr>
          <a:xfrm>
            <a:off x="9688852" y="268208"/>
            <a:ext cx="2243522" cy="359695"/>
          </a:xfrm>
          <a:prstGeom prst="rect">
            <a:avLst/>
          </a:prstGeom>
        </p:spPr>
      </p:pic>
      <p:pic>
        <p:nvPicPr>
          <p:cNvPr id="5" name="Grafik 4">
            <a:extLst>
              <a:ext uri="{FF2B5EF4-FFF2-40B4-BE49-F238E27FC236}">
                <a16:creationId xmlns:a16="http://schemas.microsoft.com/office/drawing/2014/main" id="{5E7701C7-E0B8-47DF-BE1A-0C8291459BBA}"/>
              </a:ext>
            </a:extLst>
          </p:cNvPr>
          <p:cNvPicPr>
            <a:picLocks noChangeAspect="1"/>
          </p:cNvPicPr>
          <p:nvPr/>
        </p:nvPicPr>
        <p:blipFill>
          <a:blip r:embed="rId3"/>
          <a:stretch>
            <a:fillRect/>
          </a:stretch>
        </p:blipFill>
        <p:spPr>
          <a:xfrm>
            <a:off x="6645230" y="1435607"/>
            <a:ext cx="4438273" cy="1627773"/>
          </a:xfrm>
          <a:prstGeom prst="rect">
            <a:avLst/>
          </a:prstGeom>
        </p:spPr>
      </p:pic>
      <p:pic>
        <p:nvPicPr>
          <p:cNvPr id="10" name="Grafik 9">
            <a:extLst>
              <a:ext uri="{FF2B5EF4-FFF2-40B4-BE49-F238E27FC236}">
                <a16:creationId xmlns:a16="http://schemas.microsoft.com/office/drawing/2014/main" id="{6A44320F-0B1A-4ABF-BAB8-F766F917CADD}"/>
              </a:ext>
            </a:extLst>
          </p:cNvPr>
          <p:cNvPicPr>
            <a:picLocks noChangeAspect="1"/>
          </p:cNvPicPr>
          <p:nvPr/>
        </p:nvPicPr>
        <p:blipFill>
          <a:blip r:embed="rId4"/>
          <a:stretch>
            <a:fillRect/>
          </a:stretch>
        </p:blipFill>
        <p:spPr>
          <a:xfrm>
            <a:off x="5448655" y="2631107"/>
            <a:ext cx="512108" cy="188992"/>
          </a:xfrm>
          <a:prstGeom prst="rect">
            <a:avLst/>
          </a:prstGeom>
        </p:spPr>
      </p:pic>
      <p:pic>
        <p:nvPicPr>
          <p:cNvPr id="14" name="Grafik 13">
            <a:extLst>
              <a:ext uri="{FF2B5EF4-FFF2-40B4-BE49-F238E27FC236}">
                <a16:creationId xmlns:a16="http://schemas.microsoft.com/office/drawing/2014/main" id="{2579307A-1E7F-4723-982C-F943D4BF8D27}"/>
              </a:ext>
            </a:extLst>
          </p:cNvPr>
          <p:cNvPicPr>
            <a:picLocks noChangeAspect="1"/>
          </p:cNvPicPr>
          <p:nvPr/>
        </p:nvPicPr>
        <p:blipFill>
          <a:blip r:embed="rId5"/>
          <a:stretch>
            <a:fillRect/>
          </a:stretch>
        </p:blipFill>
        <p:spPr>
          <a:xfrm>
            <a:off x="4322145" y="3528115"/>
            <a:ext cx="951058" cy="262151"/>
          </a:xfrm>
          <a:prstGeom prst="rect">
            <a:avLst/>
          </a:prstGeom>
        </p:spPr>
      </p:pic>
      <p:pic>
        <p:nvPicPr>
          <p:cNvPr id="15" name="Grafik 14">
            <a:extLst>
              <a:ext uri="{FF2B5EF4-FFF2-40B4-BE49-F238E27FC236}">
                <a16:creationId xmlns:a16="http://schemas.microsoft.com/office/drawing/2014/main" id="{38D16639-49D6-4A82-BD33-8B38BB5590AC}"/>
              </a:ext>
            </a:extLst>
          </p:cNvPr>
          <p:cNvPicPr>
            <a:picLocks noChangeAspect="1"/>
          </p:cNvPicPr>
          <p:nvPr/>
        </p:nvPicPr>
        <p:blipFill>
          <a:blip r:embed="rId6"/>
          <a:stretch>
            <a:fillRect/>
          </a:stretch>
        </p:blipFill>
        <p:spPr>
          <a:xfrm>
            <a:off x="2433386" y="4611949"/>
            <a:ext cx="865707" cy="268247"/>
          </a:xfrm>
          <a:prstGeom prst="rect">
            <a:avLst/>
          </a:prstGeom>
        </p:spPr>
      </p:pic>
      <p:pic>
        <p:nvPicPr>
          <p:cNvPr id="16" name="Grafik 15">
            <a:extLst>
              <a:ext uri="{FF2B5EF4-FFF2-40B4-BE49-F238E27FC236}">
                <a16:creationId xmlns:a16="http://schemas.microsoft.com/office/drawing/2014/main" id="{EDA223C5-04C6-4293-B78C-384BEC1D833F}"/>
              </a:ext>
            </a:extLst>
          </p:cNvPr>
          <p:cNvPicPr>
            <a:picLocks noChangeAspect="1"/>
          </p:cNvPicPr>
          <p:nvPr/>
        </p:nvPicPr>
        <p:blipFill>
          <a:blip r:embed="rId7"/>
          <a:stretch>
            <a:fillRect/>
          </a:stretch>
        </p:blipFill>
        <p:spPr>
          <a:xfrm>
            <a:off x="7093324" y="4094599"/>
            <a:ext cx="3542083" cy="1731414"/>
          </a:xfrm>
          <a:prstGeom prst="rect">
            <a:avLst/>
          </a:prstGeom>
        </p:spPr>
      </p:pic>
    </p:spTree>
    <p:extLst>
      <p:ext uri="{BB962C8B-B14F-4D97-AF65-F5344CB8AC3E}">
        <p14:creationId xmlns:p14="http://schemas.microsoft.com/office/powerpoint/2010/main" val="14792096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C23ED9-82F8-42DF-A500-C3C838093D8F}"/>
              </a:ext>
            </a:extLst>
          </p:cNvPr>
          <p:cNvSpPr>
            <a:spLocks noGrp="1"/>
          </p:cNvSpPr>
          <p:nvPr>
            <p:ph type="title"/>
          </p:nvPr>
        </p:nvSpPr>
        <p:spPr>
          <a:xfrm>
            <a:off x="521206" y="448056"/>
            <a:ext cx="9167645" cy="640080"/>
          </a:xfrm>
        </p:spPr>
        <p:txBody>
          <a:bodyPr>
            <a:normAutofit fontScale="90000"/>
          </a:bodyPr>
          <a:lstStyle/>
          <a:p>
            <a:br>
              <a:rPr lang="de-DE" dirty="0">
                <a:latin typeface="Arial" panose="020B0604020202020204" pitchFamily="34" charset="0"/>
                <a:cs typeface="Arial" panose="020B0604020202020204" pitchFamily="34" charset="0"/>
              </a:rPr>
            </a:br>
            <a:r>
              <a:rPr lang="de-DE" dirty="0">
                <a:latin typeface="Arial" panose="020B0604020202020204" pitchFamily="34" charset="0"/>
                <a:cs typeface="Arial" panose="020B0604020202020204" pitchFamily="34" charset="0"/>
              </a:rPr>
              <a:t>Reiseabrechnung ohne </a:t>
            </a:r>
            <a:r>
              <a:rPr lang="de-DE" dirty="0" err="1">
                <a:latin typeface="Arial" panose="020B0604020202020204" pitchFamily="34" charset="0"/>
                <a:cs typeface="Arial" panose="020B0604020202020204" pitchFamily="34" charset="0"/>
              </a:rPr>
              <a:t>BayRMS</a:t>
            </a:r>
            <a:r>
              <a:rPr lang="de-DE" dirty="0">
                <a:latin typeface="Arial" panose="020B0604020202020204" pitchFamily="34" charset="0"/>
                <a:cs typeface="Arial" panose="020B0604020202020204" pitchFamily="34" charset="0"/>
              </a:rPr>
              <a:t>-Genehmigung</a:t>
            </a:r>
          </a:p>
        </p:txBody>
      </p:sp>
      <p:sp>
        <p:nvSpPr>
          <p:cNvPr id="3" name="Inhaltsplatzhalter 2">
            <a:extLst>
              <a:ext uri="{FF2B5EF4-FFF2-40B4-BE49-F238E27FC236}">
                <a16:creationId xmlns:a16="http://schemas.microsoft.com/office/drawing/2014/main" id="{9D21CD8B-9562-4213-98B6-987CED110CD0}"/>
              </a:ext>
            </a:extLst>
          </p:cNvPr>
          <p:cNvSpPr>
            <a:spLocks noGrp="1"/>
          </p:cNvSpPr>
          <p:nvPr>
            <p:ph sz="quarter" idx="10"/>
          </p:nvPr>
        </p:nvSpPr>
        <p:spPr>
          <a:xfrm>
            <a:off x="539495" y="1435607"/>
            <a:ext cx="5248909" cy="5174917"/>
          </a:xfrm>
        </p:spPr>
        <p:txBody>
          <a:bodyPr>
            <a:normAutofit/>
          </a:bodyPr>
          <a:lstStyle/>
          <a:p>
            <a:r>
              <a:rPr lang="de-DE" dirty="0">
                <a:latin typeface="Arial" panose="020B0604020202020204" pitchFamily="34" charset="0"/>
                <a:cs typeface="Arial" panose="020B0604020202020204" pitchFamily="34" charset="0"/>
              </a:rPr>
              <a:t>Sofern Sie eine Reise durchgeführt haben, für die keine Einzelgenehmigung in </a:t>
            </a:r>
            <a:r>
              <a:rPr lang="de-DE" dirty="0" err="1">
                <a:latin typeface="Arial" panose="020B0604020202020204" pitchFamily="34" charset="0"/>
                <a:cs typeface="Arial" panose="020B0604020202020204" pitchFamily="34" charset="0"/>
              </a:rPr>
              <a:t>BayRMS</a:t>
            </a:r>
            <a:r>
              <a:rPr lang="de-DE" dirty="0">
                <a:latin typeface="Arial" panose="020B0604020202020204" pitchFamily="34" charset="0"/>
                <a:cs typeface="Arial" panose="020B0604020202020204" pitchFamily="34" charset="0"/>
              </a:rPr>
              <a:t> erforderlich war (z.B. bei Vorliegen einer allgemeinen Dienstreisegenehmigung, usw.), wählen Sie im Menü </a:t>
            </a:r>
            <a:r>
              <a:rPr lang="de-DE" b="1" dirty="0">
                <a:latin typeface="Arial" panose="020B0604020202020204" pitchFamily="34" charset="0"/>
                <a:cs typeface="Arial" panose="020B0604020202020204" pitchFamily="34" charset="0"/>
              </a:rPr>
              <a:t>Neuer Abrechnungsantrag </a:t>
            </a:r>
            <a:r>
              <a:rPr lang="de-DE" dirty="0">
                <a:latin typeface="Arial" panose="020B0604020202020204" pitchFamily="34" charset="0"/>
                <a:cs typeface="Arial" panose="020B0604020202020204" pitchFamily="34" charset="0"/>
              </a:rPr>
              <a:t>den Punkt „Neue Abrechnung ohne </a:t>
            </a:r>
            <a:r>
              <a:rPr lang="de-DE" dirty="0" err="1">
                <a:latin typeface="Arial" panose="020B0604020202020204" pitchFamily="34" charset="0"/>
                <a:cs typeface="Arial" panose="020B0604020202020204" pitchFamily="34" charset="0"/>
              </a:rPr>
              <a:t>BayRMS</a:t>
            </a:r>
            <a:r>
              <a:rPr lang="de-DE" dirty="0">
                <a:latin typeface="Arial" panose="020B0604020202020204" pitchFamily="34" charset="0"/>
                <a:cs typeface="Arial" panose="020B0604020202020204" pitchFamily="34" charset="0"/>
              </a:rPr>
              <a:t>-Genehmigung. </a:t>
            </a:r>
          </a:p>
          <a:p>
            <a:r>
              <a:rPr lang="de-DE" dirty="0">
                <a:latin typeface="Arial" panose="020B0604020202020204" pitchFamily="34" charset="0"/>
                <a:cs typeface="Arial" panose="020B0604020202020204" pitchFamily="34" charset="0"/>
              </a:rPr>
              <a:t>Die jeweiligen </a:t>
            </a:r>
            <a:r>
              <a:rPr lang="de-DE" dirty="0" err="1">
                <a:latin typeface="Arial" panose="020B0604020202020204" pitchFamily="34" charset="0"/>
                <a:cs typeface="Arial" panose="020B0604020202020204" pitchFamily="34" charset="0"/>
              </a:rPr>
              <a:t>Steps</a:t>
            </a:r>
            <a:r>
              <a:rPr lang="de-DE" dirty="0">
                <a:latin typeface="Arial" panose="020B0604020202020204" pitchFamily="34" charset="0"/>
                <a:cs typeface="Arial" panose="020B0604020202020204" pitchFamily="34" charset="0"/>
              </a:rPr>
              <a:t> 1-7 des Abrechnungsformulars sind identisch mit denen des Genehmigungsformulars. </a:t>
            </a:r>
          </a:p>
          <a:p>
            <a:r>
              <a:rPr lang="de-DE" dirty="0">
                <a:latin typeface="Arial" panose="020B0604020202020204" pitchFamily="34" charset="0"/>
                <a:cs typeface="Arial" panose="020B0604020202020204" pitchFamily="34" charset="0"/>
              </a:rPr>
              <a:t>Bei jedem erstmaligen Füllen des Formulars ist es erforderlich, die einzelnen </a:t>
            </a:r>
            <a:r>
              <a:rPr lang="de-DE" dirty="0" err="1">
                <a:latin typeface="Arial" panose="020B0604020202020204" pitchFamily="34" charset="0"/>
                <a:cs typeface="Arial" panose="020B0604020202020204" pitchFamily="34" charset="0"/>
              </a:rPr>
              <a:t>Steps</a:t>
            </a:r>
            <a:r>
              <a:rPr lang="de-DE" dirty="0">
                <a:latin typeface="Arial" panose="020B0604020202020204" pitchFamily="34" charset="0"/>
                <a:cs typeface="Arial" panose="020B0604020202020204" pitchFamily="34" charset="0"/>
              </a:rPr>
              <a:t> chronologisch zu bearbeiten. Soweit aufgrund der vorliegenden Reisekonstellation in einzelnen </a:t>
            </a:r>
            <a:r>
              <a:rPr lang="de-DE" dirty="0" err="1">
                <a:latin typeface="Arial" panose="020B0604020202020204" pitchFamily="34" charset="0"/>
                <a:cs typeface="Arial" panose="020B0604020202020204" pitchFamily="34" charset="0"/>
              </a:rPr>
              <a:t>Steps</a:t>
            </a:r>
            <a:r>
              <a:rPr lang="de-DE" dirty="0">
                <a:latin typeface="Arial" panose="020B0604020202020204" pitchFamily="34" charset="0"/>
                <a:cs typeface="Arial" panose="020B0604020202020204" pitchFamily="34" charset="0"/>
              </a:rPr>
              <a:t> keine Einträge erforderlich sind, kann mit der Schaltfläche              ohne Dateneinträge sofort der nächste </a:t>
            </a:r>
            <a:r>
              <a:rPr lang="de-DE" dirty="0" err="1">
                <a:latin typeface="Arial" panose="020B0604020202020204" pitchFamily="34" charset="0"/>
                <a:cs typeface="Arial" panose="020B0604020202020204" pitchFamily="34" charset="0"/>
              </a:rPr>
              <a:t>Step</a:t>
            </a:r>
            <a:r>
              <a:rPr lang="de-DE" dirty="0">
                <a:latin typeface="Arial" panose="020B0604020202020204" pitchFamily="34" charset="0"/>
                <a:cs typeface="Arial" panose="020B0604020202020204" pitchFamily="34" charset="0"/>
              </a:rPr>
              <a:t> geöffnet werden.</a:t>
            </a:r>
          </a:p>
          <a:p>
            <a:r>
              <a:rPr lang="de-DE" dirty="0">
                <a:latin typeface="Arial" panose="020B0604020202020204" pitchFamily="34" charset="0"/>
                <a:cs typeface="Arial" panose="020B0604020202020204" pitchFamily="34" charset="0"/>
              </a:rPr>
              <a:t>Das Absenden funktioniert genauso wie bei der Reiseabrechnung auf Grundlage einer </a:t>
            </a:r>
            <a:r>
              <a:rPr lang="de-DE" dirty="0" err="1">
                <a:latin typeface="Arial" panose="020B0604020202020204" pitchFamily="34" charset="0"/>
                <a:cs typeface="Arial" panose="020B0604020202020204" pitchFamily="34" charset="0"/>
              </a:rPr>
              <a:t>BayRMS</a:t>
            </a:r>
            <a:r>
              <a:rPr lang="de-DE" dirty="0">
                <a:latin typeface="Arial" panose="020B0604020202020204" pitchFamily="34" charset="0"/>
                <a:cs typeface="Arial" panose="020B0604020202020204" pitchFamily="34" charset="0"/>
              </a:rPr>
              <a:t>-Genehmigung. </a:t>
            </a:r>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latin typeface="Arial" panose="020B0604020202020204" pitchFamily="34" charset="0"/>
              <a:cs typeface="Arial" panose="020B0604020202020204" pitchFamily="34" charset="0"/>
            </a:endParaRPr>
          </a:p>
          <a:p>
            <a:endParaRPr lang="de-DE" dirty="0"/>
          </a:p>
          <a:p>
            <a:pPr marL="171450" lvl="0" indent="-171450">
              <a:lnSpc>
                <a:spcPct val="120000"/>
              </a:lnSpc>
              <a:buFont typeface="Arial" panose="020B0604020202020204" pitchFamily="34" charset="0"/>
              <a:buChar char="•"/>
            </a:pPr>
            <a:endParaRPr lang="de-DE" dirty="0"/>
          </a:p>
          <a:p>
            <a:pPr>
              <a:lnSpc>
                <a:spcPct val="100000"/>
              </a:lnSpc>
            </a:pPr>
            <a:endParaRPr lang="de-DE" dirty="0"/>
          </a:p>
          <a:p>
            <a:pPr>
              <a:lnSpc>
                <a:spcPct val="100000"/>
              </a:lnSpc>
            </a:pPr>
            <a:endParaRPr lang="de-DE" dirty="0"/>
          </a:p>
          <a:p>
            <a:endParaRPr lang="de-DE"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a:p>
            <a:endParaRPr lang="de-DE" dirty="0"/>
          </a:p>
          <a:p>
            <a:endParaRPr lang="de-DE" dirty="0"/>
          </a:p>
          <a:p>
            <a:endParaRPr lang="de-DE" dirty="0">
              <a:solidFill>
                <a:schemeClr val="tx1"/>
              </a:solidFill>
            </a:endParaRPr>
          </a:p>
          <a:p>
            <a:endParaRPr lang="de-DE" dirty="0">
              <a:solidFill>
                <a:schemeClr val="tx1"/>
              </a:solidFill>
            </a:endParaRPr>
          </a:p>
          <a:p>
            <a:endParaRPr lang="de-DE" dirty="0">
              <a:solidFill>
                <a:schemeClr val="tx1"/>
              </a:solidFill>
            </a:endParaRPr>
          </a:p>
          <a:p>
            <a:endParaRPr lang="de-DE" dirty="0">
              <a:solidFill>
                <a:schemeClr val="tx1"/>
              </a:solidFill>
            </a:endParaRPr>
          </a:p>
          <a:p>
            <a:endParaRPr lang="de-DE" dirty="0">
              <a:solidFill>
                <a:schemeClr val="tx1"/>
              </a:solidFill>
            </a:endParaRPr>
          </a:p>
          <a:p>
            <a:endParaRPr lang="de-DE" dirty="0">
              <a:solidFill>
                <a:schemeClr val="tx1"/>
              </a:solidFill>
            </a:endParaRPr>
          </a:p>
          <a:p>
            <a:endParaRPr lang="de-DE" dirty="0">
              <a:solidFill>
                <a:schemeClr val="tx1"/>
              </a:solidFill>
            </a:endParaRPr>
          </a:p>
          <a:p>
            <a:endParaRPr lang="de-DE" dirty="0"/>
          </a:p>
          <a:p>
            <a:endParaRPr lang="de-DE" dirty="0"/>
          </a:p>
          <a:p>
            <a:endParaRPr lang="de-DE" dirty="0"/>
          </a:p>
        </p:txBody>
      </p:sp>
      <p:pic>
        <p:nvPicPr>
          <p:cNvPr id="4" name="Grafik 3">
            <a:extLst>
              <a:ext uri="{FF2B5EF4-FFF2-40B4-BE49-F238E27FC236}">
                <a16:creationId xmlns:a16="http://schemas.microsoft.com/office/drawing/2014/main" id="{56F61010-F30D-4894-A4AD-1378C9F48D63}"/>
              </a:ext>
            </a:extLst>
          </p:cNvPr>
          <p:cNvPicPr>
            <a:picLocks noChangeAspect="1"/>
          </p:cNvPicPr>
          <p:nvPr/>
        </p:nvPicPr>
        <p:blipFill>
          <a:blip r:embed="rId2"/>
          <a:stretch>
            <a:fillRect/>
          </a:stretch>
        </p:blipFill>
        <p:spPr>
          <a:xfrm>
            <a:off x="9688852" y="268208"/>
            <a:ext cx="2243522" cy="359695"/>
          </a:xfrm>
          <a:prstGeom prst="rect">
            <a:avLst/>
          </a:prstGeom>
        </p:spPr>
      </p:pic>
      <p:pic>
        <p:nvPicPr>
          <p:cNvPr id="6" name="Grafik 5">
            <a:extLst>
              <a:ext uri="{FF2B5EF4-FFF2-40B4-BE49-F238E27FC236}">
                <a16:creationId xmlns:a16="http://schemas.microsoft.com/office/drawing/2014/main" id="{0C1A6A73-DF65-45B8-A6F7-2A818F4677D4}"/>
              </a:ext>
            </a:extLst>
          </p:cNvPr>
          <p:cNvPicPr>
            <a:picLocks noChangeAspect="1"/>
          </p:cNvPicPr>
          <p:nvPr/>
        </p:nvPicPr>
        <p:blipFill>
          <a:blip r:embed="rId3"/>
          <a:stretch>
            <a:fillRect/>
          </a:stretch>
        </p:blipFill>
        <p:spPr>
          <a:xfrm>
            <a:off x="6096000" y="1858192"/>
            <a:ext cx="5614903" cy="591363"/>
          </a:xfrm>
          <a:prstGeom prst="rect">
            <a:avLst/>
          </a:prstGeom>
        </p:spPr>
      </p:pic>
      <p:pic>
        <p:nvPicPr>
          <p:cNvPr id="9" name="Grafik 8">
            <a:extLst>
              <a:ext uri="{FF2B5EF4-FFF2-40B4-BE49-F238E27FC236}">
                <a16:creationId xmlns:a16="http://schemas.microsoft.com/office/drawing/2014/main" id="{C9C2F3E8-A7B3-4AE8-A183-061D65CA40B0}"/>
              </a:ext>
            </a:extLst>
          </p:cNvPr>
          <p:cNvPicPr>
            <a:picLocks noChangeAspect="1"/>
          </p:cNvPicPr>
          <p:nvPr/>
        </p:nvPicPr>
        <p:blipFill>
          <a:blip r:embed="rId4"/>
          <a:stretch>
            <a:fillRect/>
          </a:stretch>
        </p:blipFill>
        <p:spPr>
          <a:xfrm>
            <a:off x="3514684" y="4843395"/>
            <a:ext cx="548688" cy="243861"/>
          </a:xfrm>
          <a:prstGeom prst="rect">
            <a:avLst/>
          </a:prstGeom>
        </p:spPr>
      </p:pic>
      <p:pic>
        <p:nvPicPr>
          <p:cNvPr id="11" name="Grafik 10">
            <a:extLst>
              <a:ext uri="{FF2B5EF4-FFF2-40B4-BE49-F238E27FC236}">
                <a16:creationId xmlns:a16="http://schemas.microsoft.com/office/drawing/2014/main" id="{55E80989-953F-46D3-8224-710EFE0256DD}"/>
              </a:ext>
            </a:extLst>
          </p:cNvPr>
          <p:cNvPicPr>
            <a:picLocks noChangeAspect="1"/>
          </p:cNvPicPr>
          <p:nvPr/>
        </p:nvPicPr>
        <p:blipFill>
          <a:blip r:embed="rId5"/>
          <a:stretch>
            <a:fillRect/>
          </a:stretch>
        </p:blipFill>
        <p:spPr>
          <a:xfrm>
            <a:off x="7236050" y="3429000"/>
            <a:ext cx="3334801" cy="1658256"/>
          </a:xfrm>
          <a:prstGeom prst="rect">
            <a:avLst/>
          </a:prstGeom>
        </p:spPr>
      </p:pic>
    </p:spTree>
    <p:extLst>
      <p:ext uri="{BB962C8B-B14F-4D97-AF65-F5344CB8AC3E}">
        <p14:creationId xmlns:p14="http://schemas.microsoft.com/office/powerpoint/2010/main" val="11045832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a:xfrm>
            <a:off x="521207" y="448056"/>
            <a:ext cx="8135113" cy="640080"/>
          </a:xfrm>
        </p:spPr>
        <p:txBody>
          <a:bodyPr rtlCol="0">
            <a:noAutofit/>
          </a:bodyPr>
          <a:lstStyle/>
          <a:p>
            <a:pPr rtl="0"/>
            <a:r>
              <a:rPr lang="de-DE" dirty="0">
                <a:latin typeface="Arial" panose="020B0604020202020204" pitchFamily="34" charset="0"/>
                <a:cs typeface="Arial" panose="020B0604020202020204" pitchFamily="34" charset="0"/>
              </a:rPr>
              <a:t>Öffnen der Anwendung </a:t>
            </a:r>
          </a:p>
        </p:txBody>
      </p:sp>
      <p:sp>
        <p:nvSpPr>
          <p:cNvPr id="38" name="Inhaltsplatzhalter 17"/>
          <p:cNvSpPr txBox="1">
            <a:spLocks/>
          </p:cNvSpPr>
          <p:nvPr/>
        </p:nvSpPr>
        <p:spPr>
          <a:xfrm>
            <a:off x="541610" y="1524707"/>
            <a:ext cx="4321704" cy="4968371"/>
          </a:xfrm>
          <a:prstGeom prst="rect">
            <a:avLst/>
          </a:prstGeom>
        </p:spPr>
        <p:txBody>
          <a:bodyPr vert="horz" lIns="91440" tIns="45720" rIns="91440" bIns="45720" rtlCol="0">
            <a:normAutofit fontScale="25000" lnSpcReduction="20000"/>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600"/>
              </a:spcAft>
              <a:buNone/>
              <a:defRPr/>
            </a:pPr>
            <a:r>
              <a:rPr lang="de-DE" sz="5600" dirty="0">
                <a:solidFill>
                  <a:prstClr val="black">
                    <a:lumMod val="75000"/>
                    <a:lumOff val="25000"/>
                  </a:prstClr>
                </a:solidFill>
                <a:latin typeface="Arial" panose="020B0604020202020204" pitchFamily="34" charset="0"/>
                <a:cs typeface="Arial" panose="020B0604020202020204" pitchFamily="34" charset="0"/>
              </a:rPr>
              <a:t>Das Reisemanagement (</a:t>
            </a:r>
            <a:r>
              <a:rPr lang="de-DE" sz="5600" dirty="0" err="1">
                <a:solidFill>
                  <a:prstClr val="black">
                    <a:lumMod val="75000"/>
                    <a:lumOff val="25000"/>
                  </a:prstClr>
                </a:solidFill>
                <a:latin typeface="Arial" panose="020B0604020202020204" pitchFamily="34" charset="0"/>
                <a:cs typeface="Arial" panose="020B0604020202020204" pitchFamily="34" charset="0"/>
              </a:rPr>
              <a:t>BayRMS</a:t>
            </a:r>
            <a:r>
              <a:rPr lang="de-DE" sz="5600" dirty="0">
                <a:solidFill>
                  <a:prstClr val="black">
                    <a:lumMod val="75000"/>
                    <a:lumOff val="25000"/>
                  </a:prstClr>
                </a:solidFill>
                <a:latin typeface="Arial" panose="020B0604020202020204" pitchFamily="34" charset="0"/>
                <a:cs typeface="Arial" panose="020B0604020202020204" pitchFamily="34" charset="0"/>
              </a:rPr>
              <a:t>) ist eine Fachanwendung, die das Portal „Mitarbeiterservice Bayern“ (MSB) zur Verfügung stellt.</a:t>
            </a:r>
          </a:p>
          <a:p>
            <a:pPr marL="0" lvl="0" indent="0">
              <a:spcAft>
                <a:spcPts val="600"/>
              </a:spcAft>
              <a:buNone/>
              <a:defRPr/>
            </a:pPr>
            <a:r>
              <a:rPr lang="de-DE" sz="5600" dirty="0">
                <a:solidFill>
                  <a:prstClr val="black">
                    <a:lumMod val="75000"/>
                    <a:lumOff val="25000"/>
                  </a:prstClr>
                </a:solidFill>
                <a:latin typeface="Arial" panose="020B0604020202020204" pitchFamily="34" charset="0"/>
                <a:cs typeface="Arial" panose="020B0604020202020204" pitchFamily="34" charset="0"/>
              </a:rPr>
              <a:t>Voraussetzung zur Nutzung von </a:t>
            </a:r>
            <a:r>
              <a:rPr lang="de-DE" sz="5600" dirty="0" err="1">
                <a:solidFill>
                  <a:prstClr val="black">
                    <a:lumMod val="75000"/>
                    <a:lumOff val="25000"/>
                  </a:prstClr>
                </a:solidFill>
                <a:latin typeface="Arial" panose="020B0604020202020204" pitchFamily="34" charset="0"/>
                <a:cs typeface="Arial" panose="020B0604020202020204" pitchFamily="34" charset="0"/>
              </a:rPr>
              <a:t>BayRMS</a:t>
            </a:r>
            <a:r>
              <a:rPr lang="de-DE" sz="5600" dirty="0">
                <a:solidFill>
                  <a:prstClr val="black">
                    <a:lumMod val="75000"/>
                    <a:lumOff val="25000"/>
                  </a:prstClr>
                </a:solidFill>
                <a:latin typeface="Arial" panose="020B0604020202020204" pitchFamily="34" charset="0"/>
                <a:cs typeface="Arial" panose="020B0604020202020204" pitchFamily="34" charset="0"/>
              </a:rPr>
              <a:t> ist daher die vorherige Registrierung und Anmeldung am Portal „Mitarbeiterservice Bayern“:</a:t>
            </a:r>
          </a:p>
          <a:p>
            <a:pPr marL="0" lvl="0" indent="0">
              <a:spcAft>
                <a:spcPts val="600"/>
              </a:spcAft>
              <a:buNone/>
              <a:defRPr/>
            </a:pPr>
            <a:r>
              <a:rPr lang="de-DE" sz="5600" dirty="0">
                <a:solidFill>
                  <a:prstClr val="black">
                    <a:lumMod val="75000"/>
                    <a:lumOff val="25000"/>
                  </a:prstClr>
                </a:solidFill>
                <a:latin typeface="Arial" panose="020B0604020202020204" pitchFamily="34" charset="0"/>
                <a:cs typeface="Arial" panose="020B0604020202020204" pitchFamily="34" charset="0"/>
                <a:hlinkClick r:id="rId3"/>
              </a:rPr>
              <a:t>https://www.mitarbeiterportal.bayern.de/</a:t>
            </a:r>
            <a:endParaRPr lang="de-DE" sz="5600" dirty="0">
              <a:solidFill>
                <a:prstClr val="black">
                  <a:lumMod val="75000"/>
                  <a:lumOff val="25000"/>
                </a:prstClr>
              </a:solidFill>
              <a:latin typeface="Arial" panose="020B0604020202020204" pitchFamily="34" charset="0"/>
              <a:cs typeface="Arial" panose="020B0604020202020204" pitchFamily="34" charset="0"/>
            </a:endParaRPr>
          </a:p>
          <a:p>
            <a:pPr marL="0" lvl="0" indent="0">
              <a:spcAft>
                <a:spcPts val="600"/>
              </a:spcAft>
              <a:buNone/>
              <a:defRPr/>
            </a:pPr>
            <a:r>
              <a:rPr lang="de-DE" sz="5600" dirty="0">
                <a:solidFill>
                  <a:prstClr val="black">
                    <a:lumMod val="75000"/>
                    <a:lumOff val="25000"/>
                  </a:prstClr>
                </a:solidFill>
                <a:latin typeface="Arial" panose="020B0604020202020204" pitchFamily="34" charset="0"/>
                <a:cs typeface="Arial" panose="020B0604020202020204" pitchFamily="34" charset="0"/>
              </a:rPr>
              <a:t>Unter der oben genannten URL finden Sie auch weiterführende Hinweise und Informationen zur Registrierung und Nutzung des MSB.</a:t>
            </a:r>
          </a:p>
          <a:p>
            <a:pPr marL="0" lvl="0" indent="0">
              <a:spcAft>
                <a:spcPts val="600"/>
              </a:spcAft>
              <a:buNone/>
              <a:defRPr/>
            </a:pPr>
            <a:r>
              <a:rPr lang="de-DE" sz="5600" dirty="0">
                <a:solidFill>
                  <a:prstClr val="black">
                    <a:lumMod val="75000"/>
                    <a:lumOff val="25000"/>
                  </a:prstClr>
                </a:solidFill>
                <a:latin typeface="Arial" panose="020B0604020202020204" pitchFamily="34" charset="0"/>
                <a:cs typeface="Arial" panose="020B0604020202020204" pitchFamily="34" charset="0"/>
              </a:rPr>
              <a:t>Nach erfolgter Anmeldung wählt man die Anwendung „Reisemanagement“ durch Klick auf das entsprechende Icon, oder den Menüpunkt „Reisemanagement“ in der Überschriftenzeile aus.</a:t>
            </a:r>
          </a:p>
          <a:p>
            <a:pPr marL="0" indent="0">
              <a:spcAft>
                <a:spcPts val="600"/>
              </a:spcAft>
              <a:buNone/>
              <a:defRPr/>
            </a:pPr>
            <a:r>
              <a:rPr lang="de-DE" sz="5600" dirty="0">
                <a:latin typeface="Arial" panose="020B0604020202020204" pitchFamily="34" charset="0"/>
                <a:cs typeface="Arial" panose="020B0604020202020204" pitchFamily="34" charset="0"/>
              </a:rPr>
              <a:t>Vor der erstmaligen Nutzung muss das Konto im </a:t>
            </a:r>
            <a:r>
              <a:rPr lang="de-DE" sz="5600" dirty="0" err="1">
                <a:latin typeface="Arial" panose="020B0604020202020204" pitchFamily="34" charset="0"/>
                <a:cs typeface="Arial" panose="020B0604020202020204" pitchFamily="34" charset="0"/>
              </a:rPr>
              <a:t>BayRMS</a:t>
            </a:r>
            <a:r>
              <a:rPr lang="de-DE" sz="5600" dirty="0">
                <a:latin typeface="Arial" panose="020B0604020202020204" pitchFamily="34" charset="0"/>
                <a:cs typeface="Arial" panose="020B0604020202020204" pitchFamily="34" charset="0"/>
              </a:rPr>
              <a:t> einmalig aktiviert werden.</a:t>
            </a:r>
          </a:p>
          <a:p>
            <a:pPr marL="0" lvl="0" indent="0">
              <a:spcAft>
                <a:spcPts val="600"/>
              </a:spcAft>
              <a:buNone/>
              <a:defRPr/>
            </a:pPr>
            <a:endParaRPr lang="de-DE" sz="5600" dirty="0">
              <a:solidFill>
                <a:prstClr val="black">
                  <a:lumMod val="75000"/>
                  <a:lumOff val="25000"/>
                </a:prstClr>
              </a:solidFill>
              <a:latin typeface="Arial" panose="020B0604020202020204" pitchFamily="34" charset="0"/>
              <a:cs typeface="Arial" panose="020B0604020202020204" pitchFamily="34" charset="0"/>
            </a:endParaRPr>
          </a:p>
          <a:p>
            <a:pPr marL="0" lvl="0" indent="0">
              <a:spcAft>
                <a:spcPts val="600"/>
              </a:spcAft>
              <a:buNone/>
              <a:defRPr/>
            </a:pPr>
            <a:endParaRPr lang="de-DE" sz="5600" dirty="0">
              <a:solidFill>
                <a:prstClr val="black">
                  <a:lumMod val="75000"/>
                  <a:lumOff val="25000"/>
                </a:prstClr>
              </a:solidFill>
              <a:latin typeface="Arial" panose="020B0604020202020204" pitchFamily="34" charset="0"/>
              <a:cs typeface="Arial" panose="020B0604020202020204" pitchFamily="34" charset="0"/>
            </a:endParaRPr>
          </a:p>
        </p:txBody>
      </p:sp>
      <p:pic>
        <p:nvPicPr>
          <p:cNvPr id="3" name="Grafik 2">
            <a:extLst>
              <a:ext uri="{FF2B5EF4-FFF2-40B4-BE49-F238E27FC236}">
                <a16:creationId xmlns:a16="http://schemas.microsoft.com/office/drawing/2014/main" id="{F6DD20C9-E42E-4A0E-8413-2C38672D45C1}"/>
              </a:ext>
            </a:extLst>
          </p:cNvPr>
          <p:cNvPicPr>
            <a:picLocks noChangeAspect="1"/>
          </p:cNvPicPr>
          <p:nvPr/>
        </p:nvPicPr>
        <p:blipFill>
          <a:blip r:embed="rId4"/>
          <a:stretch>
            <a:fillRect/>
          </a:stretch>
        </p:blipFill>
        <p:spPr>
          <a:xfrm>
            <a:off x="9723394" y="268056"/>
            <a:ext cx="2236595" cy="360000"/>
          </a:xfrm>
          <a:prstGeom prst="rect">
            <a:avLst/>
          </a:prstGeom>
        </p:spPr>
      </p:pic>
      <p:pic>
        <p:nvPicPr>
          <p:cNvPr id="4" name="Grafik 3">
            <a:extLst>
              <a:ext uri="{FF2B5EF4-FFF2-40B4-BE49-F238E27FC236}">
                <a16:creationId xmlns:a16="http://schemas.microsoft.com/office/drawing/2014/main" id="{401CE077-8CA0-4490-8CFA-70534A9C9BE2}"/>
              </a:ext>
            </a:extLst>
          </p:cNvPr>
          <p:cNvPicPr>
            <a:picLocks noChangeAspect="1"/>
          </p:cNvPicPr>
          <p:nvPr/>
        </p:nvPicPr>
        <p:blipFill>
          <a:blip r:embed="rId5"/>
          <a:stretch>
            <a:fillRect/>
          </a:stretch>
        </p:blipFill>
        <p:spPr>
          <a:xfrm>
            <a:off x="5005174" y="1594646"/>
            <a:ext cx="6645216" cy="2731245"/>
          </a:xfrm>
          <a:prstGeom prst="rect">
            <a:avLst/>
          </a:prstGeom>
        </p:spPr>
      </p:pic>
      <p:pic>
        <p:nvPicPr>
          <p:cNvPr id="7" name="Grafik 6">
            <a:extLst>
              <a:ext uri="{FF2B5EF4-FFF2-40B4-BE49-F238E27FC236}">
                <a16:creationId xmlns:a16="http://schemas.microsoft.com/office/drawing/2014/main" id="{16C032C3-68C2-4DC2-9274-72110BE72F66}"/>
              </a:ext>
            </a:extLst>
          </p:cNvPr>
          <p:cNvPicPr>
            <a:picLocks noChangeAspect="1"/>
          </p:cNvPicPr>
          <p:nvPr/>
        </p:nvPicPr>
        <p:blipFill>
          <a:blip r:embed="rId6"/>
          <a:stretch>
            <a:fillRect/>
          </a:stretch>
        </p:blipFill>
        <p:spPr>
          <a:xfrm>
            <a:off x="6096000" y="4526588"/>
            <a:ext cx="4321704" cy="1966490"/>
          </a:xfrm>
          <a:prstGeom prst="rect">
            <a:avLst/>
          </a:prstGeom>
        </p:spPr>
      </p:pic>
    </p:spTree>
    <p:extLst>
      <p:ext uri="{BB962C8B-B14F-4D97-AF65-F5344CB8AC3E}">
        <p14:creationId xmlns:p14="http://schemas.microsoft.com/office/powerpoint/2010/main" val="34576161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1033B8-D4B8-4FE4-837A-F0DEAAD32582}"/>
              </a:ext>
            </a:extLst>
          </p:cNvPr>
          <p:cNvSpPr>
            <a:spLocks noGrp="1"/>
          </p:cNvSpPr>
          <p:nvPr>
            <p:ph type="title"/>
          </p:nvPr>
        </p:nvSpPr>
        <p:spPr/>
        <p:txBody>
          <a:bodyPr>
            <a:normAutofit/>
          </a:bodyPr>
          <a:lstStyle/>
          <a:p>
            <a:r>
              <a:rPr lang="de-DE" dirty="0">
                <a:latin typeface="Arial" panose="020B0604020202020204" pitchFamily="34" charset="0"/>
                <a:cs typeface="Arial" panose="020B0604020202020204" pitchFamily="34" charset="0"/>
              </a:rPr>
              <a:t>Sammelabrechnung</a:t>
            </a:r>
          </a:p>
        </p:txBody>
      </p:sp>
      <p:sp>
        <p:nvSpPr>
          <p:cNvPr id="3" name="Inhaltsplatzhalter 2">
            <a:extLst>
              <a:ext uri="{FF2B5EF4-FFF2-40B4-BE49-F238E27FC236}">
                <a16:creationId xmlns:a16="http://schemas.microsoft.com/office/drawing/2014/main" id="{84054EA1-A224-4277-89F2-77C459EDF8FD}"/>
              </a:ext>
            </a:extLst>
          </p:cNvPr>
          <p:cNvSpPr>
            <a:spLocks noGrp="1"/>
          </p:cNvSpPr>
          <p:nvPr>
            <p:ph sz="quarter" idx="10"/>
          </p:nvPr>
        </p:nvSpPr>
        <p:spPr>
          <a:xfrm>
            <a:off x="539495" y="1435608"/>
            <a:ext cx="4519065" cy="5149750"/>
          </a:xfrm>
        </p:spPr>
        <p:txBody>
          <a:bodyPr>
            <a:normAutofit fontScale="92500"/>
          </a:bodyPr>
          <a:lstStyle/>
          <a:p>
            <a:r>
              <a:rPr lang="de-DE" dirty="0">
                <a:latin typeface="Arial" panose="020B0604020202020204" pitchFamily="34" charset="0"/>
                <a:cs typeface="Arial" panose="020B0604020202020204" pitchFamily="34" charset="0"/>
              </a:rPr>
              <a:t>Die Funktion Sammelabrechnung dient zur komfortablen Abrechnung eintägiger Reisen, denen keine Genehmigung in </a:t>
            </a:r>
            <a:r>
              <a:rPr lang="de-DE" dirty="0" err="1">
                <a:latin typeface="Arial" panose="020B0604020202020204" pitchFamily="34" charset="0"/>
                <a:cs typeface="Arial" panose="020B0604020202020204" pitchFamily="34" charset="0"/>
              </a:rPr>
              <a:t>BayRMS</a:t>
            </a:r>
            <a:r>
              <a:rPr lang="de-DE" dirty="0">
                <a:latin typeface="Arial" panose="020B0604020202020204" pitchFamily="34" charset="0"/>
                <a:cs typeface="Arial" panose="020B0604020202020204" pitchFamily="34" charset="0"/>
              </a:rPr>
              <a:t> zu Grunde liegt. Die Funktion ist besonders auf die Bedürfnisse der Außendienstmitarbeiter zugeschnitten und gedacht für die Abrechnung von:</a:t>
            </a:r>
          </a:p>
          <a:p>
            <a:pPr marL="171450" lvl="0" indent="-171450">
              <a:lnSpc>
                <a:spcPct val="120000"/>
              </a:lnSpc>
              <a:spcBef>
                <a:spcPts val="200"/>
              </a:spcBef>
              <a:spcAft>
                <a:spcPts val="200"/>
              </a:spcAft>
              <a:buFont typeface="Arial" panose="020B0604020202020204" pitchFamily="34" charset="0"/>
              <a:buChar char="•"/>
            </a:pPr>
            <a:r>
              <a:rPr lang="de-DE" dirty="0">
                <a:latin typeface="Arial" panose="020B0604020202020204" pitchFamily="34" charset="0"/>
                <a:cs typeface="Arial" panose="020B0604020202020204" pitchFamily="34" charset="0"/>
              </a:rPr>
              <a:t>mehrerer Reisen an einem Tag</a:t>
            </a:r>
          </a:p>
          <a:p>
            <a:pPr marL="171450" lvl="0" indent="-171450">
              <a:lnSpc>
                <a:spcPct val="120000"/>
              </a:lnSpc>
              <a:spcBef>
                <a:spcPts val="200"/>
              </a:spcBef>
              <a:spcAft>
                <a:spcPts val="200"/>
              </a:spcAft>
              <a:buFont typeface="Arial" panose="020B0604020202020204" pitchFamily="34" charset="0"/>
              <a:buChar char="•"/>
            </a:pPr>
            <a:r>
              <a:rPr lang="de-DE" dirty="0">
                <a:latin typeface="Arial" panose="020B0604020202020204" pitchFamily="34" charset="0"/>
                <a:cs typeface="Arial" panose="020B0604020202020204" pitchFamily="34" charset="0"/>
              </a:rPr>
              <a:t>mehrerer aufeinanderfolgender, eintägiger Reisen mit gleichem Reiseverlauf</a:t>
            </a:r>
          </a:p>
          <a:p>
            <a:pPr marL="171450" lvl="0" indent="-171450">
              <a:lnSpc>
                <a:spcPct val="120000"/>
              </a:lnSpc>
              <a:spcBef>
                <a:spcPts val="200"/>
              </a:spcBef>
              <a:spcAft>
                <a:spcPts val="200"/>
              </a:spcAft>
              <a:buFont typeface="Arial" panose="020B0604020202020204" pitchFamily="34" charset="0"/>
              <a:buChar char="•"/>
            </a:pPr>
            <a:r>
              <a:rPr lang="de-DE" dirty="0">
                <a:latin typeface="Arial" panose="020B0604020202020204" pitchFamily="34" charset="0"/>
                <a:cs typeface="Arial" panose="020B0604020202020204" pitchFamily="34" charset="0"/>
              </a:rPr>
              <a:t>auf Basis einer allgemeinen od. schriftlichen Reisegenehmigung</a:t>
            </a:r>
          </a:p>
          <a:p>
            <a:r>
              <a:rPr lang="de-DE" dirty="0">
                <a:latin typeface="Arial" panose="020B0604020202020204" pitchFamily="34" charset="0"/>
                <a:cs typeface="Arial" panose="020B0604020202020204" pitchFamily="34" charset="0"/>
              </a:rPr>
              <a:t>Bitte beachten Sie, dass die Verwendung der Sammelabrechnung nur geeignet ist für Reisen</a:t>
            </a:r>
          </a:p>
          <a:p>
            <a:pPr marL="171450" lvl="0" indent="-171450">
              <a:spcBef>
                <a:spcPts val="200"/>
              </a:spcBef>
              <a:spcAft>
                <a:spcPts val="200"/>
              </a:spcAft>
              <a:buFont typeface="Arial" panose="020B0604020202020204" pitchFamily="34" charset="0"/>
              <a:buChar char="•"/>
            </a:pPr>
            <a:r>
              <a:rPr lang="de-DE" dirty="0">
                <a:latin typeface="Arial" panose="020B0604020202020204" pitchFamily="34" charset="0"/>
                <a:cs typeface="Arial" panose="020B0604020202020204" pitchFamily="34" charset="0"/>
              </a:rPr>
              <a:t>ohne Übernachtungskosten</a:t>
            </a:r>
          </a:p>
          <a:p>
            <a:pPr marL="171450" lvl="0" indent="-171450">
              <a:spcBef>
                <a:spcPts val="200"/>
              </a:spcBef>
              <a:spcAft>
                <a:spcPts val="200"/>
              </a:spcAft>
              <a:buFont typeface="Arial" panose="020B0604020202020204" pitchFamily="34" charset="0"/>
              <a:buChar char="•"/>
            </a:pPr>
            <a:r>
              <a:rPr lang="de-DE" dirty="0">
                <a:latin typeface="Arial" panose="020B0604020202020204" pitchFamily="34" charset="0"/>
                <a:cs typeface="Arial" panose="020B0604020202020204" pitchFamily="34" charset="0"/>
              </a:rPr>
              <a:t>einer einheitlichen </a:t>
            </a:r>
            <a:r>
              <a:rPr lang="de-DE" dirty="0" err="1">
                <a:latin typeface="Arial" panose="020B0604020202020204" pitchFamily="34" charset="0"/>
                <a:cs typeface="Arial" panose="020B0604020202020204" pitchFamily="34" charset="0"/>
              </a:rPr>
              <a:t>Reiseart</a:t>
            </a:r>
            <a:r>
              <a:rPr lang="de-DE" dirty="0">
                <a:latin typeface="Arial" panose="020B0604020202020204" pitchFamily="34" charset="0"/>
                <a:cs typeface="Arial" panose="020B0604020202020204" pitchFamily="34" charset="0"/>
              </a:rPr>
              <a:t> (z.B. alle Reisen waren Dienstreisen)</a:t>
            </a:r>
          </a:p>
          <a:p>
            <a:pPr marL="171450" indent="-171450">
              <a:spcBef>
                <a:spcPts val="200"/>
              </a:spcBef>
              <a:spcAft>
                <a:spcPts val="200"/>
              </a:spcAft>
              <a:buFont typeface="Arial" panose="020B0604020202020204" pitchFamily="34" charset="0"/>
              <a:buChar char="•"/>
            </a:pPr>
            <a:r>
              <a:rPr lang="de-DE" dirty="0">
                <a:latin typeface="Arial" panose="020B0604020202020204" pitchFamily="34" charset="0"/>
                <a:cs typeface="Arial" panose="020B0604020202020204" pitchFamily="34" charset="0"/>
              </a:rPr>
              <a:t>einer einheitlichen Anordnungsstelle und einheitlicher Buchungs- und KLR-Daten In der Sammelabrechnung können </a:t>
            </a:r>
            <a:r>
              <a:rPr lang="de-DE" b="1" u="heavy" dirty="0">
                <a:latin typeface="Arial" panose="020B0604020202020204" pitchFamily="34" charset="0"/>
                <a:cs typeface="Arial" panose="020B0604020202020204" pitchFamily="34" charset="0"/>
              </a:rPr>
              <a:t>keine Dateianhänge</a:t>
            </a:r>
            <a:r>
              <a:rPr lang="de-DE" b="1" dirty="0">
                <a:latin typeface="Arial" panose="020B0604020202020204" pitchFamily="34" charset="0"/>
                <a:cs typeface="Arial" panose="020B0604020202020204" pitchFamily="34" charset="0"/>
              </a:rPr>
              <a:t> </a:t>
            </a:r>
            <a:r>
              <a:rPr lang="de-DE" dirty="0">
                <a:latin typeface="Arial" panose="020B0604020202020204" pitchFamily="34" charset="0"/>
                <a:cs typeface="Arial" panose="020B0604020202020204" pitchFamily="34" charset="0"/>
              </a:rPr>
              <a:t>beigefügt werden</a:t>
            </a:r>
          </a:p>
          <a:p>
            <a:endParaRPr lang="de-DE" dirty="0"/>
          </a:p>
        </p:txBody>
      </p:sp>
      <p:pic>
        <p:nvPicPr>
          <p:cNvPr id="4" name="Grafik 3">
            <a:extLst>
              <a:ext uri="{FF2B5EF4-FFF2-40B4-BE49-F238E27FC236}">
                <a16:creationId xmlns:a16="http://schemas.microsoft.com/office/drawing/2014/main" id="{6F85B4AB-530B-407D-9B1C-AE8F8BE5F4F6}"/>
              </a:ext>
            </a:extLst>
          </p:cNvPr>
          <p:cNvPicPr>
            <a:picLocks noChangeAspect="1"/>
          </p:cNvPicPr>
          <p:nvPr/>
        </p:nvPicPr>
        <p:blipFill>
          <a:blip r:embed="rId2"/>
          <a:stretch>
            <a:fillRect/>
          </a:stretch>
        </p:blipFill>
        <p:spPr>
          <a:xfrm>
            <a:off x="9714018" y="268208"/>
            <a:ext cx="2243522" cy="359695"/>
          </a:xfrm>
          <a:prstGeom prst="rect">
            <a:avLst/>
          </a:prstGeom>
        </p:spPr>
      </p:pic>
      <p:grpSp>
        <p:nvGrpSpPr>
          <p:cNvPr id="5" name="Group 130">
            <a:extLst>
              <a:ext uri="{FF2B5EF4-FFF2-40B4-BE49-F238E27FC236}">
                <a16:creationId xmlns:a16="http://schemas.microsoft.com/office/drawing/2014/main" id="{8D8D9039-03E9-41CB-AD6C-E4E97C347B5D}"/>
              </a:ext>
            </a:extLst>
          </p:cNvPr>
          <p:cNvGrpSpPr>
            <a:grpSpLocks/>
          </p:cNvGrpSpPr>
          <p:nvPr/>
        </p:nvGrpSpPr>
        <p:grpSpPr bwMode="auto">
          <a:xfrm>
            <a:off x="5521229" y="3171929"/>
            <a:ext cx="4984115" cy="545465"/>
            <a:chOff x="1240" y="274"/>
            <a:chExt cx="7849" cy="859"/>
          </a:xfrm>
        </p:grpSpPr>
        <p:pic>
          <p:nvPicPr>
            <p:cNvPr id="10" name="Picture 134">
              <a:extLst>
                <a:ext uri="{FF2B5EF4-FFF2-40B4-BE49-F238E27FC236}">
                  <a16:creationId xmlns:a16="http://schemas.microsoft.com/office/drawing/2014/main" id="{05ED9D4E-E06F-4A3C-994F-D0D29E8BB7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9" y="313"/>
              <a:ext cx="940" cy="82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33">
              <a:extLst>
                <a:ext uri="{FF2B5EF4-FFF2-40B4-BE49-F238E27FC236}">
                  <a16:creationId xmlns:a16="http://schemas.microsoft.com/office/drawing/2014/main" id="{582E2430-6CDB-4B52-AEF5-BC81EB26148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40" y="318"/>
              <a:ext cx="5882" cy="815"/>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132">
              <a:extLst>
                <a:ext uri="{FF2B5EF4-FFF2-40B4-BE49-F238E27FC236}">
                  <a16:creationId xmlns:a16="http://schemas.microsoft.com/office/drawing/2014/main" id="{3DFB7A74-49C7-4AFE-8A03-40700524A5B4}"/>
                </a:ext>
              </a:extLst>
            </p:cNvPr>
            <p:cNvSpPr txBox="1">
              <a:spLocks noChangeArrowheads="1"/>
            </p:cNvSpPr>
            <p:nvPr/>
          </p:nvSpPr>
          <p:spPr bwMode="auto">
            <a:xfrm>
              <a:off x="1355" y="504"/>
              <a:ext cx="7734" cy="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ctr" anchorCtr="0" upright="1">
              <a:noAutofit/>
            </a:bodyPr>
            <a:lstStyle/>
            <a:p>
              <a:pPr marL="0" marR="0" lvl="0" indent="0" defTabSz="914400" eaLnBrk="1" fontAlgn="auto" latinLnBrk="0" hangingPunct="1">
                <a:lnSpc>
                  <a:spcPts val="1235"/>
                </a:lnSpc>
                <a:spcBef>
                  <a:spcPts val="0"/>
                </a:spcBef>
                <a:spcAft>
                  <a:spcPts val="0"/>
                </a:spcAft>
                <a:buClrTx/>
                <a:buSzTx/>
                <a:buFontTx/>
                <a:buNone/>
                <a:tabLst/>
                <a:defRPr/>
              </a:pPr>
              <a:r>
                <a:rPr kumimoji="0" lang="de-DE" sz="1600" b="0" i="0" u="none" strike="noStrike" kern="0" cap="none" spc="0" normalizeH="0" baseline="0" noProof="0" dirty="0">
                  <a:ln>
                    <a:noFill/>
                  </a:ln>
                  <a:solidFill>
                    <a:sysClr val="windowText" lastClr="000000"/>
                  </a:solidFill>
                  <a:effectLst/>
                  <a:uLnTx/>
                  <a:uFillTx/>
                  <a:latin typeface="Arial" panose="020B0604020202020204" pitchFamily="34" charset="0"/>
                  <a:ea typeface="Arial" panose="020B0604020202020204" pitchFamily="34" charset="0"/>
                </a:rPr>
                <a:t>Wird an der Akademie nicht verwendet </a:t>
              </a:r>
            </a:p>
          </p:txBody>
        </p:sp>
        <p:sp>
          <p:nvSpPr>
            <p:cNvPr id="13" name="Text Box 131">
              <a:extLst>
                <a:ext uri="{FF2B5EF4-FFF2-40B4-BE49-F238E27FC236}">
                  <a16:creationId xmlns:a16="http://schemas.microsoft.com/office/drawing/2014/main" id="{F4D16554-EE93-4191-91F5-2BFB46A6B232}"/>
                </a:ext>
              </a:extLst>
            </p:cNvPr>
            <p:cNvSpPr txBox="1">
              <a:spLocks noChangeArrowheads="1"/>
            </p:cNvSpPr>
            <p:nvPr/>
          </p:nvSpPr>
          <p:spPr bwMode="auto">
            <a:xfrm>
              <a:off x="7495" y="274"/>
              <a:ext cx="208" cy="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3600" b="1" i="0" u="none" strike="noStrike" kern="0" cap="none" spc="0" normalizeH="0" baseline="0" noProof="0" dirty="0">
                  <a:ln>
                    <a:noFill/>
                  </a:ln>
                  <a:solidFill>
                    <a:srgbClr val="FFFFFF"/>
                  </a:solidFill>
                  <a:effectLst/>
                  <a:uLnTx/>
                  <a:uFillTx/>
                  <a:latin typeface="Garamond" panose="02020404030301010803" pitchFamily="18" charset="0"/>
                  <a:ea typeface="Arial" panose="020B0604020202020204" pitchFamily="34" charset="0"/>
                </a:rPr>
                <a:t>!</a:t>
              </a:r>
              <a:endParaRPr kumimoji="0" lang="de-DE" sz="1100" b="0" i="0" u="none" strike="noStrike" kern="0" cap="none" spc="0" normalizeH="0" baseline="0" noProof="0" dirty="0">
                <a:ln>
                  <a:noFill/>
                </a:ln>
                <a:solidFill>
                  <a:sysClr val="windowText" lastClr="000000"/>
                </a:solidFill>
                <a:effectLst/>
                <a:uLnTx/>
                <a:uFillTx/>
                <a:latin typeface="Arial" panose="020B0604020202020204" pitchFamily="34" charset="0"/>
                <a:ea typeface="Arial" panose="020B0604020202020204" pitchFamily="34" charset="0"/>
              </a:endParaRPr>
            </a:p>
          </p:txBody>
        </p:sp>
      </p:grpSp>
    </p:spTree>
    <p:extLst>
      <p:ext uri="{BB962C8B-B14F-4D97-AF65-F5344CB8AC3E}">
        <p14:creationId xmlns:p14="http://schemas.microsoft.com/office/powerpoint/2010/main" val="9268579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DAAFE2-54AE-4B98-A585-2036872C3CBC}"/>
              </a:ext>
            </a:extLst>
          </p:cNvPr>
          <p:cNvSpPr>
            <a:spLocks noGrp="1"/>
          </p:cNvSpPr>
          <p:nvPr>
            <p:ph type="title"/>
          </p:nvPr>
        </p:nvSpPr>
        <p:spPr/>
        <p:txBody>
          <a:bodyPr>
            <a:normAutofit/>
          </a:bodyPr>
          <a:lstStyle/>
          <a:p>
            <a:r>
              <a:rPr lang="de-DE" dirty="0">
                <a:latin typeface="Arial" panose="020B0604020202020204" pitchFamily="34" charset="0"/>
                <a:cs typeface="Arial" panose="020B0604020202020204" pitchFamily="34" charset="0"/>
              </a:rPr>
              <a:t>Sekretariat</a:t>
            </a:r>
          </a:p>
        </p:txBody>
      </p:sp>
      <p:sp>
        <p:nvSpPr>
          <p:cNvPr id="3" name="Inhaltsplatzhalter 2">
            <a:extLst>
              <a:ext uri="{FF2B5EF4-FFF2-40B4-BE49-F238E27FC236}">
                <a16:creationId xmlns:a16="http://schemas.microsoft.com/office/drawing/2014/main" id="{F79E37F2-C971-4D82-8CCC-E0BF3666B20D}"/>
              </a:ext>
            </a:extLst>
          </p:cNvPr>
          <p:cNvSpPr>
            <a:spLocks noGrp="1"/>
          </p:cNvSpPr>
          <p:nvPr>
            <p:ph sz="quarter" idx="10"/>
          </p:nvPr>
        </p:nvSpPr>
        <p:spPr>
          <a:xfrm>
            <a:off x="539496" y="1435607"/>
            <a:ext cx="5232130" cy="5191695"/>
          </a:xfrm>
        </p:spPr>
        <p:txBody>
          <a:bodyPr>
            <a:normAutofit lnSpcReduction="10000"/>
          </a:bodyPr>
          <a:lstStyle/>
          <a:p>
            <a:r>
              <a:rPr lang="de-DE" dirty="0" err="1">
                <a:latin typeface="Arial" panose="020B0604020202020204" pitchFamily="34" charset="0"/>
                <a:cs typeface="Arial" panose="020B0604020202020204" pitchFamily="34" charset="0"/>
              </a:rPr>
              <a:t>BayRMS</a:t>
            </a:r>
            <a:r>
              <a:rPr lang="de-DE" dirty="0">
                <a:latin typeface="Arial" panose="020B0604020202020204" pitchFamily="34" charset="0"/>
                <a:cs typeface="Arial" panose="020B0604020202020204" pitchFamily="34" charset="0"/>
              </a:rPr>
              <a:t> erweitert sich um den Menüpunkt Sekretariat, wenn Sie von einer anderen Person bevollmächtigt wurden in deren Namen Anträge zu stellen. (Folie 5) </a:t>
            </a:r>
          </a:p>
          <a:p>
            <a:r>
              <a:rPr lang="de-DE" dirty="0">
                <a:latin typeface="Arial" panose="020B0604020202020204" pitchFamily="34" charset="0"/>
                <a:cs typeface="Arial" panose="020B0604020202020204" pitchFamily="34" charset="0"/>
              </a:rPr>
              <a:t>Je nachdem welche Vollmachten Ihnen übertragen wurden, können Sie für andere Personen Genehmigungsanträge oder Abrechnungsanträge tätigen. Dabei werden in den Formularen jeweils die persönlichen Daten und Vorbelegungen der vollmachtgebenden Person angezeigt und Sie können die Eingabe der Reisedaten für die Person vornehmen. </a:t>
            </a:r>
          </a:p>
          <a:p>
            <a:r>
              <a:rPr lang="de-DE" dirty="0">
                <a:latin typeface="Arial" panose="020B0604020202020204" pitchFamily="34" charset="0"/>
                <a:cs typeface="Arial" panose="020B0604020202020204" pitchFamily="34" charset="0"/>
              </a:rPr>
              <a:t>Klicken Sie auf die Schaltfläche        hinter dem Namen der Person, für die Sie einen neuen Genehmigungsantrag erstellen oder bestehende Anträge einsehen möchten.</a:t>
            </a:r>
          </a:p>
          <a:p>
            <a:r>
              <a:rPr lang="de-DE" dirty="0">
                <a:latin typeface="Arial" panose="020B0604020202020204" pitchFamily="34" charset="0"/>
                <a:cs typeface="Arial" panose="020B0604020202020204" pitchFamily="34" charset="0"/>
              </a:rPr>
              <a:t>Mit der Schaltfläche                           können Sie ein neues Genehmigungsformular für die ausgewählte Person erstellen. Die weitere Bearbeitung des Formulars ist identisch mit der Vorgehensweise bei eigenen Formularen.</a:t>
            </a:r>
          </a:p>
          <a:p>
            <a:endParaRPr lang="de-DE"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a:p>
            <a:endParaRPr lang="de-DE" sz="1600" dirty="0">
              <a:latin typeface="Arial" panose="020B0604020202020204" pitchFamily="34" charset="0"/>
              <a:cs typeface="Arial" panose="020B0604020202020204" pitchFamily="34" charset="0"/>
            </a:endParaRPr>
          </a:p>
          <a:p>
            <a:endParaRPr lang="de-DE" sz="1600"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p:txBody>
      </p:sp>
      <p:pic>
        <p:nvPicPr>
          <p:cNvPr id="4" name="Grafik 3">
            <a:extLst>
              <a:ext uri="{FF2B5EF4-FFF2-40B4-BE49-F238E27FC236}">
                <a16:creationId xmlns:a16="http://schemas.microsoft.com/office/drawing/2014/main" id="{01CDA895-0478-4C9C-8122-5B752583127A}"/>
              </a:ext>
            </a:extLst>
          </p:cNvPr>
          <p:cNvPicPr>
            <a:picLocks noChangeAspect="1"/>
          </p:cNvPicPr>
          <p:nvPr/>
        </p:nvPicPr>
        <p:blipFill>
          <a:blip r:embed="rId2"/>
          <a:stretch>
            <a:fillRect/>
          </a:stretch>
        </p:blipFill>
        <p:spPr>
          <a:xfrm>
            <a:off x="9688852" y="268208"/>
            <a:ext cx="2243522" cy="359695"/>
          </a:xfrm>
          <a:prstGeom prst="rect">
            <a:avLst/>
          </a:prstGeom>
        </p:spPr>
      </p:pic>
      <p:pic>
        <p:nvPicPr>
          <p:cNvPr id="5" name="Grafik 4">
            <a:extLst>
              <a:ext uri="{FF2B5EF4-FFF2-40B4-BE49-F238E27FC236}">
                <a16:creationId xmlns:a16="http://schemas.microsoft.com/office/drawing/2014/main" id="{74482D0D-8ACC-4FD3-90B9-7B9A4F739EF5}"/>
              </a:ext>
            </a:extLst>
          </p:cNvPr>
          <p:cNvPicPr>
            <a:picLocks noChangeAspect="1"/>
          </p:cNvPicPr>
          <p:nvPr/>
        </p:nvPicPr>
        <p:blipFill>
          <a:blip r:embed="rId3"/>
          <a:stretch>
            <a:fillRect/>
          </a:stretch>
        </p:blipFill>
        <p:spPr>
          <a:xfrm>
            <a:off x="7892941" y="1284606"/>
            <a:ext cx="1804326" cy="988812"/>
          </a:xfrm>
          <a:prstGeom prst="rect">
            <a:avLst/>
          </a:prstGeom>
        </p:spPr>
      </p:pic>
      <p:pic>
        <p:nvPicPr>
          <p:cNvPr id="9" name="Grafik 8">
            <a:extLst>
              <a:ext uri="{FF2B5EF4-FFF2-40B4-BE49-F238E27FC236}">
                <a16:creationId xmlns:a16="http://schemas.microsoft.com/office/drawing/2014/main" id="{701E13BE-123D-4C2C-AEC1-C731BD3D0B15}"/>
              </a:ext>
            </a:extLst>
          </p:cNvPr>
          <p:cNvPicPr>
            <a:picLocks noChangeAspect="1"/>
          </p:cNvPicPr>
          <p:nvPr/>
        </p:nvPicPr>
        <p:blipFill>
          <a:blip r:embed="rId4"/>
          <a:stretch>
            <a:fillRect/>
          </a:stretch>
        </p:blipFill>
        <p:spPr>
          <a:xfrm>
            <a:off x="6690308" y="2409717"/>
            <a:ext cx="4366382" cy="1144744"/>
          </a:xfrm>
          <a:prstGeom prst="rect">
            <a:avLst/>
          </a:prstGeom>
        </p:spPr>
      </p:pic>
      <p:pic>
        <p:nvPicPr>
          <p:cNvPr id="10" name="Grafik 9">
            <a:extLst>
              <a:ext uri="{FF2B5EF4-FFF2-40B4-BE49-F238E27FC236}">
                <a16:creationId xmlns:a16="http://schemas.microsoft.com/office/drawing/2014/main" id="{799DD1A1-9952-4B35-991A-D8E7436E5367}"/>
              </a:ext>
            </a:extLst>
          </p:cNvPr>
          <p:cNvPicPr>
            <a:picLocks noChangeAspect="1"/>
          </p:cNvPicPr>
          <p:nvPr/>
        </p:nvPicPr>
        <p:blipFill>
          <a:blip r:embed="rId5"/>
          <a:stretch>
            <a:fillRect/>
          </a:stretch>
        </p:blipFill>
        <p:spPr>
          <a:xfrm>
            <a:off x="6690308" y="3690760"/>
            <a:ext cx="4366382" cy="1649345"/>
          </a:xfrm>
          <a:prstGeom prst="rect">
            <a:avLst/>
          </a:prstGeom>
        </p:spPr>
      </p:pic>
      <p:pic>
        <p:nvPicPr>
          <p:cNvPr id="11" name="Grafik 10">
            <a:extLst>
              <a:ext uri="{FF2B5EF4-FFF2-40B4-BE49-F238E27FC236}">
                <a16:creationId xmlns:a16="http://schemas.microsoft.com/office/drawing/2014/main" id="{9E4365C5-9A35-46CF-9337-47A38FED579D}"/>
              </a:ext>
            </a:extLst>
          </p:cNvPr>
          <p:cNvPicPr>
            <a:picLocks noChangeAspect="1"/>
          </p:cNvPicPr>
          <p:nvPr/>
        </p:nvPicPr>
        <p:blipFill>
          <a:blip r:embed="rId6"/>
          <a:stretch>
            <a:fillRect/>
          </a:stretch>
        </p:blipFill>
        <p:spPr>
          <a:xfrm>
            <a:off x="2809128" y="4093342"/>
            <a:ext cx="231668" cy="231668"/>
          </a:xfrm>
          <a:prstGeom prst="rect">
            <a:avLst/>
          </a:prstGeom>
        </p:spPr>
      </p:pic>
      <p:pic>
        <p:nvPicPr>
          <p:cNvPr id="12" name="Grafik 11">
            <a:extLst>
              <a:ext uri="{FF2B5EF4-FFF2-40B4-BE49-F238E27FC236}">
                <a16:creationId xmlns:a16="http://schemas.microsoft.com/office/drawing/2014/main" id="{BD0D4B53-D53F-4968-9F18-2CE214CBD611}"/>
              </a:ext>
            </a:extLst>
          </p:cNvPr>
          <p:cNvPicPr>
            <a:picLocks noChangeAspect="1"/>
          </p:cNvPicPr>
          <p:nvPr/>
        </p:nvPicPr>
        <p:blipFill>
          <a:blip r:embed="rId7"/>
          <a:stretch>
            <a:fillRect/>
          </a:stretch>
        </p:blipFill>
        <p:spPr>
          <a:xfrm>
            <a:off x="1984700" y="5128654"/>
            <a:ext cx="1067688" cy="231668"/>
          </a:xfrm>
          <a:prstGeom prst="rect">
            <a:avLst/>
          </a:prstGeom>
        </p:spPr>
      </p:pic>
    </p:spTree>
    <p:extLst>
      <p:ext uri="{BB962C8B-B14F-4D97-AF65-F5344CB8AC3E}">
        <p14:creationId xmlns:p14="http://schemas.microsoft.com/office/powerpoint/2010/main" val="12150342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DAAFE2-54AE-4B98-A585-2036872C3CBC}"/>
              </a:ext>
            </a:extLst>
          </p:cNvPr>
          <p:cNvSpPr>
            <a:spLocks noGrp="1"/>
          </p:cNvSpPr>
          <p:nvPr>
            <p:ph type="title"/>
          </p:nvPr>
        </p:nvSpPr>
        <p:spPr/>
        <p:txBody>
          <a:bodyPr>
            <a:normAutofit/>
          </a:bodyPr>
          <a:lstStyle/>
          <a:p>
            <a:r>
              <a:rPr lang="de-DE" dirty="0">
                <a:latin typeface="Arial" panose="020B0604020202020204" pitchFamily="34" charset="0"/>
                <a:cs typeface="Arial" panose="020B0604020202020204" pitchFamily="34" charset="0"/>
              </a:rPr>
              <a:t>Mitzeichnung / Genehmigung</a:t>
            </a:r>
          </a:p>
        </p:txBody>
      </p:sp>
      <p:sp>
        <p:nvSpPr>
          <p:cNvPr id="3" name="Inhaltsplatzhalter 2">
            <a:extLst>
              <a:ext uri="{FF2B5EF4-FFF2-40B4-BE49-F238E27FC236}">
                <a16:creationId xmlns:a16="http://schemas.microsoft.com/office/drawing/2014/main" id="{F79E37F2-C971-4D82-8CCC-E0BF3666B20D}"/>
              </a:ext>
            </a:extLst>
          </p:cNvPr>
          <p:cNvSpPr>
            <a:spLocks noGrp="1"/>
          </p:cNvSpPr>
          <p:nvPr>
            <p:ph sz="quarter" idx="10"/>
          </p:nvPr>
        </p:nvSpPr>
        <p:spPr>
          <a:xfrm>
            <a:off x="539496" y="1435607"/>
            <a:ext cx="4416552" cy="5191695"/>
          </a:xfrm>
        </p:spPr>
        <p:txBody>
          <a:bodyPr>
            <a:normAutofit/>
          </a:bodyPr>
          <a:lstStyle/>
          <a:p>
            <a:r>
              <a:rPr lang="de-DE" dirty="0">
                <a:latin typeface="Arial" panose="020B0604020202020204" pitchFamily="34" charset="0"/>
                <a:cs typeface="Arial" panose="020B0604020202020204" pitchFamily="34" charset="0"/>
              </a:rPr>
              <a:t>Jede ausgewählte Mitzeichnung und Genehmigung erhält eine systemgenerierte Benachrichtigungsmail wenn ein neuer Genehmigungsantrag eingeht. </a:t>
            </a:r>
          </a:p>
          <a:p>
            <a:r>
              <a:rPr lang="de-DE" dirty="0">
                <a:latin typeface="Arial" panose="020B0604020202020204" pitchFamily="34" charset="0"/>
                <a:cs typeface="Arial" panose="020B0604020202020204" pitchFamily="34" charset="0"/>
              </a:rPr>
              <a:t>In dieser E-Mail ist ein Link enthalten, der direkt (die Anmeldung am Mitarbeiterservice Bayern ist aus Sicherheitsgründen zwischengeschaltet) zum jeweiligen Antrag in </a:t>
            </a:r>
            <a:r>
              <a:rPr lang="de-DE" dirty="0" err="1">
                <a:latin typeface="Arial" panose="020B0604020202020204" pitchFamily="34" charset="0"/>
                <a:cs typeface="Arial" panose="020B0604020202020204" pitchFamily="34" charset="0"/>
              </a:rPr>
              <a:t>BayRMS</a:t>
            </a:r>
            <a:r>
              <a:rPr lang="de-DE" dirty="0">
                <a:latin typeface="Arial" panose="020B0604020202020204" pitchFamily="34" charset="0"/>
                <a:cs typeface="Arial" panose="020B0604020202020204" pitchFamily="34" charset="0"/>
              </a:rPr>
              <a:t> führt.</a:t>
            </a:r>
          </a:p>
          <a:p>
            <a:r>
              <a:rPr lang="de-DE" dirty="0">
                <a:latin typeface="Arial" panose="020B0604020202020204" pitchFamily="34" charset="0"/>
                <a:cs typeface="Arial" panose="020B0604020202020204" pitchFamily="34" charset="0"/>
              </a:rPr>
              <a:t>Alternative: </a:t>
            </a:r>
          </a:p>
          <a:p>
            <a:r>
              <a:rPr lang="de-DE" dirty="0">
                <a:latin typeface="Arial" panose="020B0604020202020204" pitchFamily="34" charset="0"/>
                <a:cs typeface="Arial" panose="020B0604020202020204" pitchFamily="34" charset="0"/>
              </a:rPr>
              <a:t>Die zu bearbeitenden Anträge können auch direkt in </a:t>
            </a:r>
            <a:r>
              <a:rPr lang="de-DE" dirty="0" err="1">
                <a:latin typeface="Arial" panose="020B0604020202020204" pitchFamily="34" charset="0"/>
                <a:cs typeface="Arial" panose="020B0604020202020204" pitchFamily="34" charset="0"/>
              </a:rPr>
              <a:t>BayRMS</a:t>
            </a:r>
            <a:r>
              <a:rPr lang="de-DE" dirty="0">
                <a:latin typeface="Arial" panose="020B0604020202020204" pitchFamily="34" charset="0"/>
                <a:cs typeface="Arial" panose="020B0604020202020204" pitchFamily="34" charset="0"/>
              </a:rPr>
              <a:t> geöffnet und bearbeitet werden. Wählen Sie hierzu im Menü </a:t>
            </a:r>
            <a:r>
              <a:rPr lang="de-DE" b="1" dirty="0">
                <a:latin typeface="Arial" panose="020B0604020202020204" pitchFamily="34" charset="0"/>
                <a:cs typeface="Arial" panose="020B0604020202020204" pitchFamily="34" charset="0"/>
              </a:rPr>
              <a:t>Mitzeichnung/Genehmigung </a:t>
            </a:r>
            <a:r>
              <a:rPr lang="de-DE" dirty="0">
                <a:latin typeface="Arial" panose="020B0604020202020204" pitchFamily="34" charset="0"/>
                <a:cs typeface="Arial" panose="020B0604020202020204" pitchFamily="34" charset="0"/>
              </a:rPr>
              <a:t>den Punkt „Antragsliste“ aus. </a:t>
            </a:r>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p:txBody>
      </p:sp>
      <p:pic>
        <p:nvPicPr>
          <p:cNvPr id="4" name="Grafik 3">
            <a:extLst>
              <a:ext uri="{FF2B5EF4-FFF2-40B4-BE49-F238E27FC236}">
                <a16:creationId xmlns:a16="http://schemas.microsoft.com/office/drawing/2014/main" id="{01CDA895-0478-4C9C-8122-5B752583127A}"/>
              </a:ext>
            </a:extLst>
          </p:cNvPr>
          <p:cNvPicPr>
            <a:picLocks noChangeAspect="1"/>
          </p:cNvPicPr>
          <p:nvPr/>
        </p:nvPicPr>
        <p:blipFill>
          <a:blip r:embed="rId2"/>
          <a:stretch>
            <a:fillRect/>
          </a:stretch>
        </p:blipFill>
        <p:spPr>
          <a:xfrm>
            <a:off x="9688852" y="268208"/>
            <a:ext cx="2243522" cy="359695"/>
          </a:xfrm>
          <a:prstGeom prst="rect">
            <a:avLst/>
          </a:prstGeom>
        </p:spPr>
      </p:pic>
      <p:pic>
        <p:nvPicPr>
          <p:cNvPr id="5" name="Grafik 4">
            <a:extLst>
              <a:ext uri="{FF2B5EF4-FFF2-40B4-BE49-F238E27FC236}">
                <a16:creationId xmlns:a16="http://schemas.microsoft.com/office/drawing/2014/main" id="{A06242E7-6B7B-4C64-B60F-FEAACB3DD96E}"/>
              </a:ext>
            </a:extLst>
          </p:cNvPr>
          <p:cNvPicPr>
            <a:picLocks noChangeAspect="1"/>
          </p:cNvPicPr>
          <p:nvPr/>
        </p:nvPicPr>
        <p:blipFill>
          <a:blip r:embed="rId3"/>
          <a:stretch>
            <a:fillRect/>
          </a:stretch>
        </p:blipFill>
        <p:spPr>
          <a:xfrm>
            <a:off x="5751159" y="1435608"/>
            <a:ext cx="5773412" cy="2145978"/>
          </a:xfrm>
          <a:prstGeom prst="rect">
            <a:avLst/>
          </a:prstGeom>
        </p:spPr>
      </p:pic>
      <p:pic>
        <p:nvPicPr>
          <p:cNvPr id="6" name="Grafik 5">
            <a:extLst>
              <a:ext uri="{FF2B5EF4-FFF2-40B4-BE49-F238E27FC236}">
                <a16:creationId xmlns:a16="http://schemas.microsoft.com/office/drawing/2014/main" id="{7F45AED0-FE9D-4F95-AF1C-795BC33EFD5E}"/>
              </a:ext>
            </a:extLst>
          </p:cNvPr>
          <p:cNvPicPr>
            <a:picLocks noChangeAspect="1"/>
          </p:cNvPicPr>
          <p:nvPr/>
        </p:nvPicPr>
        <p:blipFill>
          <a:blip r:embed="rId4"/>
          <a:stretch>
            <a:fillRect/>
          </a:stretch>
        </p:blipFill>
        <p:spPr>
          <a:xfrm>
            <a:off x="2134637" y="5660071"/>
            <a:ext cx="2145978" cy="749873"/>
          </a:xfrm>
          <a:prstGeom prst="rect">
            <a:avLst/>
          </a:prstGeom>
        </p:spPr>
      </p:pic>
      <p:pic>
        <p:nvPicPr>
          <p:cNvPr id="7" name="Grafik 6">
            <a:extLst>
              <a:ext uri="{FF2B5EF4-FFF2-40B4-BE49-F238E27FC236}">
                <a16:creationId xmlns:a16="http://schemas.microsoft.com/office/drawing/2014/main" id="{A1BD41E2-661C-4FE7-B2F9-918CF8ADFE42}"/>
              </a:ext>
            </a:extLst>
          </p:cNvPr>
          <p:cNvPicPr>
            <a:picLocks noChangeAspect="1"/>
          </p:cNvPicPr>
          <p:nvPr/>
        </p:nvPicPr>
        <p:blipFill>
          <a:blip r:embed="rId5"/>
          <a:stretch>
            <a:fillRect/>
          </a:stretch>
        </p:blipFill>
        <p:spPr>
          <a:xfrm>
            <a:off x="5751158" y="4139037"/>
            <a:ext cx="5773411" cy="2213140"/>
          </a:xfrm>
          <a:prstGeom prst="rect">
            <a:avLst/>
          </a:prstGeom>
        </p:spPr>
      </p:pic>
    </p:spTree>
    <p:extLst>
      <p:ext uri="{BB962C8B-B14F-4D97-AF65-F5344CB8AC3E}">
        <p14:creationId xmlns:p14="http://schemas.microsoft.com/office/powerpoint/2010/main" val="33608530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DAAFE2-54AE-4B98-A585-2036872C3CBC}"/>
              </a:ext>
            </a:extLst>
          </p:cNvPr>
          <p:cNvSpPr>
            <a:spLocks noGrp="1"/>
          </p:cNvSpPr>
          <p:nvPr>
            <p:ph type="title"/>
          </p:nvPr>
        </p:nvSpPr>
        <p:spPr/>
        <p:txBody>
          <a:bodyPr>
            <a:normAutofit/>
          </a:bodyPr>
          <a:lstStyle/>
          <a:p>
            <a:r>
              <a:rPr lang="de-DE" dirty="0">
                <a:latin typeface="Arial" panose="020B0604020202020204" pitchFamily="34" charset="0"/>
                <a:cs typeface="Arial" panose="020B0604020202020204" pitchFamily="34" charset="0"/>
              </a:rPr>
              <a:t>Mitzeichnung / Genehmigung</a:t>
            </a:r>
          </a:p>
        </p:txBody>
      </p:sp>
      <p:sp>
        <p:nvSpPr>
          <p:cNvPr id="3" name="Inhaltsplatzhalter 2">
            <a:extLst>
              <a:ext uri="{FF2B5EF4-FFF2-40B4-BE49-F238E27FC236}">
                <a16:creationId xmlns:a16="http://schemas.microsoft.com/office/drawing/2014/main" id="{F79E37F2-C971-4D82-8CCC-E0BF3666B20D}"/>
              </a:ext>
            </a:extLst>
          </p:cNvPr>
          <p:cNvSpPr>
            <a:spLocks noGrp="1"/>
          </p:cNvSpPr>
          <p:nvPr>
            <p:ph sz="quarter" idx="10"/>
          </p:nvPr>
        </p:nvSpPr>
        <p:spPr>
          <a:xfrm>
            <a:off x="539496" y="1435607"/>
            <a:ext cx="4416552" cy="5191695"/>
          </a:xfrm>
        </p:spPr>
        <p:txBody>
          <a:bodyPr>
            <a:normAutofit/>
          </a:bodyPr>
          <a:lstStyle/>
          <a:p>
            <a:r>
              <a:rPr lang="de-DE" dirty="0">
                <a:latin typeface="Arial" panose="020B0604020202020204" pitchFamily="34" charset="0"/>
                <a:cs typeface="Arial" panose="020B0604020202020204" pitchFamily="34" charset="0"/>
              </a:rPr>
              <a:t>Sofern Sie im Antrag Änderungen vornehmen möchten, öffnen Sie das Formular über die Schaltfläche      .     </a:t>
            </a:r>
          </a:p>
          <a:p>
            <a:r>
              <a:rPr lang="de-DE" dirty="0">
                <a:latin typeface="Arial" panose="020B0604020202020204" pitchFamily="34" charset="0"/>
                <a:cs typeface="Arial" panose="020B0604020202020204" pitchFamily="34" charset="0"/>
              </a:rPr>
              <a:t>Für einen ersten Gesamtüberblick über die beantragten Reisedaten empfiehlt sich eine der weiteren Ansichten, die über die Schaltfläche       ausgewählt werden können.</a:t>
            </a:r>
          </a:p>
          <a:p>
            <a:r>
              <a:rPr lang="de-DE" dirty="0">
                <a:latin typeface="Arial" panose="020B0604020202020204" pitchFamily="34" charset="0"/>
                <a:cs typeface="Arial" panose="020B0604020202020204" pitchFamily="34" charset="0"/>
              </a:rPr>
              <a:t>Falls Sie das Formular zum Bearbeiten geöffnet haben, findet sich ganz rechts der </a:t>
            </a:r>
            <a:r>
              <a:rPr lang="de-DE" dirty="0" err="1">
                <a:latin typeface="Arial" panose="020B0604020202020204" pitchFamily="34" charset="0"/>
                <a:cs typeface="Arial" panose="020B0604020202020204" pitchFamily="34" charset="0"/>
              </a:rPr>
              <a:t>Step</a:t>
            </a:r>
            <a:r>
              <a:rPr lang="de-DE" dirty="0">
                <a:latin typeface="Arial" panose="020B0604020202020204" pitchFamily="34" charset="0"/>
                <a:cs typeface="Arial" panose="020B0604020202020204" pitchFamily="34" charset="0"/>
              </a:rPr>
              <a:t> 10 – Mitzeichnen.</a:t>
            </a:r>
          </a:p>
          <a:p>
            <a:r>
              <a:rPr lang="de-DE" dirty="0">
                <a:latin typeface="Arial" panose="020B0604020202020204" pitchFamily="34" charset="0"/>
                <a:cs typeface="Arial" panose="020B0604020202020204" pitchFamily="34" charset="0"/>
              </a:rPr>
              <a:t>Im Bereich	                                        kann über die Schaltfläche	            in der jeweiligen Bereichsüberschrift, direkt zu den jeweiligen Datenfeldern gewechselt und dort die gewünschten Änderungen vorgenommen werden.</a:t>
            </a:r>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p:txBody>
      </p:sp>
      <p:pic>
        <p:nvPicPr>
          <p:cNvPr id="4" name="Grafik 3">
            <a:extLst>
              <a:ext uri="{FF2B5EF4-FFF2-40B4-BE49-F238E27FC236}">
                <a16:creationId xmlns:a16="http://schemas.microsoft.com/office/drawing/2014/main" id="{01CDA895-0478-4C9C-8122-5B752583127A}"/>
              </a:ext>
            </a:extLst>
          </p:cNvPr>
          <p:cNvPicPr>
            <a:picLocks noChangeAspect="1"/>
          </p:cNvPicPr>
          <p:nvPr/>
        </p:nvPicPr>
        <p:blipFill>
          <a:blip r:embed="rId2"/>
          <a:stretch>
            <a:fillRect/>
          </a:stretch>
        </p:blipFill>
        <p:spPr>
          <a:xfrm>
            <a:off x="9688852" y="268208"/>
            <a:ext cx="2243522" cy="359695"/>
          </a:xfrm>
          <a:prstGeom prst="rect">
            <a:avLst/>
          </a:prstGeom>
        </p:spPr>
      </p:pic>
      <p:pic>
        <p:nvPicPr>
          <p:cNvPr id="11" name="Grafik 10">
            <a:extLst>
              <a:ext uri="{FF2B5EF4-FFF2-40B4-BE49-F238E27FC236}">
                <a16:creationId xmlns:a16="http://schemas.microsoft.com/office/drawing/2014/main" id="{3B58A5EF-DF97-4540-9F00-8E90C70653CC}"/>
              </a:ext>
            </a:extLst>
          </p:cNvPr>
          <p:cNvPicPr>
            <a:picLocks noChangeAspect="1"/>
          </p:cNvPicPr>
          <p:nvPr/>
        </p:nvPicPr>
        <p:blipFill>
          <a:blip r:embed="rId3"/>
          <a:stretch>
            <a:fillRect/>
          </a:stretch>
        </p:blipFill>
        <p:spPr>
          <a:xfrm>
            <a:off x="3247647" y="1777981"/>
            <a:ext cx="243861" cy="231668"/>
          </a:xfrm>
          <a:prstGeom prst="rect">
            <a:avLst/>
          </a:prstGeom>
        </p:spPr>
      </p:pic>
      <p:pic>
        <p:nvPicPr>
          <p:cNvPr id="12" name="Grafik 11">
            <a:extLst>
              <a:ext uri="{FF2B5EF4-FFF2-40B4-BE49-F238E27FC236}">
                <a16:creationId xmlns:a16="http://schemas.microsoft.com/office/drawing/2014/main" id="{798126B5-6AD9-4D92-AA62-4903F066BDE0}"/>
              </a:ext>
            </a:extLst>
          </p:cNvPr>
          <p:cNvPicPr>
            <a:picLocks noChangeAspect="1"/>
          </p:cNvPicPr>
          <p:nvPr/>
        </p:nvPicPr>
        <p:blipFill>
          <a:blip r:embed="rId4"/>
          <a:stretch>
            <a:fillRect/>
          </a:stretch>
        </p:blipFill>
        <p:spPr>
          <a:xfrm>
            <a:off x="2067918" y="2871598"/>
            <a:ext cx="243861" cy="225572"/>
          </a:xfrm>
          <a:prstGeom prst="rect">
            <a:avLst/>
          </a:prstGeom>
        </p:spPr>
      </p:pic>
      <p:pic>
        <p:nvPicPr>
          <p:cNvPr id="13" name="Grafik 12">
            <a:extLst>
              <a:ext uri="{FF2B5EF4-FFF2-40B4-BE49-F238E27FC236}">
                <a16:creationId xmlns:a16="http://schemas.microsoft.com/office/drawing/2014/main" id="{68B9D004-DDE2-48BE-8F6A-3ABB7F967C41}"/>
              </a:ext>
            </a:extLst>
          </p:cNvPr>
          <p:cNvPicPr>
            <a:picLocks noChangeAspect="1"/>
          </p:cNvPicPr>
          <p:nvPr/>
        </p:nvPicPr>
        <p:blipFill>
          <a:blip r:embed="rId5"/>
          <a:stretch>
            <a:fillRect/>
          </a:stretch>
        </p:blipFill>
        <p:spPr>
          <a:xfrm>
            <a:off x="5671810" y="1435607"/>
            <a:ext cx="5980694" cy="463336"/>
          </a:xfrm>
          <a:prstGeom prst="rect">
            <a:avLst/>
          </a:prstGeom>
        </p:spPr>
      </p:pic>
      <p:pic>
        <p:nvPicPr>
          <p:cNvPr id="19" name="Grafik 18">
            <a:extLst>
              <a:ext uri="{FF2B5EF4-FFF2-40B4-BE49-F238E27FC236}">
                <a16:creationId xmlns:a16="http://schemas.microsoft.com/office/drawing/2014/main" id="{59C8AA99-C320-431F-82F0-0DA0335E4BAB}"/>
              </a:ext>
            </a:extLst>
          </p:cNvPr>
          <p:cNvPicPr>
            <a:picLocks noChangeAspect="1"/>
          </p:cNvPicPr>
          <p:nvPr/>
        </p:nvPicPr>
        <p:blipFill>
          <a:blip r:embed="rId6"/>
          <a:stretch>
            <a:fillRect/>
          </a:stretch>
        </p:blipFill>
        <p:spPr>
          <a:xfrm>
            <a:off x="1443024" y="4275607"/>
            <a:ext cx="1737511" cy="219475"/>
          </a:xfrm>
          <a:prstGeom prst="rect">
            <a:avLst/>
          </a:prstGeom>
        </p:spPr>
      </p:pic>
      <p:pic>
        <p:nvPicPr>
          <p:cNvPr id="21" name="Grafik 20">
            <a:extLst>
              <a:ext uri="{FF2B5EF4-FFF2-40B4-BE49-F238E27FC236}">
                <a16:creationId xmlns:a16="http://schemas.microsoft.com/office/drawing/2014/main" id="{0A3550D9-F631-4E0F-B920-442726DF24FD}"/>
              </a:ext>
            </a:extLst>
          </p:cNvPr>
          <p:cNvPicPr>
            <a:picLocks noChangeAspect="1"/>
          </p:cNvPicPr>
          <p:nvPr/>
        </p:nvPicPr>
        <p:blipFill>
          <a:blip r:embed="rId7"/>
          <a:stretch>
            <a:fillRect/>
          </a:stretch>
        </p:blipFill>
        <p:spPr>
          <a:xfrm>
            <a:off x="1544043" y="4495082"/>
            <a:ext cx="523875" cy="266700"/>
          </a:xfrm>
          <a:prstGeom prst="rect">
            <a:avLst/>
          </a:prstGeom>
        </p:spPr>
      </p:pic>
      <p:pic>
        <p:nvPicPr>
          <p:cNvPr id="22" name="Grafik 21">
            <a:extLst>
              <a:ext uri="{FF2B5EF4-FFF2-40B4-BE49-F238E27FC236}">
                <a16:creationId xmlns:a16="http://schemas.microsoft.com/office/drawing/2014/main" id="{EA8BFAF3-0A23-4916-9671-815FFBF43D74}"/>
              </a:ext>
            </a:extLst>
          </p:cNvPr>
          <p:cNvPicPr>
            <a:picLocks noChangeAspect="1"/>
          </p:cNvPicPr>
          <p:nvPr/>
        </p:nvPicPr>
        <p:blipFill>
          <a:blip r:embed="rId8"/>
          <a:stretch>
            <a:fillRect/>
          </a:stretch>
        </p:blipFill>
        <p:spPr>
          <a:xfrm>
            <a:off x="6301082" y="2009649"/>
            <a:ext cx="4722150" cy="3398745"/>
          </a:xfrm>
          <a:prstGeom prst="rect">
            <a:avLst/>
          </a:prstGeom>
        </p:spPr>
      </p:pic>
    </p:spTree>
    <p:extLst>
      <p:ext uri="{BB962C8B-B14F-4D97-AF65-F5344CB8AC3E}">
        <p14:creationId xmlns:p14="http://schemas.microsoft.com/office/powerpoint/2010/main" val="16978931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DAAFE2-54AE-4B98-A585-2036872C3CBC}"/>
              </a:ext>
            </a:extLst>
          </p:cNvPr>
          <p:cNvSpPr>
            <a:spLocks noGrp="1"/>
          </p:cNvSpPr>
          <p:nvPr>
            <p:ph type="title"/>
          </p:nvPr>
        </p:nvSpPr>
        <p:spPr/>
        <p:txBody>
          <a:bodyPr>
            <a:normAutofit/>
          </a:bodyPr>
          <a:lstStyle/>
          <a:p>
            <a:r>
              <a:rPr lang="de-DE" dirty="0">
                <a:latin typeface="Arial" panose="020B0604020202020204" pitchFamily="34" charset="0"/>
                <a:cs typeface="Arial" panose="020B0604020202020204" pitchFamily="34" charset="0"/>
              </a:rPr>
              <a:t>Mitzeichnung / Genehmigung</a:t>
            </a:r>
          </a:p>
        </p:txBody>
      </p:sp>
      <p:sp>
        <p:nvSpPr>
          <p:cNvPr id="3" name="Inhaltsplatzhalter 2">
            <a:extLst>
              <a:ext uri="{FF2B5EF4-FFF2-40B4-BE49-F238E27FC236}">
                <a16:creationId xmlns:a16="http://schemas.microsoft.com/office/drawing/2014/main" id="{F79E37F2-C971-4D82-8CCC-E0BF3666B20D}"/>
              </a:ext>
            </a:extLst>
          </p:cNvPr>
          <p:cNvSpPr>
            <a:spLocks noGrp="1"/>
          </p:cNvSpPr>
          <p:nvPr>
            <p:ph sz="quarter" idx="10"/>
          </p:nvPr>
        </p:nvSpPr>
        <p:spPr>
          <a:xfrm>
            <a:off x="539496" y="1435607"/>
            <a:ext cx="4416552" cy="5191695"/>
          </a:xfrm>
        </p:spPr>
        <p:txBody>
          <a:bodyPr>
            <a:normAutofit fontScale="85000" lnSpcReduction="20000"/>
          </a:bodyPr>
          <a:lstStyle/>
          <a:p>
            <a:r>
              <a:rPr lang="de-DE" dirty="0">
                <a:latin typeface="Arial" panose="020B0604020202020204" pitchFamily="34" charset="0"/>
                <a:cs typeface="Arial" panose="020B0604020202020204" pitchFamily="34" charset="0"/>
              </a:rPr>
              <a:t>Der Bereich                                                   zeigt Ihnen die bereits vor Ihnen beteiligten Personen im Workflow an.</a:t>
            </a:r>
          </a:p>
          <a:p>
            <a:r>
              <a:rPr lang="de-DE" dirty="0">
                <a:latin typeface="Arial" panose="020B0604020202020204" pitchFamily="34" charset="0"/>
                <a:cs typeface="Arial" panose="020B0604020202020204" pitchFamily="34" charset="0"/>
              </a:rPr>
              <a:t>Sie können der antragstellenden Person oder den weiteren Mitzeichnungen im Feld                                  nötige Erklärungen und Informationen weitergeben.</a:t>
            </a:r>
          </a:p>
          <a:p>
            <a:r>
              <a:rPr lang="de-DE" dirty="0">
                <a:latin typeface="Arial" panose="020B0604020202020204" pitchFamily="34" charset="0"/>
                <a:cs typeface="Arial" panose="020B0604020202020204" pitchFamily="34" charset="0"/>
              </a:rPr>
              <a:t>Falls es erforderlich sein sollte, können Sie für die weiteren Mitzeichnungen und auch für die antragstellende Person Dateianhänge beifügen. Hierzu wechseln Sie in den </a:t>
            </a:r>
            <a:r>
              <a:rPr lang="de-DE" dirty="0" err="1">
                <a:latin typeface="Arial" panose="020B0604020202020204" pitchFamily="34" charset="0"/>
                <a:cs typeface="Arial" panose="020B0604020202020204" pitchFamily="34" charset="0"/>
              </a:rPr>
              <a:t>Step</a:t>
            </a:r>
            <a:r>
              <a:rPr lang="de-DE" dirty="0">
                <a:latin typeface="Arial" panose="020B0604020202020204" pitchFamily="34" charset="0"/>
                <a:cs typeface="Arial" panose="020B0604020202020204" pitchFamily="34" charset="0"/>
              </a:rPr>
              <a:t> 9 – Übersicht. Im Bereich                                 können Sie Dateien auswählen und beifügen.</a:t>
            </a:r>
          </a:p>
          <a:p>
            <a:r>
              <a:rPr lang="de-DE" dirty="0">
                <a:latin typeface="Arial" panose="020B0604020202020204" pitchFamily="34" charset="0"/>
                <a:cs typeface="Arial" panose="020B0604020202020204" pitchFamily="34" charset="0"/>
              </a:rPr>
              <a:t>Wenn Ihnen hausintern keine Genehmigungsrechte erteilt wurden, können Sie Anträge nur mitzeichnen.</a:t>
            </a:r>
          </a:p>
          <a:p>
            <a:r>
              <a:rPr lang="de-DE" dirty="0">
                <a:latin typeface="Arial" panose="020B0604020202020204" pitchFamily="34" charset="0"/>
                <a:cs typeface="Arial" panose="020B0604020202020204" pitchFamily="34" charset="0"/>
              </a:rPr>
              <a:t>Wählen Sie im Bereich                                       die nächste zu beteiligende Person aus.</a:t>
            </a:r>
          </a:p>
          <a:p>
            <a:r>
              <a:rPr lang="de-DE" dirty="0">
                <a:latin typeface="Arial" panose="020B0604020202020204" pitchFamily="34" charset="0"/>
                <a:cs typeface="Arial" panose="020B0604020202020204" pitchFamily="34" charset="0"/>
              </a:rPr>
              <a:t>Sie haben hierbei die Auswahlmöglichkeit zwischen Personen der eigenen Dienststelle oder Personen einer anderen Dienststelle (hausübergreifende Genehmigungsworkflow). Bereits einmal ausgewählte Personen werden Ihnen als Vorschlagsliste angeboten.</a:t>
            </a:r>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p:txBody>
      </p:sp>
      <p:pic>
        <p:nvPicPr>
          <p:cNvPr id="4" name="Grafik 3">
            <a:extLst>
              <a:ext uri="{FF2B5EF4-FFF2-40B4-BE49-F238E27FC236}">
                <a16:creationId xmlns:a16="http://schemas.microsoft.com/office/drawing/2014/main" id="{01CDA895-0478-4C9C-8122-5B752583127A}"/>
              </a:ext>
            </a:extLst>
          </p:cNvPr>
          <p:cNvPicPr>
            <a:picLocks noChangeAspect="1"/>
          </p:cNvPicPr>
          <p:nvPr/>
        </p:nvPicPr>
        <p:blipFill>
          <a:blip r:embed="rId2"/>
          <a:stretch>
            <a:fillRect/>
          </a:stretch>
        </p:blipFill>
        <p:spPr>
          <a:xfrm>
            <a:off x="9688852" y="268208"/>
            <a:ext cx="2243522" cy="359695"/>
          </a:xfrm>
          <a:prstGeom prst="rect">
            <a:avLst/>
          </a:prstGeom>
        </p:spPr>
      </p:pic>
      <p:pic>
        <p:nvPicPr>
          <p:cNvPr id="7" name="Grafik 6">
            <a:extLst>
              <a:ext uri="{FF2B5EF4-FFF2-40B4-BE49-F238E27FC236}">
                <a16:creationId xmlns:a16="http://schemas.microsoft.com/office/drawing/2014/main" id="{8D360C5B-9317-40B3-BEA4-E1257D1927FA}"/>
              </a:ext>
            </a:extLst>
          </p:cNvPr>
          <p:cNvPicPr>
            <a:picLocks noChangeAspect="1"/>
          </p:cNvPicPr>
          <p:nvPr/>
        </p:nvPicPr>
        <p:blipFill>
          <a:blip r:embed="rId3"/>
          <a:stretch>
            <a:fillRect/>
          </a:stretch>
        </p:blipFill>
        <p:spPr>
          <a:xfrm>
            <a:off x="1359191" y="1442115"/>
            <a:ext cx="1638603" cy="192777"/>
          </a:xfrm>
          <a:prstGeom prst="rect">
            <a:avLst/>
          </a:prstGeom>
        </p:spPr>
      </p:pic>
      <p:pic>
        <p:nvPicPr>
          <p:cNvPr id="8" name="Grafik 7">
            <a:extLst>
              <a:ext uri="{FF2B5EF4-FFF2-40B4-BE49-F238E27FC236}">
                <a16:creationId xmlns:a16="http://schemas.microsoft.com/office/drawing/2014/main" id="{67AAEC25-3605-4D7A-BA9A-98D4DEB1EB25}"/>
              </a:ext>
            </a:extLst>
          </p:cNvPr>
          <p:cNvPicPr>
            <a:picLocks noChangeAspect="1"/>
          </p:cNvPicPr>
          <p:nvPr/>
        </p:nvPicPr>
        <p:blipFill>
          <a:blip r:embed="rId4"/>
          <a:stretch>
            <a:fillRect/>
          </a:stretch>
        </p:blipFill>
        <p:spPr>
          <a:xfrm>
            <a:off x="7235954" y="1538504"/>
            <a:ext cx="2889754" cy="938865"/>
          </a:xfrm>
          <a:prstGeom prst="rect">
            <a:avLst/>
          </a:prstGeom>
        </p:spPr>
      </p:pic>
      <p:pic>
        <p:nvPicPr>
          <p:cNvPr id="26" name="Grafik 25">
            <a:extLst>
              <a:ext uri="{FF2B5EF4-FFF2-40B4-BE49-F238E27FC236}">
                <a16:creationId xmlns:a16="http://schemas.microsoft.com/office/drawing/2014/main" id="{A91FD634-C02F-4B0D-B512-F9C7BF25C653}"/>
              </a:ext>
            </a:extLst>
          </p:cNvPr>
          <p:cNvPicPr>
            <a:picLocks noChangeAspect="1"/>
          </p:cNvPicPr>
          <p:nvPr/>
        </p:nvPicPr>
        <p:blipFill>
          <a:blip r:embed="rId5"/>
          <a:stretch>
            <a:fillRect/>
          </a:stretch>
        </p:blipFill>
        <p:spPr>
          <a:xfrm>
            <a:off x="1197784" y="2329975"/>
            <a:ext cx="960788" cy="294788"/>
          </a:xfrm>
          <a:prstGeom prst="rect">
            <a:avLst/>
          </a:prstGeom>
        </p:spPr>
      </p:pic>
      <p:grpSp>
        <p:nvGrpSpPr>
          <p:cNvPr id="32" name="Group 54">
            <a:extLst>
              <a:ext uri="{FF2B5EF4-FFF2-40B4-BE49-F238E27FC236}">
                <a16:creationId xmlns:a16="http://schemas.microsoft.com/office/drawing/2014/main" id="{325AED9E-F96C-4AC2-B399-A928E776F69B}"/>
              </a:ext>
            </a:extLst>
          </p:cNvPr>
          <p:cNvGrpSpPr>
            <a:grpSpLocks/>
          </p:cNvGrpSpPr>
          <p:nvPr/>
        </p:nvGrpSpPr>
        <p:grpSpPr bwMode="auto">
          <a:xfrm>
            <a:off x="3311008" y="3638513"/>
            <a:ext cx="1138555" cy="251460"/>
            <a:chOff x="1156" y="782"/>
            <a:chExt cx="1793" cy="396"/>
          </a:xfrm>
        </p:grpSpPr>
        <p:pic>
          <p:nvPicPr>
            <p:cNvPr id="33" name="Picture 56">
              <a:extLst>
                <a:ext uri="{FF2B5EF4-FFF2-40B4-BE49-F238E27FC236}">
                  <a16:creationId xmlns:a16="http://schemas.microsoft.com/office/drawing/2014/main" id="{FD93CA36-3E86-4F6E-A065-0BDC25867858}"/>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233" y="859"/>
              <a:ext cx="1421" cy="231"/>
            </a:xfrm>
            <a:prstGeom prst="rect">
              <a:avLst/>
            </a:prstGeom>
            <a:noFill/>
            <a:extLst>
              <a:ext uri="{909E8E84-426E-40DD-AFC4-6F175D3DCCD1}">
                <a14:hiddenFill xmlns:a14="http://schemas.microsoft.com/office/drawing/2010/main">
                  <a:solidFill>
                    <a:srgbClr val="FFFFFF"/>
                  </a:solidFill>
                </a14:hiddenFill>
              </a:ext>
            </a:extLst>
          </p:spPr>
        </p:pic>
        <p:sp>
          <p:nvSpPr>
            <p:cNvPr id="34" name="Rectangle 55">
              <a:extLst>
                <a:ext uri="{FF2B5EF4-FFF2-40B4-BE49-F238E27FC236}">
                  <a16:creationId xmlns:a16="http://schemas.microsoft.com/office/drawing/2014/main" id="{E4C50802-897B-486A-946E-888E1D9A332C}"/>
                </a:ext>
              </a:extLst>
            </p:cNvPr>
            <p:cNvSpPr>
              <a:spLocks noChangeArrowheads="1"/>
            </p:cNvSpPr>
            <p:nvPr/>
          </p:nvSpPr>
          <p:spPr bwMode="auto">
            <a:xfrm>
              <a:off x="1156" y="782"/>
              <a:ext cx="1793" cy="396"/>
            </a:xfrm>
            <a:prstGeom prst="rect">
              <a:avLst/>
            </a:prstGeom>
            <a:noFill/>
            <a:ln w="9144">
              <a:solidFill>
                <a:srgbClr val="D8D8D8"/>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de-DE"/>
            </a:p>
          </p:txBody>
        </p:sp>
      </p:grpSp>
      <p:pic>
        <p:nvPicPr>
          <p:cNvPr id="35" name="Grafik 34">
            <a:extLst>
              <a:ext uri="{FF2B5EF4-FFF2-40B4-BE49-F238E27FC236}">
                <a16:creationId xmlns:a16="http://schemas.microsoft.com/office/drawing/2014/main" id="{55FA413A-7C03-4401-AE9C-A8712BD84C95}"/>
              </a:ext>
            </a:extLst>
          </p:cNvPr>
          <p:cNvPicPr>
            <a:picLocks noChangeAspect="1"/>
          </p:cNvPicPr>
          <p:nvPr/>
        </p:nvPicPr>
        <p:blipFill>
          <a:blip r:embed="rId7"/>
          <a:stretch>
            <a:fillRect/>
          </a:stretch>
        </p:blipFill>
        <p:spPr>
          <a:xfrm>
            <a:off x="1951334" y="4693622"/>
            <a:ext cx="1225402" cy="329213"/>
          </a:xfrm>
          <a:prstGeom prst="rect">
            <a:avLst/>
          </a:prstGeom>
        </p:spPr>
      </p:pic>
      <p:pic>
        <p:nvPicPr>
          <p:cNvPr id="36" name="Grafik 35">
            <a:extLst>
              <a:ext uri="{FF2B5EF4-FFF2-40B4-BE49-F238E27FC236}">
                <a16:creationId xmlns:a16="http://schemas.microsoft.com/office/drawing/2014/main" id="{766822B6-D7C4-4224-8742-DC0A3712F68D}"/>
              </a:ext>
            </a:extLst>
          </p:cNvPr>
          <p:cNvPicPr>
            <a:picLocks noChangeAspect="1"/>
          </p:cNvPicPr>
          <p:nvPr/>
        </p:nvPicPr>
        <p:blipFill>
          <a:blip r:embed="rId8"/>
          <a:stretch>
            <a:fillRect/>
          </a:stretch>
        </p:blipFill>
        <p:spPr>
          <a:xfrm>
            <a:off x="7328797" y="4426354"/>
            <a:ext cx="3054361" cy="1786283"/>
          </a:xfrm>
          <a:prstGeom prst="rect">
            <a:avLst/>
          </a:prstGeom>
        </p:spPr>
      </p:pic>
    </p:spTree>
    <p:extLst>
      <p:ext uri="{BB962C8B-B14F-4D97-AF65-F5344CB8AC3E}">
        <p14:creationId xmlns:p14="http://schemas.microsoft.com/office/powerpoint/2010/main" val="31629463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DAAFE2-54AE-4B98-A585-2036872C3CBC}"/>
              </a:ext>
            </a:extLst>
          </p:cNvPr>
          <p:cNvSpPr>
            <a:spLocks noGrp="1"/>
          </p:cNvSpPr>
          <p:nvPr>
            <p:ph type="title"/>
          </p:nvPr>
        </p:nvSpPr>
        <p:spPr/>
        <p:txBody>
          <a:bodyPr>
            <a:normAutofit/>
          </a:bodyPr>
          <a:lstStyle/>
          <a:p>
            <a:r>
              <a:rPr lang="de-DE" dirty="0">
                <a:latin typeface="Arial" panose="020B0604020202020204" pitchFamily="34" charset="0"/>
                <a:cs typeface="Arial" panose="020B0604020202020204" pitchFamily="34" charset="0"/>
              </a:rPr>
              <a:t>Mitzeichnung / Genehmigung</a:t>
            </a:r>
          </a:p>
        </p:txBody>
      </p:sp>
      <p:sp>
        <p:nvSpPr>
          <p:cNvPr id="3" name="Inhaltsplatzhalter 2">
            <a:extLst>
              <a:ext uri="{FF2B5EF4-FFF2-40B4-BE49-F238E27FC236}">
                <a16:creationId xmlns:a16="http://schemas.microsoft.com/office/drawing/2014/main" id="{F79E37F2-C971-4D82-8CCC-E0BF3666B20D}"/>
              </a:ext>
            </a:extLst>
          </p:cNvPr>
          <p:cNvSpPr>
            <a:spLocks noGrp="1"/>
          </p:cNvSpPr>
          <p:nvPr>
            <p:ph sz="quarter" idx="10"/>
          </p:nvPr>
        </p:nvSpPr>
        <p:spPr>
          <a:xfrm>
            <a:off x="539496" y="1435607"/>
            <a:ext cx="4416552" cy="5191695"/>
          </a:xfrm>
        </p:spPr>
        <p:txBody>
          <a:bodyPr>
            <a:normAutofit/>
          </a:bodyPr>
          <a:lstStyle/>
          <a:p>
            <a:r>
              <a:rPr lang="de-DE" dirty="0">
                <a:latin typeface="Arial" panose="020B0604020202020204" pitchFamily="34" charset="0"/>
                <a:cs typeface="Arial" panose="020B0604020202020204" pitchFamily="34" charset="0"/>
              </a:rPr>
              <a:t>Soweit Ihrer Person hausintern Genehmigungsrechte erteilt wurden, entscheiden Sie je nach Befugnis und Geschäftsordnung des Hauses, ob Sie den aktuellen Antrag mitzeichnen oder genehmigen möchten. Sie können auch eine andere Person um Korrektur der Antragsdaten bitten.</a:t>
            </a:r>
          </a:p>
          <a:p>
            <a:r>
              <a:rPr lang="de-DE" dirty="0">
                <a:latin typeface="Arial" panose="020B0604020202020204" pitchFamily="34" charset="0"/>
                <a:cs typeface="Arial" panose="020B0604020202020204" pitchFamily="34" charset="0"/>
              </a:rPr>
              <a:t>Je nachdem welche Bearbeitungsoption ausgewählt wird, erweitern sich die Eingabefelder entsprechend den jeweiligen Funktionen. Das weitere Vorgehen ist selbsterklärend.</a:t>
            </a:r>
          </a:p>
          <a:p>
            <a:pPr marL="171450" indent="-171450">
              <a:spcBef>
                <a:spcPts val="600"/>
              </a:spcBef>
              <a:spcAft>
                <a:spcPts val="600"/>
              </a:spcAft>
              <a:buFont typeface="Arial" panose="020B0604020202020204" pitchFamily="34" charset="0"/>
              <a:buChar char="•"/>
            </a:pPr>
            <a:r>
              <a:rPr lang="de-DE" dirty="0">
                <a:latin typeface="Arial" panose="020B0604020202020204" pitchFamily="34" charset="0"/>
                <a:cs typeface="Arial" panose="020B0604020202020204" pitchFamily="34" charset="0"/>
              </a:rPr>
              <a:t>Mitzeichnung – nächste Person auswählen</a:t>
            </a:r>
          </a:p>
          <a:p>
            <a:pPr marL="171450" indent="-171450">
              <a:spcBef>
                <a:spcPts val="600"/>
              </a:spcBef>
              <a:spcAft>
                <a:spcPts val="600"/>
              </a:spcAft>
              <a:buFont typeface="Arial" panose="020B0604020202020204" pitchFamily="34" charset="0"/>
              <a:buChar char="•"/>
            </a:pPr>
            <a:r>
              <a:rPr lang="de-DE" dirty="0">
                <a:latin typeface="Arial" panose="020B0604020202020204" pitchFamily="34" charset="0"/>
                <a:cs typeface="Arial" panose="020B0604020202020204" pitchFamily="34" charset="0"/>
              </a:rPr>
              <a:t>Genehmigung – Antrag abschließend genehmigen oder ablehnen</a:t>
            </a:r>
          </a:p>
          <a:p>
            <a:pPr marL="171450" indent="-171450">
              <a:spcBef>
                <a:spcPts val="600"/>
              </a:spcBef>
              <a:spcAft>
                <a:spcPts val="600"/>
              </a:spcAft>
              <a:buFont typeface="Arial" panose="020B0604020202020204" pitchFamily="34" charset="0"/>
              <a:buChar char="•"/>
            </a:pPr>
            <a:r>
              <a:rPr lang="de-DE" dirty="0">
                <a:latin typeface="Arial" panose="020B0604020202020204" pitchFamily="34" charset="0"/>
                <a:cs typeface="Arial" panose="020B0604020202020204" pitchFamily="34" charset="0"/>
              </a:rPr>
              <a:t>Korrektur - korrigierende Person auswählen</a:t>
            </a:r>
          </a:p>
          <a:p>
            <a:endParaRPr lang="de-DE"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p:txBody>
      </p:sp>
      <p:pic>
        <p:nvPicPr>
          <p:cNvPr id="4" name="Grafik 3">
            <a:extLst>
              <a:ext uri="{FF2B5EF4-FFF2-40B4-BE49-F238E27FC236}">
                <a16:creationId xmlns:a16="http://schemas.microsoft.com/office/drawing/2014/main" id="{01CDA895-0478-4C9C-8122-5B752583127A}"/>
              </a:ext>
            </a:extLst>
          </p:cNvPr>
          <p:cNvPicPr>
            <a:picLocks noChangeAspect="1"/>
          </p:cNvPicPr>
          <p:nvPr/>
        </p:nvPicPr>
        <p:blipFill>
          <a:blip r:embed="rId2"/>
          <a:stretch>
            <a:fillRect/>
          </a:stretch>
        </p:blipFill>
        <p:spPr>
          <a:xfrm>
            <a:off x="9688852" y="268208"/>
            <a:ext cx="2243522" cy="359695"/>
          </a:xfrm>
          <a:prstGeom prst="rect">
            <a:avLst/>
          </a:prstGeom>
        </p:spPr>
      </p:pic>
      <p:pic>
        <p:nvPicPr>
          <p:cNvPr id="5" name="Grafik 4">
            <a:extLst>
              <a:ext uri="{FF2B5EF4-FFF2-40B4-BE49-F238E27FC236}">
                <a16:creationId xmlns:a16="http://schemas.microsoft.com/office/drawing/2014/main" id="{90C57223-E78A-4DDC-A36D-76F8B3A8769E}"/>
              </a:ext>
            </a:extLst>
          </p:cNvPr>
          <p:cNvPicPr>
            <a:picLocks noChangeAspect="1"/>
          </p:cNvPicPr>
          <p:nvPr/>
        </p:nvPicPr>
        <p:blipFill>
          <a:blip r:embed="rId3"/>
          <a:stretch>
            <a:fillRect/>
          </a:stretch>
        </p:blipFill>
        <p:spPr>
          <a:xfrm>
            <a:off x="7235954" y="1644888"/>
            <a:ext cx="3164098" cy="1219306"/>
          </a:xfrm>
          <a:prstGeom prst="rect">
            <a:avLst/>
          </a:prstGeom>
        </p:spPr>
      </p:pic>
    </p:spTree>
    <p:extLst>
      <p:ext uri="{BB962C8B-B14F-4D97-AF65-F5344CB8AC3E}">
        <p14:creationId xmlns:p14="http://schemas.microsoft.com/office/powerpoint/2010/main" val="13014442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DAAFE2-54AE-4B98-A585-2036872C3CBC}"/>
              </a:ext>
            </a:extLst>
          </p:cNvPr>
          <p:cNvSpPr>
            <a:spLocks noGrp="1"/>
          </p:cNvSpPr>
          <p:nvPr>
            <p:ph type="title"/>
          </p:nvPr>
        </p:nvSpPr>
        <p:spPr/>
        <p:txBody>
          <a:bodyPr>
            <a:normAutofit fontScale="90000"/>
          </a:bodyPr>
          <a:lstStyle/>
          <a:p>
            <a:r>
              <a:rPr lang="de-DE" dirty="0">
                <a:latin typeface="Arial" panose="020B0604020202020204" pitchFamily="34" charset="0"/>
                <a:cs typeface="Arial" panose="020B0604020202020204" pitchFamily="34" charset="0"/>
              </a:rPr>
              <a:t>Antrag in Vertretung mitzeichnen / genehmigen</a:t>
            </a:r>
          </a:p>
        </p:txBody>
      </p:sp>
      <p:sp>
        <p:nvSpPr>
          <p:cNvPr id="3" name="Inhaltsplatzhalter 2">
            <a:extLst>
              <a:ext uri="{FF2B5EF4-FFF2-40B4-BE49-F238E27FC236}">
                <a16:creationId xmlns:a16="http://schemas.microsoft.com/office/drawing/2014/main" id="{F79E37F2-C971-4D82-8CCC-E0BF3666B20D}"/>
              </a:ext>
            </a:extLst>
          </p:cNvPr>
          <p:cNvSpPr>
            <a:spLocks noGrp="1"/>
          </p:cNvSpPr>
          <p:nvPr>
            <p:ph sz="quarter" idx="10"/>
          </p:nvPr>
        </p:nvSpPr>
        <p:spPr>
          <a:xfrm>
            <a:off x="539496" y="1435607"/>
            <a:ext cx="5232130" cy="5191695"/>
          </a:xfrm>
        </p:spPr>
        <p:txBody>
          <a:bodyPr>
            <a:normAutofit/>
          </a:bodyPr>
          <a:lstStyle/>
          <a:p>
            <a:r>
              <a:rPr lang="de-DE" dirty="0">
                <a:latin typeface="Arial" panose="020B0604020202020204" pitchFamily="34" charset="0"/>
                <a:cs typeface="Arial" panose="020B0604020202020204" pitchFamily="34" charset="0"/>
              </a:rPr>
              <a:t>Die Aktivierung und Deaktivierung der Vertretung im Abwesenheitsfall erfolgt direkt im Menübereich Mitzeichnung / Genehmigung, im Punkt „Vertretung (de)aktivieren“.</a:t>
            </a:r>
          </a:p>
          <a:p>
            <a:r>
              <a:rPr lang="de-DE" dirty="0">
                <a:latin typeface="Arial" panose="020B0604020202020204" pitchFamily="34" charset="0"/>
                <a:cs typeface="Arial" panose="020B0604020202020204" pitchFamily="34" charset="0"/>
              </a:rPr>
              <a:t>Es besteht die Möglichkeit bei eigener Abwesenheit im Bereich „Folgende Personen vertreten mich“ die betreffende Vertretung zu aktivieren. Es ist auch möglich mehrere Vertretungen zeitgleich zu aktivieren.</a:t>
            </a:r>
          </a:p>
          <a:p>
            <a:r>
              <a:rPr lang="de-DE" dirty="0">
                <a:latin typeface="Arial" panose="020B0604020202020204" pitchFamily="34" charset="0"/>
                <a:cs typeface="Arial" panose="020B0604020202020204" pitchFamily="34" charset="0"/>
              </a:rPr>
              <a:t>Im Verhinderungsfall (z.B. Krankheit der ursprünglichen Mitzeichnung/Genehmigung) besteht die Möglichkeit im Bereich „Ich vertrete folgende Personen“, sich selbst als Vertretung einer anderen Person zu aktivieren. Auch hier ist die Vertretung von mehreren Personen gleichzeitig möglich.</a:t>
            </a:r>
          </a:p>
          <a:p>
            <a:r>
              <a:rPr lang="de-DE" dirty="0">
                <a:latin typeface="Arial" panose="020B0604020202020204" pitchFamily="34" charset="0"/>
                <a:cs typeface="Arial" panose="020B0604020202020204" pitchFamily="34" charset="0"/>
              </a:rPr>
              <a:t>Sobald eine Vertretung aktiviert wurde, erhält die Benachrichtigungsmail über neu eingehende Anträge </a:t>
            </a:r>
            <a:r>
              <a:rPr lang="de-DE" b="1" dirty="0">
                <a:latin typeface="Arial" panose="020B0604020202020204" pitchFamily="34" charset="0"/>
                <a:cs typeface="Arial" panose="020B0604020202020204" pitchFamily="34" charset="0"/>
              </a:rPr>
              <a:t>nur noch die aktive Vertretung</a:t>
            </a:r>
            <a:r>
              <a:rPr lang="de-DE" dirty="0">
                <a:latin typeface="Arial" panose="020B0604020202020204" pitchFamily="34" charset="0"/>
                <a:cs typeface="Arial" panose="020B0604020202020204" pitchFamily="34" charset="0"/>
              </a:rPr>
              <a:t>.</a:t>
            </a:r>
          </a:p>
          <a:p>
            <a:endParaRPr lang="de-DE" sz="1400"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p:txBody>
      </p:sp>
      <p:pic>
        <p:nvPicPr>
          <p:cNvPr id="4" name="Grafik 3">
            <a:extLst>
              <a:ext uri="{FF2B5EF4-FFF2-40B4-BE49-F238E27FC236}">
                <a16:creationId xmlns:a16="http://schemas.microsoft.com/office/drawing/2014/main" id="{01CDA895-0478-4C9C-8122-5B752583127A}"/>
              </a:ext>
            </a:extLst>
          </p:cNvPr>
          <p:cNvPicPr>
            <a:picLocks noChangeAspect="1"/>
          </p:cNvPicPr>
          <p:nvPr/>
        </p:nvPicPr>
        <p:blipFill>
          <a:blip r:embed="rId2"/>
          <a:stretch>
            <a:fillRect/>
          </a:stretch>
        </p:blipFill>
        <p:spPr>
          <a:xfrm>
            <a:off x="9688852" y="268208"/>
            <a:ext cx="2243522" cy="359695"/>
          </a:xfrm>
          <a:prstGeom prst="rect">
            <a:avLst/>
          </a:prstGeom>
        </p:spPr>
      </p:pic>
      <p:pic>
        <p:nvPicPr>
          <p:cNvPr id="6" name="Grafik 5">
            <a:extLst>
              <a:ext uri="{FF2B5EF4-FFF2-40B4-BE49-F238E27FC236}">
                <a16:creationId xmlns:a16="http://schemas.microsoft.com/office/drawing/2014/main" id="{26172395-DCA8-483A-8DDD-1D7FCCE9FA9F}"/>
              </a:ext>
            </a:extLst>
          </p:cNvPr>
          <p:cNvPicPr>
            <a:picLocks noChangeAspect="1"/>
          </p:cNvPicPr>
          <p:nvPr/>
        </p:nvPicPr>
        <p:blipFill>
          <a:blip r:embed="rId3"/>
          <a:stretch>
            <a:fillRect/>
          </a:stretch>
        </p:blipFill>
        <p:spPr>
          <a:xfrm>
            <a:off x="7573357" y="1502881"/>
            <a:ext cx="2115495" cy="798645"/>
          </a:xfrm>
          <a:prstGeom prst="rect">
            <a:avLst/>
          </a:prstGeom>
        </p:spPr>
      </p:pic>
      <p:pic>
        <p:nvPicPr>
          <p:cNvPr id="7" name="Grafik 6">
            <a:extLst>
              <a:ext uri="{FF2B5EF4-FFF2-40B4-BE49-F238E27FC236}">
                <a16:creationId xmlns:a16="http://schemas.microsoft.com/office/drawing/2014/main" id="{E62AAD5A-4175-4AA0-A927-57428790935A}"/>
              </a:ext>
            </a:extLst>
          </p:cNvPr>
          <p:cNvPicPr>
            <a:picLocks noChangeAspect="1"/>
          </p:cNvPicPr>
          <p:nvPr/>
        </p:nvPicPr>
        <p:blipFill>
          <a:blip r:embed="rId4"/>
          <a:stretch>
            <a:fillRect/>
          </a:stretch>
        </p:blipFill>
        <p:spPr>
          <a:xfrm>
            <a:off x="7170986" y="2591579"/>
            <a:ext cx="3147473" cy="2056138"/>
          </a:xfrm>
          <a:prstGeom prst="rect">
            <a:avLst/>
          </a:prstGeom>
        </p:spPr>
      </p:pic>
      <p:pic>
        <p:nvPicPr>
          <p:cNvPr id="8" name="Grafik 7">
            <a:extLst>
              <a:ext uri="{FF2B5EF4-FFF2-40B4-BE49-F238E27FC236}">
                <a16:creationId xmlns:a16="http://schemas.microsoft.com/office/drawing/2014/main" id="{CA218BF3-556B-4CC6-80E0-396253C92789}"/>
              </a:ext>
            </a:extLst>
          </p:cNvPr>
          <p:cNvPicPr>
            <a:picLocks noChangeAspect="1"/>
          </p:cNvPicPr>
          <p:nvPr/>
        </p:nvPicPr>
        <p:blipFill>
          <a:blip r:embed="rId5"/>
          <a:stretch>
            <a:fillRect/>
          </a:stretch>
        </p:blipFill>
        <p:spPr>
          <a:xfrm>
            <a:off x="6747277" y="4784667"/>
            <a:ext cx="3639627" cy="1700931"/>
          </a:xfrm>
          <a:prstGeom prst="rect">
            <a:avLst/>
          </a:prstGeom>
        </p:spPr>
      </p:pic>
    </p:spTree>
    <p:extLst>
      <p:ext uri="{BB962C8B-B14F-4D97-AF65-F5344CB8AC3E}">
        <p14:creationId xmlns:p14="http://schemas.microsoft.com/office/powerpoint/2010/main" val="38512992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D618410-D278-4325-8691-B9474FDFECD4}"/>
              </a:ext>
            </a:extLst>
          </p:cNvPr>
          <p:cNvSpPr>
            <a:spLocks noGrp="1"/>
          </p:cNvSpPr>
          <p:nvPr>
            <p:ph type="title"/>
          </p:nvPr>
        </p:nvSpPr>
        <p:spPr>
          <a:xfrm>
            <a:off x="2657441" y="473222"/>
            <a:ext cx="6877119" cy="640080"/>
          </a:xfrm>
        </p:spPr>
        <p:txBody>
          <a:bodyPr>
            <a:normAutofit fontScale="90000"/>
          </a:bodyPr>
          <a:lstStyle/>
          <a:p>
            <a:pPr algn="ctr"/>
            <a:r>
              <a:rPr lang="de-DE" sz="4000" dirty="0">
                <a:latin typeface="Arial" panose="020B0604020202020204" pitchFamily="34" charset="0"/>
                <a:cs typeface="Arial" panose="020B0604020202020204" pitchFamily="34" charset="0"/>
              </a:rPr>
              <a:t>Fragen ? </a:t>
            </a:r>
          </a:p>
        </p:txBody>
      </p:sp>
      <p:pic>
        <p:nvPicPr>
          <p:cNvPr id="5" name="Inhaltsplatzhalter 4">
            <a:extLst>
              <a:ext uri="{FF2B5EF4-FFF2-40B4-BE49-F238E27FC236}">
                <a16:creationId xmlns:a16="http://schemas.microsoft.com/office/drawing/2014/main" id="{38728584-EA1B-44F0-8A30-B6C76A2CE5F7}"/>
              </a:ext>
            </a:extLst>
          </p:cNvPr>
          <p:cNvPicPr>
            <a:picLocks noGrp="1" noChangeAspect="1"/>
          </p:cNvPicPr>
          <p:nvPr>
            <p:ph sz="quarter" idx="10"/>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106862" y="1439862"/>
            <a:ext cx="3978275" cy="3978275"/>
          </a:xfrm>
        </p:spPr>
      </p:pic>
    </p:spTree>
    <p:extLst>
      <p:ext uri="{BB962C8B-B14F-4D97-AF65-F5344CB8AC3E}">
        <p14:creationId xmlns:p14="http://schemas.microsoft.com/office/powerpoint/2010/main" val="34027316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44A2BD7B-1465-4084-9C0F-288A016B9C6D}"/>
              </a:ext>
            </a:extLst>
          </p:cNvPr>
          <p:cNvSpPr>
            <a:spLocks noGrp="1"/>
          </p:cNvSpPr>
          <p:nvPr>
            <p:ph type="ctrTitle"/>
          </p:nvPr>
        </p:nvSpPr>
        <p:spPr>
          <a:xfrm>
            <a:off x="1524000" y="2235200"/>
            <a:ext cx="9144000" cy="2387600"/>
          </a:xfrm>
        </p:spPr>
        <p:txBody>
          <a:bodyPr/>
          <a:lstStyle/>
          <a:p>
            <a:r>
              <a:rPr lang="de-DE" dirty="0"/>
              <a:t>Vielen Dank für Ihre Aufmerksamkeit!</a:t>
            </a:r>
          </a:p>
        </p:txBody>
      </p:sp>
      <p:pic>
        <p:nvPicPr>
          <p:cNvPr id="6" name="Grafik 5">
            <a:extLst>
              <a:ext uri="{FF2B5EF4-FFF2-40B4-BE49-F238E27FC236}">
                <a16:creationId xmlns:a16="http://schemas.microsoft.com/office/drawing/2014/main" id="{5013BF60-0DC4-4E89-847E-3490334513DC}"/>
              </a:ext>
            </a:extLst>
          </p:cNvPr>
          <p:cNvPicPr>
            <a:picLocks noChangeAspect="1"/>
          </p:cNvPicPr>
          <p:nvPr/>
        </p:nvPicPr>
        <p:blipFill>
          <a:blip r:embed="rId2"/>
          <a:stretch>
            <a:fillRect/>
          </a:stretch>
        </p:blipFill>
        <p:spPr>
          <a:xfrm>
            <a:off x="8086476" y="387154"/>
            <a:ext cx="3563998" cy="576000"/>
          </a:xfrm>
          <a:prstGeom prst="rect">
            <a:avLst/>
          </a:prstGeom>
        </p:spPr>
      </p:pic>
      <p:pic>
        <p:nvPicPr>
          <p:cNvPr id="7" name="Grafik 6">
            <a:extLst>
              <a:ext uri="{FF2B5EF4-FFF2-40B4-BE49-F238E27FC236}">
                <a16:creationId xmlns:a16="http://schemas.microsoft.com/office/drawing/2014/main" id="{8357C689-71BD-487C-9F2D-932E24BD7971}"/>
              </a:ext>
            </a:extLst>
          </p:cNvPr>
          <p:cNvPicPr>
            <a:picLocks noChangeAspect="1"/>
          </p:cNvPicPr>
          <p:nvPr/>
        </p:nvPicPr>
        <p:blipFill>
          <a:blip r:embed="rId3"/>
          <a:stretch>
            <a:fillRect/>
          </a:stretch>
        </p:blipFill>
        <p:spPr>
          <a:xfrm>
            <a:off x="4105524" y="6152219"/>
            <a:ext cx="3980952" cy="476190"/>
          </a:xfrm>
          <a:prstGeom prst="rect">
            <a:avLst/>
          </a:prstGeom>
        </p:spPr>
      </p:pic>
    </p:spTree>
    <p:extLst>
      <p:ext uri="{BB962C8B-B14F-4D97-AF65-F5344CB8AC3E}">
        <p14:creationId xmlns:p14="http://schemas.microsoft.com/office/powerpoint/2010/main" val="16195984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D64EC0-5C2E-44A1-9B15-B947AA748274}"/>
              </a:ext>
            </a:extLst>
          </p:cNvPr>
          <p:cNvSpPr>
            <a:spLocks noGrp="1"/>
          </p:cNvSpPr>
          <p:nvPr>
            <p:ph type="title"/>
          </p:nvPr>
        </p:nvSpPr>
        <p:spPr/>
        <p:txBody>
          <a:bodyPr/>
          <a:lstStyle/>
          <a:p>
            <a:r>
              <a:rPr lang="de-DE" dirty="0">
                <a:latin typeface="Arial" panose="020B0604020202020204" pitchFamily="34" charset="0"/>
                <a:cs typeface="Arial" panose="020B0604020202020204" pitchFamily="34" charset="0"/>
              </a:rPr>
              <a:t>Persönliche Daten </a:t>
            </a:r>
          </a:p>
        </p:txBody>
      </p:sp>
      <p:sp>
        <p:nvSpPr>
          <p:cNvPr id="3" name="Inhaltsplatzhalter 2">
            <a:extLst>
              <a:ext uri="{FF2B5EF4-FFF2-40B4-BE49-F238E27FC236}">
                <a16:creationId xmlns:a16="http://schemas.microsoft.com/office/drawing/2014/main" id="{EB450B5E-749F-40AD-86C6-88F20F699241}"/>
              </a:ext>
            </a:extLst>
          </p:cNvPr>
          <p:cNvSpPr>
            <a:spLocks noGrp="1"/>
          </p:cNvSpPr>
          <p:nvPr>
            <p:ph sz="quarter" idx="10"/>
          </p:nvPr>
        </p:nvSpPr>
        <p:spPr>
          <a:xfrm>
            <a:off x="539496" y="1435607"/>
            <a:ext cx="4416552" cy="5485309"/>
          </a:xfrm>
        </p:spPr>
        <p:txBody>
          <a:bodyPr>
            <a:normAutofit fontScale="25000" lnSpcReduction="20000"/>
          </a:bodyPr>
          <a:lstStyle/>
          <a:p>
            <a:r>
              <a:rPr lang="de-DE" sz="5200" dirty="0">
                <a:latin typeface="Arial" panose="020B0604020202020204" pitchFamily="34" charset="0"/>
                <a:cs typeface="Arial" panose="020B0604020202020204" pitchFamily="34" charset="0"/>
              </a:rPr>
              <a:t>Bei der erstmaligen Anmeldung werden Sie direkt in den Menübereich </a:t>
            </a:r>
            <a:r>
              <a:rPr lang="de-DE" sz="5200" b="1" dirty="0">
                <a:latin typeface="Arial" panose="020B0604020202020204" pitchFamily="34" charset="0"/>
                <a:cs typeface="Arial" panose="020B0604020202020204" pitchFamily="34" charset="0"/>
              </a:rPr>
              <a:t>„Persönlichen Daten“ </a:t>
            </a:r>
            <a:r>
              <a:rPr lang="de-DE" sz="5200" dirty="0">
                <a:latin typeface="Arial" panose="020B0604020202020204" pitchFamily="34" charset="0"/>
                <a:cs typeface="Arial" panose="020B0604020202020204" pitchFamily="34" charset="0"/>
              </a:rPr>
              <a:t>weitergeleitet. Ohne die hier vorzugebenden Pflichtangaben (Pflichtfelder sind mit einem * gekennzeichnet) können Sie </a:t>
            </a:r>
            <a:r>
              <a:rPr lang="de-DE" sz="5200" dirty="0" err="1">
                <a:latin typeface="Arial" panose="020B0604020202020204" pitchFamily="34" charset="0"/>
                <a:cs typeface="Arial" panose="020B0604020202020204" pitchFamily="34" charset="0"/>
              </a:rPr>
              <a:t>BayRMS</a:t>
            </a:r>
            <a:r>
              <a:rPr lang="de-DE" sz="5200" dirty="0">
                <a:latin typeface="Arial" panose="020B0604020202020204" pitchFamily="34" charset="0"/>
                <a:cs typeface="Arial" panose="020B0604020202020204" pitchFamily="34" charset="0"/>
              </a:rPr>
              <a:t> nicht nutzen. Diese Einstellungen müssen nur </a:t>
            </a:r>
            <a:r>
              <a:rPr lang="de-DE" sz="5200" b="1" dirty="0">
                <a:latin typeface="Arial" panose="020B0604020202020204" pitchFamily="34" charset="0"/>
                <a:cs typeface="Arial" panose="020B0604020202020204" pitchFamily="34" charset="0"/>
              </a:rPr>
              <a:t>einmalig</a:t>
            </a:r>
            <a:r>
              <a:rPr lang="de-DE" sz="5200" dirty="0">
                <a:latin typeface="Arial" panose="020B0604020202020204" pitchFamily="34" charset="0"/>
                <a:cs typeface="Arial" panose="020B0604020202020204" pitchFamily="34" charset="0"/>
              </a:rPr>
              <a:t> vorgenommen werden, bzw. im </a:t>
            </a:r>
            <a:r>
              <a:rPr lang="de-DE" sz="5200" b="1" dirty="0">
                <a:latin typeface="Arial" panose="020B0604020202020204" pitchFamily="34" charset="0"/>
                <a:cs typeface="Arial" panose="020B0604020202020204" pitchFamily="34" charset="0"/>
              </a:rPr>
              <a:t>späteren Verlauf </a:t>
            </a:r>
            <a:r>
              <a:rPr lang="de-DE" sz="5200" dirty="0">
                <a:latin typeface="Arial" panose="020B0604020202020204" pitchFamily="34" charset="0"/>
                <a:cs typeface="Arial" panose="020B0604020202020204" pitchFamily="34" charset="0"/>
              </a:rPr>
              <a:t>wenn sich Ihre </a:t>
            </a:r>
            <a:r>
              <a:rPr lang="de-DE" sz="5200" b="1" dirty="0">
                <a:latin typeface="Arial" panose="020B0604020202020204" pitchFamily="34" charset="0"/>
                <a:cs typeface="Arial" panose="020B0604020202020204" pitchFamily="34" charset="0"/>
              </a:rPr>
              <a:t>persönlichen Angaben ändern</a:t>
            </a:r>
            <a:r>
              <a:rPr lang="de-DE" sz="5200" dirty="0">
                <a:latin typeface="Arial" panose="020B0604020202020204" pitchFamily="34" charset="0"/>
                <a:cs typeface="Arial" panose="020B0604020202020204" pitchFamily="34" charset="0"/>
              </a:rPr>
              <a:t> sollten.</a:t>
            </a:r>
          </a:p>
          <a:p>
            <a:r>
              <a:rPr lang="de-DE" sz="5200" dirty="0">
                <a:latin typeface="Arial" panose="020B0604020202020204" pitchFamily="34" charset="0"/>
                <a:cs typeface="Arial" panose="020B0604020202020204" pitchFamily="34" charset="0"/>
              </a:rPr>
              <a:t>Füllen Sie die erforderlichen Felder und beachten Sie hierbei ggfs. die kontextbezogenen Informationen zu den jeweiligen Eingabefeldern.</a:t>
            </a:r>
          </a:p>
          <a:p>
            <a:r>
              <a:rPr lang="de-DE" sz="5200" b="1" u="sng" dirty="0">
                <a:latin typeface="Arial" panose="020B0604020202020204" pitchFamily="34" charset="0"/>
                <a:cs typeface="Arial" panose="020B0604020202020204" pitchFamily="34" charset="0"/>
              </a:rPr>
              <a:t>Beschäftigungsbehörde: </a:t>
            </a:r>
            <a:r>
              <a:rPr lang="de-DE" sz="5200" dirty="0">
                <a:latin typeface="Arial" panose="020B0604020202020204" pitchFamily="34" charset="0"/>
                <a:cs typeface="Arial" panose="020B0604020202020204" pitchFamily="34" charset="0"/>
              </a:rPr>
              <a:t>1560010 Akademie der Bildenden Künste. </a:t>
            </a:r>
          </a:p>
          <a:p>
            <a:r>
              <a:rPr lang="de-DE" sz="5200" dirty="0">
                <a:latin typeface="Arial" panose="020B0604020202020204" pitchFamily="34" charset="0"/>
                <a:cs typeface="Arial" panose="020B0604020202020204" pitchFamily="34" charset="0"/>
              </a:rPr>
              <a:t>Sofern Sie zu einem </a:t>
            </a:r>
            <a:r>
              <a:rPr lang="de-DE" sz="5200" b="1" dirty="0">
                <a:latin typeface="Arial" panose="020B0604020202020204" pitchFamily="34" charset="0"/>
                <a:cs typeface="Arial" panose="020B0604020202020204" pitchFamily="34" charset="0"/>
              </a:rPr>
              <a:t>späteren Zeitpunkt Änderungen </a:t>
            </a:r>
            <a:r>
              <a:rPr lang="de-DE" sz="5200" dirty="0">
                <a:latin typeface="Arial" panose="020B0604020202020204" pitchFamily="34" charset="0"/>
                <a:cs typeface="Arial" panose="020B0604020202020204" pitchFamily="34" charset="0"/>
              </a:rPr>
              <a:t>in den persönlichen Daten vornehmen möchten, erfolgt der Aufruf über die linke Navigationsleiste im Menüpunkt </a:t>
            </a:r>
            <a:r>
              <a:rPr lang="de-DE" sz="5200" b="1" dirty="0">
                <a:latin typeface="Arial" panose="020B0604020202020204" pitchFamily="34" charset="0"/>
                <a:cs typeface="Arial" panose="020B0604020202020204" pitchFamily="34" charset="0"/>
              </a:rPr>
              <a:t>Einstellungen – Persönliche Daten.</a:t>
            </a:r>
          </a:p>
          <a:p>
            <a:endParaRPr lang="de-DE" sz="5200" b="1" dirty="0">
              <a:latin typeface="Arial" panose="020B0604020202020204" pitchFamily="34" charset="0"/>
              <a:cs typeface="Arial" panose="020B0604020202020204" pitchFamily="34" charset="0"/>
            </a:endParaRPr>
          </a:p>
          <a:p>
            <a:endParaRPr lang="de-DE" dirty="0"/>
          </a:p>
        </p:txBody>
      </p:sp>
      <p:pic>
        <p:nvPicPr>
          <p:cNvPr id="4" name="Grafik 3">
            <a:extLst>
              <a:ext uri="{FF2B5EF4-FFF2-40B4-BE49-F238E27FC236}">
                <a16:creationId xmlns:a16="http://schemas.microsoft.com/office/drawing/2014/main" id="{99914992-8487-46CC-958C-A9C36634AC0A}"/>
              </a:ext>
            </a:extLst>
          </p:cNvPr>
          <p:cNvPicPr>
            <a:picLocks noChangeAspect="1"/>
          </p:cNvPicPr>
          <p:nvPr/>
        </p:nvPicPr>
        <p:blipFill>
          <a:blip r:embed="rId2"/>
          <a:stretch>
            <a:fillRect/>
          </a:stretch>
        </p:blipFill>
        <p:spPr>
          <a:xfrm>
            <a:off x="9708678" y="268208"/>
            <a:ext cx="2237426" cy="359695"/>
          </a:xfrm>
          <a:prstGeom prst="rect">
            <a:avLst/>
          </a:prstGeom>
        </p:spPr>
      </p:pic>
      <p:pic>
        <p:nvPicPr>
          <p:cNvPr id="5" name="Grafik 4">
            <a:extLst>
              <a:ext uri="{FF2B5EF4-FFF2-40B4-BE49-F238E27FC236}">
                <a16:creationId xmlns:a16="http://schemas.microsoft.com/office/drawing/2014/main" id="{5CA8DB01-5DC4-4706-8A91-CD346113CE90}"/>
              </a:ext>
            </a:extLst>
          </p:cNvPr>
          <p:cNvPicPr>
            <a:picLocks noChangeAspect="1"/>
          </p:cNvPicPr>
          <p:nvPr/>
        </p:nvPicPr>
        <p:blipFill>
          <a:blip r:embed="rId3"/>
          <a:stretch>
            <a:fillRect/>
          </a:stretch>
        </p:blipFill>
        <p:spPr>
          <a:xfrm>
            <a:off x="5211113" y="1328266"/>
            <a:ext cx="6441391" cy="4800047"/>
          </a:xfrm>
          <a:prstGeom prst="rect">
            <a:avLst/>
          </a:prstGeom>
        </p:spPr>
      </p:pic>
    </p:spTree>
    <p:extLst>
      <p:ext uri="{BB962C8B-B14F-4D97-AF65-F5344CB8AC3E}">
        <p14:creationId xmlns:p14="http://schemas.microsoft.com/office/powerpoint/2010/main" val="24376185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D79F55-A3E1-4794-A973-FDA895A7A91D}"/>
              </a:ext>
            </a:extLst>
          </p:cNvPr>
          <p:cNvSpPr>
            <a:spLocks noGrp="1"/>
          </p:cNvSpPr>
          <p:nvPr>
            <p:ph type="title"/>
          </p:nvPr>
        </p:nvSpPr>
        <p:spPr>
          <a:xfrm>
            <a:off x="521207" y="448056"/>
            <a:ext cx="9109354" cy="640080"/>
          </a:xfrm>
        </p:spPr>
        <p:txBody>
          <a:bodyPr>
            <a:normAutofit/>
          </a:bodyPr>
          <a:lstStyle/>
          <a:p>
            <a:r>
              <a:rPr lang="de-DE" dirty="0">
                <a:latin typeface="Arial" panose="020B0604020202020204" pitchFamily="34" charset="0"/>
                <a:cs typeface="Arial" panose="020B0604020202020204" pitchFamily="34" charset="0"/>
              </a:rPr>
              <a:t>Vertretungen (nur sichtbar, wenn fachlich erforderlich)</a:t>
            </a:r>
          </a:p>
        </p:txBody>
      </p:sp>
      <p:sp>
        <p:nvSpPr>
          <p:cNvPr id="3" name="Inhaltsplatzhalter 2">
            <a:extLst>
              <a:ext uri="{FF2B5EF4-FFF2-40B4-BE49-F238E27FC236}">
                <a16:creationId xmlns:a16="http://schemas.microsoft.com/office/drawing/2014/main" id="{9725EE16-5B29-4033-AE31-59FBC26715C2}"/>
              </a:ext>
            </a:extLst>
          </p:cNvPr>
          <p:cNvSpPr>
            <a:spLocks noGrp="1"/>
          </p:cNvSpPr>
          <p:nvPr>
            <p:ph sz="quarter" idx="10"/>
          </p:nvPr>
        </p:nvSpPr>
        <p:spPr>
          <a:xfrm>
            <a:off x="539496" y="1435608"/>
            <a:ext cx="4416552" cy="5099416"/>
          </a:xfrm>
        </p:spPr>
        <p:txBody>
          <a:bodyPr>
            <a:normAutofit fontScale="77500" lnSpcReduction="20000"/>
          </a:bodyPr>
          <a:lstStyle/>
          <a:p>
            <a:r>
              <a:rPr lang="de-DE" sz="1300" dirty="0">
                <a:latin typeface="Arial" panose="020B0604020202020204" pitchFamily="34" charset="0"/>
                <a:cs typeface="Arial" panose="020B0604020202020204" pitchFamily="34" charset="0"/>
              </a:rPr>
              <a:t>Sollte der Menüpunkt „Vertretung“ bei Ihnen </a:t>
            </a:r>
            <a:r>
              <a:rPr lang="de-DE" sz="1300" b="1" dirty="0">
                <a:latin typeface="Arial" panose="020B0604020202020204" pitchFamily="34" charset="0"/>
                <a:cs typeface="Arial" panose="020B0604020202020204" pitchFamily="34" charset="0"/>
              </a:rPr>
              <a:t>nicht vorhanden </a:t>
            </a:r>
            <a:r>
              <a:rPr lang="de-DE" sz="1300" dirty="0">
                <a:latin typeface="Arial" panose="020B0604020202020204" pitchFamily="34" charset="0"/>
                <a:cs typeface="Arial" panose="020B0604020202020204" pitchFamily="34" charset="0"/>
              </a:rPr>
              <a:t>sein, wurden Sie bisher noch von </a:t>
            </a:r>
            <a:r>
              <a:rPr lang="de-DE" sz="1300" b="1" dirty="0">
                <a:latin typeface="Arial" panose="020B0604020202020204" pitchFamily="34" charset="0"/>
                <a:cs typeface="Arial" panose="020B0604020202020204" pitchFamily="34" charset="0"/>
              </a:rPr>
              <a:t>keiner Person </a:t>
            </a:r>
            <a:r>
              <a:rPr lang="de-DE" sz="1300" dirty="0">
                <a:latin typeface="Arial" panose="020B0604020202020204" pitchFamily="34" charset="0"/>
                <a:cs typeface="Arial" panose="020B0604020202020204" pitchFamily="34" charset="0"/>
              </a:rPr>
              <a:t>zur </a:t>
            </a:r>
            <a:r>
              <a:rPr lang="de-DE" sz="1300" b="1" dirty="0">
                <a:latin typeface="Arial" panose="020B0604020202020204" pitchFamily="34" charset="0"/>
                <a:cs typeface="Arial" panose="020B0604020202020204" pitchFamily="34" charset="0"/>
              </a:rPr>
              <a:t>Mitzeichnung/Genehmigung ausgewählt</a:t>
            </a:r>
            <a:r>
              <a:rPr lang="de-DE" sz="1300" dirty="0">
                <a:latin typeface="Arial" panose="020B0604020202020204" pitchFamily="34" charset="0"/>
                <a:cs typeface="Arial" panose="020B0604020202020204" pitchFamily="34" charset="0"/>
              </a:rPr>
              <a:t>. In diesem Fall benötigen Sie auch keine Vertretung. Sofern sich dies zu einem späteren Zeitpunkt ändert, weist Sie das Programm bei der nächsten Anmeldung auf die notwendige Einrichtung mindestens einer Vertretung hin.</a:t>
            </a:r>
          </a:p>
          <a:p>
            <a:r>
              <a:rPr lang="de-DE" sz="1300" dirty="0">
                <a:latin typeface="Arial" panose="020B0604020202020204" pitchFamily="34" charset="0"/>
                <a:cs typeface="Arial" panose="020B0604020202020204" pitchFamily="34" charset="0"/>
              </a:rPr>
              <a:t>Wenn Sie von einer anderen Person zur Mitzeichnung/Genehmigung von Anträgen ausgewählt wurden, werden Sie vom Verfahren aufgefordert mindestens eine Vertretung festzulegen. Wählen Sie im Menübereich </a:t>
            </a:r>
            <a:r>
              <a:rPr lang="de-DE" sz="1300" b="1" dirty="0">
                <a:latin typeface="Arial" panose="020B0604020202020204" pitchFamily="34" charset="0"/>
                <a:cs typeface="Arial" panose="020B0604020202020204" pitchFamily="34" charset="0"/>
              </a:rPr>
              <a:t>Einstellungen – Vertretungen </a:t>
            </a:r>
            <a:r>
              <a:rPr lang="de-DE" sz="1300" dirty="0">
                <a:latin typeface="Arial" panose="020B0604020202020204" pitchFamily="34" charset="0"/>
                <a:cs typeface="Arial" panose="020B0604020202020204" pitchFamily="34" charset="0"/>
              </a:rPr>
              <a:t>Ihre Genehmigungs- bzw. Mitzeichnungsvertretung für den Fall Ihrer Abwesenheit (Urlaub, usw.) aus.</a:t>
            </a:r>
          </a:p>
          <a:p>
            <a:r>
              <a:rPr lang="de-DE" sz="1300" dirty="0">
                <a:latin typeface="Arial" panose="020B0604020202020204" pitchFamily="34" charset="0"/>
                <a:cs typeface="Arial" panose="020B0604020202020204" pitchFamily="34" charset="0"/>
              </a:rPr>
              <a:t>Im Bereich </a:t>
            </a:r>
            <a:r>
              <a:rPr lang="de-DE" sz="1300" b="1" dirty="0">
                <a:latin typeface="Arial" panose="020B0604020202020204" pitchFamily="34" charset="0"/>
                <a:cs typeface="Arial" panose="020B0604020202020204" pitchFamily="34" charset="0"/>
              </a:rPr>
              <a:t>„Folgende Personen vertreten mich“</a:t>
            </a:r>
            <a:r>
              <a:rPr lang="de-DE" sz="1300" dirty="0">
                <a:latin typeface="Arial" panose="020B0604020202020204" pitchFamily="34" charset="0"/>
                <a:cs typeface="Arial" panose="020B0604020202020204" pitchFamily="34" charset="0"/>
              </a:rPr>
              <a:t>, können über die Schaltfläche                      Vertretungen neu hinzugefügt werden und sehen, von welchen Personen Sie als deren Vertretung eingerichtet wurden. </a:t>
            </a:r>
          </a:p>
          <a:p>
            <a:r>
              <a:rPr lang="de-DE" sz="1300" dirty="0">
                <a:latin typeface="Arial" panose="020B0604020202020204" pitchFamily="34" charset="0"/>
                <a:cs typeface="Arial" panose="020B0604020202020204" pitchFamily="34" charset="0"/>
              </a:rPr>
              <a:t>Falls Sie mit der Nennung ihrer Person hier nicht einverstanden sind, wen- den Sie sich bitte an die betreffende Person und klären den Sachverhalt. Eine Löschung kann nur von der betreffenden Person selbst durchgeführt werden.</a:t>
            </a:r>
          </a:p>
          <a:p>
            <a:endParaRPr lang="de-DE"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a:p>
            <a:endParaRPr lang="de-DE" dirty="0"/>
          </a:p>
        </p:txBody>
      </p:sp>
      <p:pic>
        <p:nvPicPr>
          <p:cNvPr id="4" name="Grafik 3">
            <a:extLst>
              <a:ext uri="{FF2B5EF4-FFF2-40B4-BE49-F238E27FC236}">
                <a16:creationId xmlns:a16="http://schemas.microsoft.com/office/drawing/2014/main" id="{9D13AA80-5F0A-4866-824B-EB1D952B3283}"/>
              </a:ext>
            </a:extLst>
          </p:cNvPr>
          <p:cNvPicPr>
            <a:picLocks noChangeAspect="1"/>
          </p:cNvPicPr>
          <p:nvPr/>
        </p:nvPicPr>
        <p:blipFill>
          <a:blip r:embed="rId2"/>
          <a:stretch>
            <a:fillRect/>
          </a:stretch>
        </p:blipFill>
        <p:spPr>
          <a:xfrm>
            <a:off x="9691900" y="268208"/>
            <a:ext cx="2237426" cy="359695"/>
          </a:xfrm>
          <a:prstGeom prst="rect">
            <a:avLst/>
          </a:prstGeom>
        </p:spPr>
      </p:pic>
      <p:pic>
        <p:nvPicPr>
          <p:cNvPr id="7" name="Grafik 6">
            <a:extLst>
              <a:ext uri="{FF2B5EF4-FFF2-40B4-BE49-F238E27FC236}">
                <a16:creationId xmlns:a16="http://schemas.microsoft.com/office/drawing/2014/main" id="{CD3FFF1B-06B1-43B2-968E-316E260C90A4}"/>
              </a:ext>
            </a:extLst>
          </p:cNvPr>
          <p:cNvPicPr>
            <a:picLocks noChangeAspect="1"/>
          </p:cNvPicPr>
          <p:nvPr/>
        </p:nvPicPr>
        <p:blipFill>
          <a:blip r:embed="rId3"/>
          <a:stretch>
            <a:fillRect/>
          </a:stretch>
        </p:blipFill>
        <p:spPr>
          <a:xfrm>
            <a:off x="1331329" y="4412003"/>
            <a:ext cx="737680" cy="219475"/>
          </a:xfrm>
          <a:prstGeom prst="rect">
            <a:avLst/>
          </a:prstGeom>
        </p:spPr>
      </p:pic>
      <p:pic>
        <p:nvPicPr>
          <p:cNvPr id="9" name="Grafik 8">
            <a:extLst>
              <a:ext uri="{FF2B5EF4-FFF2-40B4-BE49-F238E27FC236}">
                <a16:creationId xmlns:a16="http://schemas.microsoft.com/office/drawing/2014/main" id="{7F0032D1-F821-4F72-8F3C-8BA6008B5104}"/>
              </a:ext>
            </a:extLst>
          </p:cNvPr>
          <p:cNvPicPr>
            <a:picLocks noChangeAspect="1"/>
          </p:cNvPicPr>
          <p:nvPr/>
        </p:nvPicPr>
        <p:blipFill>
          <a:blip r:embed="rId4"/>
          <a:stretch>
            <a:fillRect/>
          </a:stretch>
        </p:blipFill>
        <p:spPr>
          <a:xfrm>
            <a:off x="5781547" y="1435608"/>
            <a:ext cx="5870957" cy="1463167"/>
          </a:xfrm>
          <a:prstGeom prst="rect">
            <a:avLst/>
          </a:prstGeom>
        </p:spPr>
      </p:pic>
      <p:pic>
        <p:nvPicPr>
          <p:cNvPr id="11" name="Grafik 10">
            <a:extLst>
              <a:ext uri="{FF2B5EF4-FFF2-40B4-BE49-F238E27FC236}">
                <a16:creationId xmlns:a16="http://schemas.microsoft.com/office/drawing/2014/main" id="{89CCE4DA-4AB3-4EB3-BBEA-FD115CB4A3FE}"/>
              </a:ext>
            </a:extLst>
          </p:cNvPr>
          <p:cNvPicPr>
            <a:picLocks noChangeAspect="1"/>
          </p:cNvPicPr>
          <p:nvPr/>
        </p:nvPicPr>
        <p:blipFill>
          <a:blip r:embed="rId5"/>
          <a:stretch>
            <a:fillRect/>
          </a:stretch>
        </p:blipFill>
        <p:spPr>
          <a:xfrm>
            <a:off x="5489161" y="2970203"/>
            <a:ext cx="6839893" cy="1978045"/>
          </a:xfrm>
          <a:prstGeom prst="rect">
            <a:avLst/>
          </a:prstGeom>
        </p:spPr>
      </p:pic>
      <p:pic>
        <p:nvPicPr>
          <p:cNvPr id="14" name="Grafik 13">
            <a:extLst>
              <a:ext uri="{FF2B5EF4-FFF2-40B4-BE49-F238E27FC236}">
                <a16:creationId xmlns:a16="http://schemas.microsoft.com/office/drawing/2014/main" id="{0579D092-F9D6-4F94-87DF-C7AC33CBA05A}"/>
              </a:ext>
            </a:extLst>
          </p:cNvPr>
          <p:cNvPicPr>
            <a:picLocks noChangeAspect="1"/>
          </p:cNvPicPr>
          <p:nvPr/>
        </p:nvPicPr>
        <p:blipFill>
          <a:blip r:embed="rId6"/>
          <a:stretch>
            <a:fillRect/>
          </a:stretch>
        </p:blipFill>
        <p:spPr>
          <a:xfrm>
            <a:off x="5781547" y="5422392"/>
            <a:ext cx="5779509" cy="652329"/>
          </a:xfrm>
          <a:prstGeom prst="rect">
            <a:avLst/>
          </a:prstGeom>
        </p:spPr>
      </p:pic>
    </p:spTree>
    <p:extLst>
      <p:ext uri="{BB962C8B-B14F-4D97-AF65-F5344CB8AC3E}">
        <p14:creationId xmlns:p14="http://schemas.microsoft.com/office/powerpoint/2010/main" val="3122443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8F829A-B1CF-4C24-9382-20371B7F550C}"/>
              </a:ext>
            </a:extLst>
          </p:cNvPr>
          <p:cNvSpPr>
            <a:spLocks noGrp="1"/>
          </p:cNvSpPr>
          <p:nvPr>
            <p:ph type="title"/>
          </p:nvPr>
        </p:nvSpPr>
        <p:spPr/>
        <p:txBody>
          <a:bodyPr/>
          <a:lstStyle/>
          <a:p>
            <a:r>
              <a:rPr lang="de-DE" dirty="0">
                <a:latin typeface="Arial" panose="020B0604020202020204" pitchFamily="34" charset="0"/>
                <a:cs typeface="Arial" panose="020B0604020202020204" pitchFamily="34" charset="0"/>
              </a:rPr>
              <a:t>Vollmachten</a:t>
            </a:r>
            <a:r>
              <a:rPr lang="de-DE" dirty="0"/>
              <a:t> </a:t>
            </a:r>
          </a:p>
        </p:txBody>
      </p:sp>
      <p:sp>
        <p:nvSpPr>
          <p:cNvPr id="3" name="Inhaltsplatzhalter 2">
            <a:extLst>
              <a:ext uri="{FF2B5EF4-FFF2-40B4-BE49-F238E27FC236}">
                <a16:creationId xmlns:a16="http://schemas.microsoft.com/office/drawing/2014/main" id="{3CFCAADA-104F-471A-A14B-56153BF619CD}"/>
              </a:ext>
            </a:extLst>
          </p:cNvPr>
          <p:cNvSpPr>
            <a:spLocks noGrp="1"/>
          </p:cNvSpPr>
          <p:nvPr>
            <p:ph sz="quarter" idx="10"/>
          </p:nvPr>
        </p:nvSpPr>
        <p:spPr>
          <a:xfrm>
            <a:off x="539496" y="1435607"/>
            <a:ext cx="4416552" cy="5124583"/>
          </a:xfrm>
        </p:spPr>
        <p:txBody>
          <a:bodyPr>
            <a:normAutofit/>
          </a:bodyPr>
          <a:lstStyle/>
          <a:p>
            <a:r>
              <a:rPr lang="de-DE" sz="1400" dirty="0">
                <a:latin typeface="Arial" panose="020B0604020202020204" pitchFamily="34" charset="0"/>
                <a:cs typeface="Arial" panose="020B0604020202020204" pitchFamily="34" charset="0"/>
              </a:rPr>
              <a:t>Im Menübereich </a:t>
            </a:r>
            <a:r>
              <a:rPr lang="de-DE" sz="1400" b="1" dirty="0">
                <a:latin typeface="Arial" panose="020B0604020202020204" pitchFamily="34" charset="0"/>
                <a:cs typeface="Arial" panose="020B0604020202020204" pitchFamily="34" charset="0"/>
              </a:rPr>
              <a:t>Vollmachten </a:t>
            </a:r>
            <a:r>
              <a:rPr lang="de-DE" sz="1400" dirty="0">
                <a:latin typeface="Arial" panose="020B0604020202020204" pitchFamily="34" charset="0"/>
                <a:cs typeface="Arial" panose="020B0604020202020204" pitchFamily="34" charset="0"/>
              </a:rPr>
              <a:t>ist es möglich, sich eigene Anträge durch eine andere Person erstellen zu lassen (z.B. Sekretariat, Vorzimmer, usw.).</a:t>
            </a:r>
          </a:p>
          <a:p>
            <a:r>
              <a:rPr lang="de-DE" sz="1400" dirty="0">
                <a:latin typeface="Arial" panose="020B0604020202020204" pitchFamily="34" charset="0"/>
                <a:cs typeface="Arial" panose="020B0604020202020204" pitchFamily="34" charset="0"/>
              </a:rPr>
              <a:t>Über die Schaltfläche                   können Sie Personen hinzufügen. Es ist nur möglich Personen auszuwählen, die ebenfalls in </a:t>
            </a:r>
            <a:r>
              <a:rPr lang="de-DE" sz="1400" dirty="0" err="1">
                <a:latin typeface="Arial" panose="020B0604020202020204" pitchFamily="34" charset="0"/>
                <a:cs typeface="Arial" panose="020B0604020202020204" pitchFamily="34" charset="0"/>
              </a:rPr>
              <a:t>BayRMS</a:t>
            </a:r>
            <a:r>
              <a:rPr lang="de-DE" sz="1400" dirty="0">
                <a:latin typeface="Arial" panose="020B0604020202020204" pitchFamily="34" charset="0"/>
                <a:cs typeface="Arial" panose="020B0604020202020204" pitchFamily="34" charset="0"/>
              </a:rPr>
              <a:t> registriert sind und die in derselben Beschäftigungsbehörde tätig sind (entscheidend ist der Eintrag im Feld „Beschäftigungsbehörde“ in den persönlichen Daten).</a:t>
            </a:r>
          </a:p>
          <a:p>
            <a:r>
              <a:rPr lang="de-DE" sz="1400" dirty="0">
                <a:latin typeface="Arial" panose="020B0604020202020204" pitchFamily="34" charset="0"/>
                <a:cs typeface="Arial" panose="020B0604020202020204" pitchFamily="34" charset="0"/>
              </a:rPr>
              <a:t>Nach Auswahl der betreffenden Person legen Sie fest, für welche Ihrer Antragsformulare die Person eine Vollmacht erhalten soll.</a:t>
            </a:r>
          </a:p>
          <a:p>
            <a:endParaRPr lang="de-DE" dirty="0"/>
          </a:p>
          <a:p>
            <a:endParaRPr lang="de-DE" dirty="0"/>
          </a:p>
          <a:p>
            <a:endParaRPr lang="de-DE" dirty="0"/>
          </a:p>
        </p:txBody>
      </p:sp>
      <p:pic>
        <p:nvPicPr>
          <p:cNvPr id="4" name="Grafik 3">
            <a:extLst>
              <a:ext uri="{FF2B5EF4-FFF2-40B4-BE49-F238E27FC236}">
                <a16:creationId xmlns:a16="http://schemas.microsoft.com/office/drawing/2014/main" id="{3E911616-6867-4046-9ECD-C0ABFF036210}"/>
              </a:ext>
            </a:extLst>
          </p:cNvPr>
          <p:cNvPicPr>
            <a:picLocks noChangeAspect="1"/>
          </p:cNvPicPr>
          <p:nvPr/>
        </p:nvPicPr>
        <p:blipFill>
          <a:blip r:embed="rId2"/>
          <a:stretch>
            <a:fillRect/>
          </a:stretch>
        </p:blipFill>
        <p:spPr>
          <a:xfrm>
            <a:off x="9700289" y="268208"/>
            <a:ext cx="2237426" cy="359695"/>
          </a:xfrm>
          <a:prstGeom prst="rect">
            <a:avLst/>
          </a:prstGeom>
        </p:spPr>
      </p:pic>
      <p:pic>
        <p:nvPicPr>
          <p:cNvPr id="13" name="Grafik 12">
            <a:extLst>
              <a:ext uri="{FF2B5EF4-FFF2-40B4-BE49-F238E27FC236}">
                <a16:creationId xmlns:a16="http://schemas.microsoft.com/office/drawing/2014/main" id="{6C4D249A-154E-4DEC-9588-2CA47624E19A}"/>
              </a:ext>
            </a:extLst>
          </p:cNvPr>
          <p:cNvPicPr>
            <a:picLocks noChangeAspect="1"/>
          </p:cNvPicPr>
          <p:nvPr/>
        </p:nvPicPr>
        <p:blipFill>
          <a:blip r:embed="rId3"/>
          <a:stretch>
            <a:fillRect/>
          </a:stretch>
        </p:blipFill>
        <p:spPr>
          <a:xfrm>
            <a:off x="2386099" y="2799143"/>
            <a:ext cx="859611" cy="219475"/>
          </a:xfrm>
          <a:prstGeom prst="rect">
            <a:avLst/>
          </a:prstGeom>
        </p:spPr>
      </p:pic>
      <p:pic>
        <p:nvPicPr>
          <p:cNvPr id="14" name="Grafik 13">
            <a:extLst>
              <a:ext uri="{FF2B5EF4-FFF2-40B4-BE49-F238E27FC236}">
                <a16:creationId xmlns:a16="http://schemas.microsoft.com/office/drawing/2014/main" id="{BE1E3F22-2BFC-43C9-96E1-3BF33669648E}"/>
              </a:ext>
            </a:extLst>
          </p:cNvPr>
          <p:cNvPicPr>
            <a:picLocks noChangeAspect="1"/>
          </p:cNvPicPr>
          <p:nvPr/>
        </p:nvPicPr>
        <p:blipFill>
          <a:blip r:embed="rId4"/>
          <a:stretch>
            <a:fillRect/>
          </a:stretch>
        </p:blipFill>
        <p:spPr>
          <a:xfrm>
            <a:off x="5536899" y="1769461"/>
            <a:ext cx="5883150" cy="1926503"/>
          </a:xfrm>
          <a:prstGeom prst="rect">
            <a:avLst/>
          </a:prstGeom>
        </p:spPr>
      </p:pic>
      <p:pic>
        <p:nvPicPr>
          <p:cNvPr id="15" name="Grafik 14">
            <a:extLst>
              <a:ext uri="{FF2B5EF4-FFF2-40B4-BE49-F238E27FC236}">
                <a16:creationId xmlns:a16="http://schemas.microsoft.com/office/drawing/2014/main" id="{EE201AD5-B2CA-480F-B379-6BB12D2EC8E0}"/>
              </a:ext>
            </a:extLst>
          </p:cNvPr>
          <p:cNvPicPr>
            <a:picLocks noChangeAspect="1"/>
          </p:cNvPicPr>
          <p:nvPr/>
        </p:nvPicPr>
        <p:blipFill>
          <a:blip r:embed="rId5"/>
          <a:stretch>
            <a:fillRect/>
          </a:stretch>
        </p:blipFill>
        <p:spPr>
          <a:xfrm>
            <a:off x="5175938" y="4050868"/>
            <a:ext cx="6839893" cy="1573307"/>
          </a:xfrm>
          <a:prstGeom prst="rect">
            <a:avLst/>
          </a:prstGeom>
        </p:spPr>
      </p:pic>
    </p:spTree>
    <p:extLst>
      <p:ext uri="{BB962C8B-B14F-4D97-AF65-F5344CB8AC3E}">
        <p14:creationId xmlns:p14="http://schemas.microsoft.com/office/powerpoint/2010/main" val="10417255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2D2CB15-F828-4286-97AF-13C15D896563}"/>
              </a:ext>
            </a:extLst>
          </p:cNvPr>
          <p:cNvSpPr>
            <a:spLocks noGrp="1"/>
          </p:cNvSpPr>
          <p:nvPr>
            <p:ph type="title"/>
          </p:nvPr>
        </p:nvSpPr>
        <p:spPr/>
        <p:txBody>
          <a:bodyPr>
            <a:normAutofit/>
          </a:bodyPr>
          <a:lstStyle/>
          <a:p>
            <a:r>
              <a:rPr lang="de-DE" dirty="0">
                <a:latin typeface="Arial" panose="020B0604020202020204" pitchFamily="34" charset="0"/>
                <a:cs typeface="Arial" panose="020B0604020202020204" pitchFamily="34" charset="0"/>
              </a:rPr>
              <a:t>Genehmigungsantrag</a:t>
            </a:r>
          </a:p>
        </p:txBody>
      </p:sp>
      <p:sp>
        <p:nvSpPr>
          <p:cNvPr id="3" name="Inhaltsplatzhalter 2">
            <a:extLst>
              <a:ext uri="{FF2B5EF4-FFF2-40B4-BE49-F238E27FC236}">
                <a16:creationId xmlns:a16="http://schemas.microsoft.com/office/drawing/2014/main" id="{6ADD3AF3-D78C-4B60-A2CE-64F26342DB19}"/>
              </a:ext>
            </a:extLst>
          </p:cNvPr>
          <p:cNvSpPr>
            <a:spLocks noGrp="1"/>
          </p:cNvSpPr>
          <p:nvPr>
            <p:ph sz="quarter" idx="10"/>
          </p:nvPr>
        </p:nvSpPr>
        <p:spPr>
          <a:xfrm>
            <a:off x="539496" y="1435608"/>
            <a:ext cx="4416552" cy="5049082"/>
          </a:xfrm>
        </p:spPr>
        <p:txBody>
          <a:bodyPr>
            <a:normAutofit/>
          </a:bodyPr>
          <a:lstStyle/>
          <a:p>
            <a:r>
              <a:rPr lang="de-DE" sz="1400" dirty="0">
                <a:latin typeface="Arial" panose="020B0604020202020204" pitchFamily="34" charset="0"/>
                <a:cs typeface="Arial" panose="020B0604020202020204" pitchFamily="34" charset="0"/>
              </a:rPr>
              <a:t>Öffnen Sie den Menüpunkt </a:t>
            </a:r>
            <a:r>
              <a:rPr lang="de-DE" sz="1400" b="1" dirty="0">
                <a:latin typeface="Arial" panose="020B0604020202020204" pitchFamily="34" charset="0"/>
                <a:cs typeface="Arial" panose="020B0604020202020204" pitchFamily="34" charset="0"/>
              </a:rPr>
              <a:t>Neuer Genehmigungsantrag.</a:t>
            </a:r>
          </a:p>
          <a:p>
            <a:r>
              <a:rPr lang="de-DE" sz="1400" dirty="0">
                <a:latin typeface="Arial" panose="020B0604020202020204" pitchFamily="34" charset="0"/>
                <a:cs typeface="Arial" panose="020B0604020202020204" pitchFamily="34" charset="0"/>
              </a:rPr>
              <a:t>Das Formular ist in neun Einzelschritte (</a:t>
            </a:r>
            <a:r>
              <a:rPr lang="de-DE" sz="1400" dirty="0" err="1">
                <a:latin typeface="Arial" panose="020B0604020202020204" pitchFamily="34" charset="0"/>
                <a:cs typeface="Arial" panose="020B0604020202020204" pitchFamily="34" charset="0"/>
              </a:rPr>
              <a:t>Steps</a:t>
            </a:r>
            <a:r>
              <a:rPr lang="de-DE" sz="1400" dirty="0">
                <a:latin typeface="Arial" panose="020B0604020202020204" pitchFamily="34" charset="0"/>
                <a:cs typeface="Arial" panose="020B0604020202020204" pitchFamily="34" charset="0"/>
              </a:rPr>
              <a:t>) aufgegliedert.</a:t>
            </a:r>
          </a:p>
          <a:p>
            <a:r>
              <a:rPr lang="de-DE" sz="1400" dirty="0">
                <a:latin typeface="Arial" panose="020B0604020202020204" pitchFamily="34" charset="0"/>
                <a:cs typeface="Arial" panose="020B0604020202020204" pitchFamily="34" charset="0"/>
              </a:rPr>
              <a:t>Soweit aufgrund der vorliegenden Reisekonstellation in einzelnen </a:t>
            </a:r>
            <a:r>
              <a:rPr lang="de-DE" sz="1400" dirty="0" err="1">
                <a:latin typeface="Arial" panose="020B0604020202020204" pitchFamily="34" charset="0"/>
                <a:cs typeface="Arial" panose="020B0604020202020204" pitchFamily="34" charset="0"/>
              </a:rPr>
              <a:t>Steps</a:t>
            </a:r>
            <a:r>
              <a:rPr lang="de-DE" sz="1400" dirty="0">
                <a:latin typeface="Arial" panose="020B0604020202020204" pitchFamily="34" charset="0"/>
                <a:cs typeface="Arial" panose="020B0604020202020204" pitchFamily="34" charset="0"/>
              </a:rPr>
              <a:t> keine Einträge erforderlich sind, kann mit der Schaltfläche           ohne Dateneinträge sofort der nächsten </a:t>
            </a:r>
            <a:r>
              <a:rPr lang="de-DE" sz="1400" dirty="0" err="1">
                <a:latin typeface="Arial" panose="020B0604020202020204" pitchFamily="34" charset="0"/>
                <a:cs typeface="Arial" panose="020B0604020202020204" pitchFamily="34" charset="0"/>
              </a:rPr>
              <a:t>Step</a:t>
            </a:r>
            <a:r>
              <a:rPr lang="de-DE" sz="1400" dirty="0">
                <a:latin typeface="Arial" panose="020B0604020202020204" pitchFamily="34" charset="0"/>
                <a:cs typeface="Arial" panose="020B0604020202020204" pitchFamily="34" charset="0"/>
              </a:rPr>
              <a:t> geöffnet werden.</a:t>
            </a:r>
          </a:p>
          <a:p>
            <a:r>
              <a:rPr lang="de-DE" sz="1400" dirty="0">
                <a:latin typeface="Arial" panose="020B0604020202020204" pitchFamily="34" charset="0"/>
                <a:cs typeface="Arial" panose="020B0604020202020204" pitchFamily="34" charset="0"/>
              </a:rPr>
              <a:t>Rechtsrelevante Pflichtfelder sind mit einem * gekennzeichnet und müssen zwingend gefüllt werden. Das Verlassen eines </a:t>
            </a:r>
            <a:r>
              <a:rPr lang="de-DE" sz="1400" dirty="0" err="1">
                <a:latin typeface="Arial" panose="020B0604020202020204" pitchFamily="34" charset="0"/>
                <a:cs typeface="Arial" panose="020B0604020202020204" pitchFamily="34" charset="0"/>
              </a:rPr>
              <a:t>Step</a:t>
            </a:r>
            <a:r>
              <a:rPr lang="de-DE" sz="1400" dirty="0">
                <a:latin typeface="Arial" panose="020B0604020202020204" pitchFamily="34" charset="0"/>
                <a:cs typeface="Arial" panose="020B0604020202020204" pitchFamily="34" charset="0"/>
              </a:rPr>
              <a:t> ist erst möglich, wenn alle Pflichtfelder des aktuellen </a:t>
            </a:r>
            <a:r>
              <a:rPr lang="de-DE" sz="1400" dirty="0" err="1">
                <a:latin typeface="Arial" panose="020B0604020202020204" pitchFamily="34" charset="0"/>
                <a:cs typeface="Arial" panose="020B0604020202020204" pitchFamily="34" charset="0"/>
              </a:rPr>
              <a:t>Step</a:t>
            </a:r>
            <a:r>
              <a:rPr lang="de-DE" sz="1400" dirty="0">
                <a:latin typeface="Arial" panose="020B0604020202020204" pitchFamily="34" charset="0"/>
                <a:cs typeface="Arial" panose="020B0604020202020204" pitchFamily="34" charset="0"/>
              </a:rPr>
              <a:t> gefüllt sind.</a:t>
            </a:r>
          </a:p>
          <a:p>
            <a:endParaRPr lang="de-DE" dirty="0"/>
          </a:p>
        </p:txBody>
      </p:sp>
      <p:pic>
        <p:nvPicPr>
          <p:cNvPr id="4" name="Grafik 3">
            <a:extLst>
              <a:ext uri="{FF2B5EF4-FFF2-40B4-BE49-F238E27FC236}">
                <a16:creationId xmlns:a16="http://schemas.microsoft.com/office/drawing/2014/main" id="{B0A62C4A-C6C3-4F9A-AFFD-6DD7107BD02D}"/>
              </a:ext>
            </a:extLst>
          </p:cNvPr>
          <p:cNvPicPr>
            <a:picLocks noChangeAspect="1"/>
          </p:cNvPicPr>
          <p:nvPr/>
        </p:nvPicPr>
        <p:blipFill>
          <a:blip r:embed="rId2"/>
          <a:stretch>
            <a:fillRect/>
          </a:stretch>
        </p:blipFill>
        <p:spPr>
          <a:xfrm>
            <a:off x="9717067" y="268208"/>
            <a:ext cx="2237426" cy="359695"/>
          </a:xfrm>
          <a:prstGeom prst="rect">
            <a:avLst/>
          </a:prstGeom>
        </p:spPr>
      </p:pic>
      <p:pic>
        <p:nvPicPr>
          <p:cNvPr id="5" name="Grafik 4">
            <a:extLst>
              <a:ext uri="{FF2B5EF4-FFF2-40B4-BE49-F238E27FC236}">
                <a16:creationId xmlns:a16="http://schemas.microsoft.com/office/drawing/2014/main" id="{77A2E548-F434-48A6-8EE7-178CAE06A4F6}"/>
              </a:ext>
            </a:extLst>
          </p:cNvPr>
          <p:cNvPicPr>
            <a:picLocks noChangeAspect="1"/>
          </p:cNvPicPr>
          <p:nvPr/>
        </p:nvPicPr>
        <p:blipFill>
          <a:blip r:embed="rId2"/>
          <a:stretch>
            <a:fillRect/>
          </a:stretch>
        </p:blipFill>
        <p:spPr>
          <a:xfrm>
            <a:off x="9700289" y="268208"/>
            <a:ext cx="2237426" cy="359695"/>
          </a:xfrm>
          <a:prstGeom prst="rect">
            <a:avLst/>
          </a:prstGeom>
        </p:spPr>
      </p:pic>
      <p:pic>
        <p:nvPicPr>
          <p:cNvPr id="10" name="Grafik 9">
            <a:extLst>
              <a:ext uri="{FF2B5EF4-FFF2-40B4-BE49-F238E27FC236}">
                <a16:creationId xmlns:a16="http://schemas.microsoft.com/office/drawing/2014/main" id="{C166BE9F-3284-4758-9677-CA0631D5FFDF}"/>
              </a:ext>
            </a:extLst>
          </p:cNvPr>
          <p:cNvPicPr>
            <a:picLocks noChangeAspect="1"/>
          </p:cNvPicPr>
          <p:nvPr/>
        </p:nvPicPr>
        <p:blipFill>
          <a:blip r:embed="rId3"/>
          <a:stretch>
            <a:fillRect/>
          </a:stretch>
        </p:blipFill>
        <p:spPr>
          <a:xfrm>
            <a:off x="2676491" y="4047159"/>
            <a:ext cx="396274" cy="201185"/>
          </a:xfrm>
          <a:prstGeom prst="rect">
            <a:avLst/>
          </a:prstGeom>
        </p:spPr>
      </p:pic>
      <p:pic>
        <p:nvPicPr>
          <p:cNvPr id="11" name="Grafik 10">
            <a:extLst>
              <a:ext uri="{FF2B5EF4-FFF2-40B4-BE49-F238E27FC236}">
                <a16:creationId xmlns:a16="http://schemas.microsoft.com/office/drawing/2014/main" id="{FC71A88F-FC18-4FB7-873D-EE56CC3CB3D1}"/>
              </a:ext>
            </a:extLst>
          </p:cNvPr>
          <p:cNvPicPr>
            <a:picLocks noChangeAspect="1"/>
          </p:cNvPicPr>
          <p:nvPr/>
        </p:nvPicPr>
        <p:blipFill>
          <a:blip r:embed="rId4"/>
          <a:stretch>
            <a:fillRect/>
          </a:stretch>
        </p:blipFill>
        <p:spPr>
          <a:xfrm>
            <a:off x="7017817" y="3294447"/>
            <a:ext cx="2682472" cy="1158340"/>
          </a:xfrm>
          <a:prstGeom prst="rect">
            <a:avLst/>
          </a:prstGeom>
        </p:spPr>
      </p:pic>
    </p:spTree>
    <p:extLst>
      <p:ext uri="{BB962C8B-B14F-4D97-AF65-F5344CB8AC3E}">
        <p14:creationId xmlns:p14="http://schemas.microsoft.com/office/powerpoint/2010/main" val="40081010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2D2CB15-F828-4286-97AF-13C15D896563}"/>
              </a:ext>
            </a:extLst>
          </p:cNvPr>
          <p:cNvSpPr>
            <a:spLocks noGrp="1"/>
          </p:cNvSpPr>
          <p:nvPr>
            <p:ph type="title"/>
          </p:nvPr>
        </p:nvSpPr>
        <p:spPr>
          <a:xfrm>
            <a:off x="521207" y="448056"/>
            <a:ext cx="8136232" cy="640080"/>
          </a:xfrm>
        </p:spPr>
        <p:txBody>
          <a:bodyPr>
            <a:normAutofit/>
          </a:bodyPr>
          <a:lstStyle/>
          <a:p>
            <a:r>
              <a:rPr lang="de-DE" dirty="0">
                <a:latin typeface="Arial" panose="020B0604020202020204" pitchFamily="34" charset="0"/>
                <a:cs typeface="Arial" panose="020B0604020202020204" pitchFamily="34" charset="0"/>
              </a:rPr>
              <a:t>Genehmigungsantrag </a:t>
            </a:r>
            <a:r>
              <a:rPr lang="de-DE" dirty="0" err="1">
                <a:latin typeface="Arial" panose="020B0604020202020204" pitchFamily="34" charset="0"/>
                <a:cs typeface="Arial" panose="020B0604020202020204" pitchFamily="34" charset="0"/>
              </a:rPr>
              <a:t>Step</a:t>
            </a:r>
            <a:r>
              <a:rPr lang="de-DE" dirty="0">
                <a:latin typeface="Arial" panose="020B0604020202020204" pitchFamily="34" charset="0"/>
                <a:cs typeface="Arial" panose="020B0604020202020204" pitchFamily="34" charset="0"/>
              </a:rPr>
              <a:t> 1 - Reisedatum</a:t>
            </a:r>
          </a:p>
        </p:txBody>
      </p:sp>
      <p:sp>
        <p:nvSpPr>
          <p:cNvPr id="3" name="Inhaltsplatzhalter 2">
            <a:extLst>
              <a:ext uri="{FF2B5EF4-FFF2-40B4-BE49-F238E27FC236}">
                <a16:creationId xmlns:a16="http://schemas.microsoft.com/office/drawing/2014/main" id="{6ADD3AF3-D78C-4B60-A2CE-64F26342DB19}"/>
              </a:ext>
            </a:extLst>
          </p:cNvPr>
          <p:cNvSpPr>
            <a:spLocks noGrp="1"/>
          </p:cNvSpPr>
          <p:nvPr>
            <p:ph sz="quarter" idx="10"/>
          </p:nvPr>
        </p:nvSpPr>
        <p:spPr>
          <a:xfrm>
            <a:off x="539496" y="1435608"/>
            <a:ext cx="4416552" cy="5049082"/>
          </a:xfrm>
        </p:spPr>
        <p:txBody>
          <a:bodyPr>
            <a:normAutofit/>
          </a:bodyPr>
          <a:lstStyle/>
          <a:p>
            <a:endParaRPr lang="de-DE" dirty="0"/>
          </a:p>
          <a:p>
            <a:endParaRPr lang="de-DE" dirty="0"/>
          </a:p>
        </p:txBody>
      </p:sp>
      <p:pic>
        <p:nvPicPr>
          <p:cNvPr id="4" name="Grafik 3">
            <a:extLst>
              <a:ext uri="{FF2B5EF4-FFF2-40B4-BE49-F238E27FC236}">
                <a16:creationId xmlns:a16="http://schemas.microsoft.com/office/drawing/2014/main" id="{B0A62C4A-C6C3-4F9A-AFFD-6DD7107BD02D}"/>
              </a:ext>
            </a:extLst>
          </p:cNvPr>
          <p:cNvPicPr>
            <a:picLocks noChangeAspect="1"/>
          </p:cNvPicPr>
          <p:nvPr/>
        </p:nvPicPr>
        <p:blipFill>
          <a:blip r:embed="rId2"/>
          <a:stretch>
            <a:fillRect/>
          </a:stretch>
        </p:blipFill>
        <p:spPr>
          <a:xfrm>
            <a:off x="9717067" y="268208"/>
            <a:ext cx="2237426" cy="359695"/>
          </a:xfrm>
          <a:prstGeom prst="rect">
            <a:avLst/>
          </a:prstGeom>
        </p:spPr>
      </p:pic>
      <p:pic>
        <p:nvPicPr>
          <p:cNvPr id="5" name="Grafik 4">
            <a:extLst>
              <a:ext uri="{FF2B5EF4-FFF2-40B4-BE49-F238E27FC236}">
                <a16:creationId xmlns:a16="http://schemas.microsoft.com/office/drawing/2014/main" id="{77A2E548-F434-48A6-8EE7-178CAE06A4F6}"/>
              </a:ext>
            </a:extLst>
          </p:cNvPr>
          <p:cNvPicPr>
            <a:picLocks noChangeAspect="1"/>
          </p:cNvPicPr>
          <p:nvPr/>
        </p:nvPicPr>
        <p:blipFill>
          <a:blip r:embed="rId2"/>
          <a:stretch>
            <a:fillRect/>
          </a:stretch>
        </p:blipFill>
        <p:spPr>
          <a:xfrm>
            <a:off x="9700289" y="268208"/>
            <a:ext cx="2237426" cy="359695"/>
          </a:xfrm>
          <a:prstGeom prst="rect">
            <a:avLst/>
          </a:prstGeom>
        </p:spPr>
      </p:pic>
      <p:pic>
        <p:nvPicPr>
          <p:cNvPr id="7" name="Grafik 6">
            <a:extLst>
              <a:ext uri="{FF2B5EF4-FFF2-40B4-BE49-F238E27FC236}">
                <a16:creationId xmlns:a16="http://schemas.microsoft.com/office/drawing/2014/main" id="{643B8340-B193-4D2E-B2E4-7D3F97A042FF}"/>
              </a:ext>
            </a:extLst>
          </p:cNvPr>
          <p:cNvPicPr>
            <a:picLocks noChangeAspect="1"/>
          </p:cNvPicPr>
          <p:nvPr/>
        </p:nvPicPr>
        <p:blipFill>
          <a:blip r:embed="rId3"/>
          <a:stretch>
            <a:fillRect/>
          </a:stretch>
        </p:blipFill>
        <p:spPr>
          <a:xfrm>
            <a:off x="2754329" y="1586611"/>
            <a:ext cx="6683342" cy="4126292"/>
          </a:xfrm>
          <a:prstGeom prst="rect">
            <a:avLst/>
          </a:prstGeom>
        </p:spPr>
      </p:pic>
    </p:spTree>
    <p:extLst>
      <p:ext uri="{BB962C8B-B14F-4D97-AF65-F5344CB8AC3E}">
        <p14:creationId xmlns:p14="http://schemas.microsoft.com/office/powerpoint/2010/main" val="20923719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2D2CB15-F828-4286-97AF-13C15D896563}"/>
              </a:ext>
            </a:extLst>
          </p:cNvPr>
          <p:cNvSpPr>
            <a:spLocks noGrp="1"/>
          </p:cNvSpPr>
          <p:nvPr>
            <p:ph type="title"/>
          </p:nvPr>
        </p:nvSpPr>
        <p:spPr/>
        <p:txBody>
          <a:bodyPr>
            <a:normAutofit/>
          </a:bodyPr>
          <a:lstStyle/>
          <a:p>
            <a:r>
              <a:rPr lang="de-DE" dirty="0">
                <a:latin typeface="Arial" panose="020B0604020202020204" pitchFamily="34" charset="0"/>
                <a:cs typeface="Arial" panose="020B0604020202020204" pitchFamily="34" charset="0"/>
              </a:rPr>
              <a:t>Genehmigungsantrag </a:t>
            </a:r>
            <a:r>
              <a:rPr lang="de-DE" dirty="0" err="1">
                <a:latin typeface="Arial" panose="020B0604020202020204" pitchFamily="34" charset="0"/>
                <a:cs typeface="Arial" panose="020B0604020202020204" pitchFamily="34" charset="0"/>
              </a:rPr>
              <a:t>Step</a:t>
            </a:r>
            <a:r>
              <a:rPr lang="de-DE" dirty="0">
                <a:latin typeface="Arial" panose="020B0604020202020204" pitchFamily="34" charset="0"/>
                <a:cs typeface="Arial" panose="020B0604020202020204" pitchFamily="34" charset="0"/>
              </a:rPr>
              <a:t> 2 - Reisetag</a:t>
            </a:r>
          </a:p>
        </p:txBody>
      </p:sp>
      <p:sp>
        <p:nvSpPr>
          <p:cNvPr id="3" name="Inhaltsplatzhalter 2">
            <a:extLst>
              <a:ext uri="{FF2B5EF4-FFF2-40B4-BE49-F238E27FC236}">
                <a16:creationId xmlns:a16="http://schemas.microsoft.com/office/drawing/2014/main" id="{6ADD3AF3-D78C-4B60-A2CE-64F26342DB19}"/>
              </a:ext>
            </a:extLst>
          </p:cNvPr>
          <p:cNvSpPr>
            <a:spLocks noGrp="1"/>
          </p:cNvSpPr>
          <p:nvPr>
            <p:ph sz="quarter" idx="10"/>
          </p:nvPr>
        </p:nvSpPr>
        <p:spPr>
          <a:xfrm>
            <a:off x="539496" y="1435608"/>
            <a:ext cx="4416552" cy="5049082"/>
          </a:xfrm>
        </p:spPr>
        <p:txBody>
          <a:bodyPr>
            <a:normAutofit fontScale="92500" lnSpcReduction="10000"/>
          </a:bodyPr>
          <a:lstStyle/>
          <a:p>
            <a:r>
              <a:rPr lang="de-DE" sz="1100" dirty="0">
                <a:latin typeface="Arial" panose="020B0604020202020204" pitchFamily="34" charset="0"/>
                <a:cs typeface="Arial" panose="020B0604020202020204" pitchFamily="34" charset="0"/>
              </a:rPr>
              <a:t>Je nach Reisekonstellation ist für jeden Reisetag (anhand der Vorgabe des Reisezeitraums in </a:t>
            </a:r>
            <a:r>
              <a:rPr lang="de-DE" sz="1100" dirty="0" err="1">
                <a:latin typeface="Arial" panose="020B0604020202020204" pitchFamily="34" charset="0"/>
                <a:cs typeface="Arial" panose="020B0604020202020204" pitchFamily="34" charset="0"/>
              </a:rPr>
              <a:t>Step</a:t>
            </a:r>
            <a:r>
              <a:rPr lang="de-DE" sz="1100" dirty="0">
                <a:latin typeface="Arial" panose="020B0604020202020204" pitchFamily="34" charset="0"/>
                <a:cs typeface="Arial" panose="020B0604020202020204" pitchFamily="34" charset="0"/>
              </a:rPr>
              <a:t> 1) eine eigene Card angelegt, in der noch weitere rechtsverbindliche Angaben ergänzt werden müssen.</a:t>
            </a:r>
          </a:p>
          <a:p>
            <a:r>
              <a:rPr lang="de-DE" sz="1100" dirty="0">
                <a:latin typeface="Arial" panose="020B0604020202020204" pitchFamily="34" charset="0"/>
                <a:cs typeface="Arial" panose="020B0604020202020204" pitchFamily="34" charset="0"/>
              </a:rPr>
              <a:t>Mit dem Icon         wird die Card geöffnet und die weiteren erforderlichen Daten können ergänzt werden.</a:t>
            </a:r>
          </a:p>
          <a:p>
            <a:r>
              <a:rPr lang="de-DE" sz="1100" dirty="0">
                <a:latin typeface="Arial" panose="020B0604020202020204" pitchFamily="34" charset="0"/>
                <a:cs typeface="Arial" panose="020B0604020202020204" pitchFamily="34" charset="0"/>
              </a:rPr>
              <a:t>Die jeweiligen Eingabedialoge unterscheiden sich bei eintägigen und mehrtägigen Reisen voneinander.</a:t>
            </a:r>
          </a:p>
          <a:p>
            <a:r>
              <a:rPr lang="de-DE" sz="1100" dirty="0">
                <a:latin typeface="Arial" panose="020B0604020202020204" pitchFamily="34" charset="0"/>
                <a:cs typeface="Arial" panose="020B0604020202020204" pitchFamily="34" charset="0"/>
              </a:rPr>
              <a:t>Bei mehrtägigen Reisen ergeben sich aufgrund der rechtlichen Zusammenhänge zudem Abweichungen in den Eingabedialogen von Anreisetag, Zwischentagen und Abreisetag.</a:t>
            </a:r>
          </a:p>
          <a:p>
            <a:r>
              <a:rPr lang="de-DE" sz="1100" dirty="0">
                <a:latin typeface="Arial" panose="020B0604020202020204" pitchFamily="34" charset="0"/>
                <a:cs typeface="Arial" panose="020B0604020202020204" pitchFamily="34" charset="0"/>
              </a:rPr>
              <a:t>Soweit es für Sie bei mehrtägigen Reisen mit Blick auf die Datenerfassung zielführend erscheint, können ab dem zweiten Reisetag die aktuell erfassten Daten mit der Funktion                             für weitere Tage vervielfältigt werden.</a:t>
            </a:r>
          </a:p>
          <a:p>
            <a:r>
              <a:rPr lang="de-DE" sz="1100" dirty="0">
                <a:latin typeface="Arial" panose="020B0604020202020204" pitchFamily="34" charset="0"/>
                <a:cs typeface="Arial" panose="020B0604020202020204" pitchFamily="34" charset="0"/>
              </a:rPr>
              <a:t>Pauschalen: </a:t>
            </a:r>
          </a:p>
          <a:p>
            <a:endParaRPr lang="de-DE" sz="1100" dirty="0">
              <a:latin typeface="Arial" panose="020B0604020202020204" pitchFamily="34" charset="0"/>
              <a:cs typeface="Arial" panose="020B0604020202020204" pitchFamily="34" charset="0"/>
            </a:endParaRPr>
          </a:p>
          <a:p>
            <a:endParaRPr lang="de-DE" sz="1100" dirty="0">
              <a:latin typeface="Arial" panose="020B0604020202020204" pitchFamily="34" charset="0"/>
              <a:cs typeface="Arial" panose="020B0604020202020204" pitchFamily="34" charset="0"/>
            </a:endParaRPr>
          </a:p>
          <a:p>
            <a:endParaRPr lang="de-DE" sz="1100" dirty="0">
              <a:latin typeface="Arial" panose="020B0604020202020204" pitchFamily="34" charset="0"/>
              <a:cs typeface="Arial" panose="020B0604020202020204" pitchFamily="34" charset="0"/>
            </a:endParaRPr>
          </a:p>
          <a:p>
            <a:endParaRPr lang="de-DE" sz="1100" dirty="0">
              <a:latin typeface="Arial" panose="020B0604020202020204" pitchFamily="34" charset="0"/>
              <a:cs typeface="Arial" panose="020B0604020202020204" pitchFamily="34" charset="0"/>
            </a:endParaRPr>
          </a:p>
          <a:p>
            <a:endParaRPr lang="de-DE" sz="1100" dirty="0">
              <a:latin typeface="Arial" panose="020B0604020202020204" pitchFamily="34" charset="0"/>
              <a:cs typeface="Arial" panose="020B0604020202020204" pitchFamily="34" charset="0"/>
            </a:endParaRPr>
          </a:p>
          <a:p>
            <a:endParaRPr lang="de-DE" dirty="0"/>
          </a:p>
          <a:p>
            <a:endParaRPr lang="de-DE" dirty="0"/>
          </a:p>
        </p:txBody>
      </p:sp>
      <p:pic>
        <p:nvPicPr>
          <p:cNvPr id="4" name="Grafik 3">
            <a:extLst>
              <a:ext uri="{FF2B5EF4-FFF2-40B4-BE49-F238E27FC236}">
                <a16:creationId xmlns:a16="http://schemas.microsoft.com/office/drawing/2014/main" id="{B0A62C4A-C6C3-4F9A-AFFD-6DD7107BD02D}"/>
              </a:ext>
            </a:extLst>
          </p:cNvPr>
          <p:cNvPicPr>
            <a:picLocks noChangeAspect="1"/>
          </p:cNvPicPr>
          <p:nvPr/>
        </p:nvPicPr>
        <p:blipFill>
          <a:blip r:embed="rId2"/>
          <a:stretch>
            <a:fillRect/>
          </a:stretch>
        </p:blipFill>
        <p:spPr>
          <a:xfrm>
            <a:off x="9717067" y="268208"/>
            <a:ext cx="2237426" cy="359695"/>
          </a:xfrm>
          <a:prstGeom prst="rect">
            <a:avLst/>
          </a:prstGeom>
        </p:spPr>
      </p:pic>
      <p:pic>
        <p:nvPicPr>
          <p:cNvPr id="5" name="Grafik 4">
            <a:extLst>
              <a:ext uri="{FF2B5EF4-FFF2-40B4-BE49-F238E27FC236}">
                <a16:creationId xmlns:a16="http://schemas.microsoft.com/office/drawing/2014/main" id="{77A2E548-F434-48A6-8EE7-178CAE06A4F6}"/>
              </a:ext>
            </a:extLst>
          </p:cNvPr>
          <p:cNvPicPr>
            <a:picLocks noChangeAspect="1"/>
          </p:cNvPicPr>
          <p:nvPr/>
        </p:nvPicPr>
        <p:blipFill>
          <a:blip r:embed="rId2"/>
          <a:stretch>
            <a:fillRect/>
          </a:stretch>
        </p:blipFill>
        <p:spPr>
          <a:xfrm>
            <a:off x="9700289" y="268208"/>
            <a:ext cx="2237426" cy="359695"/>
          </a:xfrm>
          <a:prstGeom prst="rect">
            <a:avLst/>
          </a:prstGeom>
        </p:spPr>
      </p:pic>
      <p:sp>
        <p:nvSpPr>
          <p:cNvPr id="8" name="Inhaltsplatzhalter 2">
            <a:extLst>
              <a:ext uri="{FF2B5EF4-FFF2-40B4-BE49-F238E27FC236}">
                <a16:creationId xmlns:a16="http://schemas.microsoft.com/office/drawing/2014/main" id="{722F77FA-55F0-46B1-931F-4DD94D5ED1FA}"/>
              </a:ext>
            </a:extLst>
          </p:cNvPr>
          <p:cNvSpPr txBox="1">
            <a:spLocks/>
          </p:cNvSpPr>
          <p:nvPr/>
        </p:nvSpPr>
        <p:spPr>
          <a:xfrm>
            <a:off x="539496" y="1435607"/>
            <a:ext cx="4416552" cy="5124583"/>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spcAft>
                <a:spcPts val="1200"/>
              </a:spcAft>
              <a:buFontTx/>
              <a:buNone/>
              <a:defRPr lang="en-US" sz="1200" kern="1200" smtClean="0">
                <a:solidFill>
                  <a:schemeClr val="tx1">
                    <a:lumMod val="75000"/>
                    <a:lumOff val="25000"/>
                  </a:schemeClr>
                </a:solidFill>
                <a:latin typeface="+mn-lt"/>
                <a:ea typeface="+mn-ea"/>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a:lstStyle>
          <a:p>
            <a:endParaRPr lang="de-DE" dirty="0"/>
          </a:p>
          <a:p>
            <a:endParaRPr lang="de-DE" dirty="0"/>
          </a:p>
          <a:p>
            <a:endParaRPr lang="de-DE" dirty="0"/>
          </a:p>
        </p:txBody>
      </p:sp>
      <p:pic>
        <p:nvPicPr>
          <p:cNvPr id="9" name="Grafik 8">
            <a:extLst>
              <a:ext uri="{FF2B5EF4-FFF2-40B4-BE49-F238E27FC236}">
                <a16:creationId xmlns:a16="http://schemas.microsoft.com/office/drawing/2014/main" id="{E3712618-EC7E-4515-B084-27C14E1EEAB7}"/>
              </a:ext>
            </a:extLst>
          </p:cNvPr>
          <p:cNvPicPr>
            <a:picLocks noChangeAspect="1"/>
          </p:cNvPicPr>
          <p:nvPr/>
        </p:nvPicPr>
        <p:blipFill>
          <a:blip r:embed="rId3"/>
          <a:stretch>
            <a:fillRect/>
          </a:stretch>
        </p:blipFill>
        <p:spPr>
          <a:xfrm>
            <a:off x="1386828" y="2346920"/>
            <a:ext cx="274344" cy="268247"/>
          </a:xfrm>
          <a:prstGeom prst="rect">
            <a:avLst/>
          </a:prstGeom>
        </p:spPr>
      </p:pic>
      <p:pic>
        <p:nvPicPr>
          <p:cNvPr id="10" name="Grafik 9">
            <a:extLst>
              <a:ext uri="{FF2B5EF4-FFF2-40B4-BE49-F238E27FC236}">
                <a16:creationId xmlns:a16="http://schemas.microsoft.com/office/drawing/2014/main" id="{26576C8A-120E-4339-8931-EFC18F6527BF}"/>
              </a:ext>
            </a:extLst>
          </p:cNvPr>
          <p:cNvPicPr>
            <a:picLocks noChangeAspect="1"/>
          </p:cNvPicPr>
          <p:nvPr/>
        </p:nvPicPr>
        <p:blipFill>
          <a:blip r:embed="rId4"/>
          <a:stretch>
            <a:fillRect/>
          </a:stretch>
        </p:blipFill>
        <p:spPr>
          <a:xfrm>
            <a:off x="7143720" y="1374143"/>
            <a:ext cx="3790764" cy="5021952"/>
          </a:xfrm>
          <a:prstGeom prst="rect">
            <a:avLst/>
          </a:prstGeom>
        </p:spPr>
      </p:pic>
      <p:pic>
        <p:nvPicPr>
          <p:cNvPr id="13" name="Grafik 12">
            <a:extLst>
              <a:ext uri="{FF2B5EF4-FFF2-40B4-BE49-F238E27FC236}">
                <a16:creationId xmlns:a16="http://schemas.microsoft.com/office/drawing/2014/main" id="{9BD9E61E-D96F-4C6E-A475-5EB4BEE81F43}"/>
              </a:ext>
            </a:extLst>
          </p:cNvPr>
          <p:cNvPicPr>
            <a:picLocks noChangeAspect="1"/>
          </p:cNvPicPr>
          <p:nvPr/>
        </p:nvPicPr>
        <p:blipFill>
          <a:blip r:embed="rId5"/>
          <a:stretch>
            <a:fillRect/>
          </a:stretch>
        </p:blipFill>
        <p:spPr>
          <a:xfrm>
            <a:off x="2489518" y="5167133"/>
            <a:ext cx="925215" cy="185043"/>
          </a:xfrm>
          <a:prstGeom prst="rect">
            <a:avLst/>
          </a:prstGeom>
        </p:spPr>
      </p:pic>
      <p:pic>
        <p:nvPicPr>
          <p:cNvPr id="6" name="Grafik 5">
            <a:extLst>
              <a:ext uri="{FF2B5EF4-FFF2-40B4-BE49-F238E27FC236}">
                <a16:creationId xmlns:a16="http://schemas.microsoft.com/office/drawing/2014/main" id="{32E4D9B7-7002-4D03-902D-C8BAD28EFD12}"/>
              </a:ext>
            </a:extLst>
          </p:cNvPr>
          <p:cNvPicPr>
            <a:picLocks noChangeAspect="1"/>
          </p:cNvPicPr>
          <p:nvPr/>
        </p:nvPicPr>
        <p:blipFill rotWithShape="1">
          <a:blip r:embed="rId6"/>
          <a:srcRect t="1" r="45053" b="605"/>
          <a:stretch/>
        </p:blipFill>
        <p:spPr>
          <a:xfrm>
            <a:off x="2012407" y="5504533"/>
            <a:ext cx="3894718" cy="980157"/>
          </a:xfrm>
          <a:prstGeom prst="rect">
            <a:avLst/>
          </a:prstGeom>
        </p:spPr>
      </p:pic>
    </p:spTree>
    <p:extLst>
      <p:ext uri="{BB962C8B-B14F-4D97-AF65-F5344CB8AC3E}">
        <p14:creationId xmlns:p14="http://schemas.microsoft.com/office/powerpoint/2010/main" val="5086646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854DCD-378B-4A40-9D69-3BC4C7321F7A}"/>
              </a:ext>
            </a:extLst>
          </p:cNvPr>
          <p:cNvSpPr>
            <a:spLocks noGrp="1"/>
          </p:cNvSpPr>
          <p:nvPr>
            <p:ph type="title"/>
          </p:nvPr>
        </p:nvSpPr>
        <p:spPr>
          <a:xfrm>
            <a:off x="521207" y="448056"/>
            <a:ext cx="8622793" cy="640080"/>
          </a:xfrm>
        </p:spPr>
        <p:txBody>
          <a:bodyPr>
            <a:normAutofit/>
          </a:bodyPr>
          <a:lstStyle/>
          <a:p>
            <a:r>
              <a:rPr lang="de-DE" dirty="0">
                <a:latin typeface="Arial" panose="020B0604020202020204" pitchFamily="34" charset="0"/>
                <a:cs typeface="Arial" panose="020B0604020202020204" pitchFamily="34" charset="0"/>
              </a:rPr>
              <a:t>Genehmigungsantrag </a:t>
            </a:r>
            <a:r>
              <a:rPr lang="de-DE" dirty="0" err="1">
                <a:latin typeface="Arial" panose="020B0604020202020204" pitchFamily="34" charset="0"/>
                <a:cs typeface="Arial" panose="020B0604020202020204" pitchFamily="34" charset="0"/>
              </a:rPr>
              <a:t>Step</a:t>
            </a:r>
            <a:r>
              <a:rPr lang="de-DE" dirty="0">
                <a:latin typeface="Arial" panose="020B0604020202020204" pitchFamily="34" charset="0"/>
                <a:cs typeface="Arial" panose="020B0604020202020204" pitchFamily="34" charset="0"/>
              </a:rPr>
              <a:t> 3 - Privataufenthalt </a:t>
            </a:r>
            <a:endParaRPr lang="de-DE" dirty="0"/>
          </a:p>
        </p:txBody>
      </p:sp>
      <p:sp>
        <p:nvSpPr>
          <p:cNvPr id="3" name="Inhaltsplatzhalter 2">
            <a:extLst>
              <a:ext uri="{FF2B5EF4-FFF2-40B4-BE49-F238E27FC236}">
                <a16:creationId xmlns:a16="http://schemas.microsoft.com/office/drawing/2014/main" id="{26567F5C-8E62-4550-9E7A-936BFBE5919B}"/>
              </a:ext>
            </a:extLst>
          </p:cNvPr>
          <p:cNvSpPr>
            <a:spLocks noGrp="1"/>
          </p:cNvSpPr>
          <p:nvPr>
            <p:ph sz="quarter" idx="10"/>
          </p:nvPr>
        </p:nvSpPr>
        <p:spPr/>
        <p:txBody>
          <a:bodyPr>
            <a:normAutofit/>
          </a:bodyPr>
          <a:lstStyle/>
          <a:p>
            <a:endParaRPr lang="de-DE" sz="1800" dirty="0">
              <a:latin typeface="Arial" panose="020B0604020202020204" pitchFamily="34" charset="0"/>
              <a:cs typeface="Arial" panose="020B0604020202020204" pitchFamily="34" charset="0"/>
            </a:endParaRPr>
          </a:p>
          <a:p>
            <a:r>
              <a:rPr lang="de-DE" sz="1800" dirty="0">
                <a:latin typeface="Arial" panose="020B0604020202020204" pitchFamily="34" charset="0"/>
                <a:cs typeface="Arial" panose="020B0604020202020204" pitchFamily="34" charset="0"/>
              </a:rPr>
              <a:t>Falls ihre dienstliche Reise mit einem privaten Aufenthalt (Urlaub) verbunden wird, tragen Sie die privaten Reisezeiträume hier ein.</a:t>
            </a:r>
          </a:p>
        </p:txBody>
      </p:sp>
      <p:pic>
        <p:nvPicPr>
          <p:cNvPr id="4" name="Grafik 3">
            <a:extLst>
              <a:ext uri="{FF2B5EF4-FFF2-40B4-BE49-F238E27FC236}">
                <a16:creationId xmlns:a16="http://schemas.microsoft.com/office/drawing/2014/main" id="{C728AA34-27AB-4016-B6F8-7B084242A68F}"/>
              </a:ext>
            </a:extLst>
          </p:cNvPr>
          <p:cNvPicPr>
            <a:picLocks noChangeAspect="1"/>
          </p:cNvPicPr>
          <p:nvPr/>
        </p:nvPicPr>
        <p:blipFill>
          <a:blip r:embed="rId2"/>
          <a:stretch>
            <a:fillRect/>
          </a:stretch>
        </p:blipFill>
        <p:spPr>
          <a:xfrm>
            <a:off x="9733845" y="268208"/>
            <a:ext cx="2237426" cy="359695"/>
          </a:xfrm>
          <a:prstGeom prst="rect">
            <a:avLst/>
          </a:prstGeom>
        </p:spPr>
      </p:pic>
      <p:pic>
        <p:nvPicPr>
          <p:cNvPr id="7" name="Grafik 6">
            <a:extLst>
              <a:ext uri="{FF2B5EF4-FFF2-40B4-BE49-F238E27FC236}">
                <a16:creationId xmlns:a16="http://schemas.microsoft.com/office/drawing/2014/main" id="{FCBF8EDC-2F4D-488B-B8AE-316AA6153904}"/>
              </a:ext>
            </a:extLst>
          </p:cNvPr>
          <p:cNvPicPr>
            <a:picLocks noChangeAspect="1"/>
          </p:cNvPicPr>
          <p:nvPr/>
        </p:nvPicPr>
        <p:blipFill>
          <a:blip r:embed="rId3"/>
          <a:stretch>
            <a:fillRect/>
          </a:stretch>
        </p:blipFill>
        <p:spPr>
          <a:xfrm>
            <a:off x="6096000" y="2343768"/>
            <a:ext cx="5279594" cy="2036240"/>
          </a:xfrm>
          <a:prstGeom prst="rect">
            <a:avLst/>
          </a:prstGeom>
        </p:spPr>
      </p:pic>
    </p:spTree>
    <p:extLst>
      <p:ext uri="{BB962C8B-B14F-4D97-AF65-F5344CB8AC3E}">
        <p14:creationId xmlns:p14="http://schemas.microsoft.com/office/powerpoint/2010/main" val="1039520272"/>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illkommenDok">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egoe UI">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36715140_TF10001108.potx" id="{757FD0D8-8A59-4BC4-90CE-49F6654C71A8}" vid="{8DDB88D7-B477-4043-BB94-B17E4F46CA83}"/>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2472</Words>
  <Application>Microsoft Office PowerPoint</Application>
  <PresentationFormat>Breitbild</PresentationFormat>
  <Paragraphs>382</Paragraphs>
  <Slides>28</Slides>
  <Notes>1</Notes>
  <HiddenSlides>0</HiddenSlides>
  <MMClips>0</MMClips>
  <ScaleCrop>false</ScaleCrop>
  <HeadingPairs>
    <vt:vector size="6" baseType="variant">
      <vt:variant>
        <vt:lpstr>Verwendete Schriftarten</vt:lpstr>
      </vt:variant>
      <vt:variant>
        <vt:i4>6</vt:i4>
      </vt:variant>
      <vt:variant>
        <vt:lpstr>Design</vt:lpstr>
      </vt:variant>
      <vt:variant>
        <vt:i4>2</vt:i4>
      </vt:variant>
      <vt:variant>
        <vt:lpstr>Folientitel</vt:lpstr>
      </vt:variant>
      <vt:variant>
        <vt:i4>28</vt:i4>
      </vt:variant>
    </vt:vector>
  </HeadingPairs>
  <TitlesOfParts>
    <vt:vector size="36" baseType="lpstr">
      <vt:lpstr>Arial</vt:lpstr>
      <vt:lpstr>Calibri</vt:lpstr>
      <vt:lpstr>Calibri Light</vt:lpstr>
      <vt:lpstr>Garamond</vt:lpstr>
      <vt:lpstr>Segoe UI</vt:lpstr>
      <vt:lpstr>Segoe UI Light</vt:lpstr>
      <vt:lpstr>Office</vt:lpstr>
      <vt:lpstr>WillkommenDok</vt:lpstr>
      <vt:lpstr>Schulung Reisemanagement </vt:lpstr>
      <vt:lpstr>Öffnen der Anwendung </vt:lpstr>
      <vt:lpstr>Persönliche Daten </vt:lpstr>
      <vt:lpstr>Vertretungen (nur sichtbar, wenn fachlich erforderlich)</vt:lpstr>
      <vt:lpstr>Vollmachten </vt:lpstr>
      <vt:lpstr>Genehmigungsantrag</vt:lpstr>
      <vt:lpstr>Genehmigungsantrag Step 1 - Reisedatum</vt:lpstr>
      <vt:lpstr>Genehmigungsantrag Step 2 - Reisetag</vt:lpstr>
      <vt:lpstr>Genehmigungsantrag Step 3 - Privataufenthalt </vt:lpstr>
      <vt:lpstr>Genehmigungsantrag Step 4 - Auslandsaufenthalt </vt:lpstr>
      <vt:lpstr>Genehmigungsantrag Step 5 - Verkehrsmittel </vt:lpstr>
      <vt:lpstr>Genehmigungsantrag Step 6 - Mitreisende und 7 - Nebenkosten  </vt:lpstr>
      <vt:lpstr>Genehmigungsantrag Step 8 - Buchungs-/KLR-Daten</vt:lpstr>
      <vt:lpstr>Genehmigungsantrag Step 9 – Antrag stellen </vt:lpstr>
      <vt:lpstr>Genehmigungsantrag Step 9 – Antrag stellen </vt:lpstr>
      <vt:lpstr>Genehmigungsantrag ändern / überarbeiten  </vt:lpstr>
      <vt:lpstr> Reiseabrechnung auf Grundlage einer BayRMS-Genehmigung</vt:lpstr>
      <vt:lpstr> Reiseabrechnung auf Grundlage einer BayRMS-Genehmigung</vt:lpstr>
      <vt:lpstr> Reiseabrechnung ohne BayRMS-Genehmigung</vt:lpstr>
      <vt:lpstr>Sammelabrechnung</vt:lpstr>
      <vt:lpstr>Sekretariat</vt:lpstr>
      <vt:lpstr>Mitzeichnung / Genehmigung</vt:lpstr>
      <vt:lpstr>Mitzeichnung / Genehmigung</vt:lpstr>
      <vt:lpstr>Mitzeichnung / Genehmigung</vt:lpstr>
      <vt:lpstr>Mitzeichnung / Genehmigung</vt:lpstr>
      <vt:lpstr>Antrag in Vertretung mitzeichnen / genehmigen</vt:lpstr>
      <vt:lpstr>Fragen ? </vt:lpstr>
      <vt:lpstr>Vielen Dank für Ihre Aufmerksamkeit!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 Reisemanagement</dc:title>
  <dc:creator>Stefanie Schmook</dc:creator>
  <cp:lastModifiedBy>Schmook, Stefanie</cp:lastModifiedBy>
  <cp:revision>77</cp:revision>
  <dcterms:created xsi:type="dcterms:W3CDTF">2025-11-13T08:51:30Z</dcterms:created>
  <dcterms:modified xsi:type="dcterms:W3CDTF">2026-02-24T14:04:48Z</dcterms:modified>
</cp:coreProperties>
</file>