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60" r:id="rId8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6DBC7F-B6C2-DDBF-E7F2-F5507C574C0C}" v="360" dt="2025-12-02T21:12:46.665"/>
    <p1510:client id="{93B3C2A2-7E4A-D491-7126-62E3CE99EC37}" v="263" dt="2025-12-02T21:26:43.505"/>
    <p1510:client id="{C76F400A-CDF5-79C9-8BC5-F7021A394DE0}" v="79" dt="2025-12-02T20:34:31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0" y="1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18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1C816-40A6-DAA8-FF64-89A423784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4B51B7-013C-D467-D5F5-1FAC2BCB77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501650-D4FD-CDFA-2332-B59C3FBD0D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AF07A-A5D0-C8A7-57AC-F4B8B08F94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31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55432-93DA-5E4C-3978-D732946AE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D35D61-36DA-11A8-70E0-CF1B28F836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57ABD1-E12F-6E94-443F-037A7409A9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47DFD1-0AF8-3FA3-F707-6FD01E320D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455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1A1A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86A91A-9EBE-DC98-B76B-5ECCE7C9D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164" y="0"/>
            <a:ext cx="7715250" cy="51435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CF0DDABE-0FFB-16E8-406D-9F5967A367A6}"/>
              </a:ext>
            </a:extLst>
          </p:cNvPr>
          <p:cNvSpPr/>
          <p:nvPr/>
        </p:nvSpPr>
        <p:spPr>
          <a:xfrm>
            <a:off x="713164" y="0"/>
            <a:ext cx="7715250" cy="5143500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 2"/>
          <p:cNvSpPr/>
          <p:nvPr/>
        </p:nvSpPr>
        <p:spPr>
          <a:xfrm>
            <a:off x="842073" y="4523600"/>
            <a:ext cx="4026413" cy="4419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  <a:spcBef>
                <a:spcPts val="2400"/>
              </a:spcBef>
              <a:spcAft>
                <a:spcPts val="300"/>
              </a:spcAft>
            </a:pPr>
            <a:r>
              <a:rPr lang="en-US" sz="2000" b="1" dirty="0">
                <a:solidFill>
                  <a:schemeClr val="accent4"/>
                </a:solidFill>
                <a:latin typeface="Arial"/>
                <a:ea typeface="Arial" pitchFamily="34" charset="-122"/>
                <a:cs typeface="Arial"/>
              </a:rPr>
              <a:t>A Game by Ayoub </a:t>
            </a:r>
            <a:r>
              <a:rPr lang="en-US" sz="2000" b="1" dirty="0" err="1">
                <a:solidFill>
                  <a:schemeClr val="accent4"/>
                </a:solidFill>
                <a:latin typeface="Arial"/>
                <a:ea typeface="Arial" pitchFamily="34" charset="-122"/>
                <a:cs typeface="Arial"/>
              </a:rPr>
              <a:t>Mabkhout</a:t>
            </a:r>
            <a:r>
              <a:rPr lang="en-US" sz="2000" b="1" dirty="0">
                <a:solidFill>
                  <a:schemeClr val="accent4"/>
                </a:solidFill>
                <a:latin typeface="Arial"/>
                <a:ea typeface="Arial" pitchFamily="34" charset="-122"/>
                <a:cs typeface="Arial"/>
              </a:rPr>
              <a:t> and Samuel Saruba</a:t>
            </a:r>
            <a:endParaRPr lang="en-US" sz="2000" b="1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2" name="Text 2">
            <a:extLst>
              <a:ext uri="{FF2B5EF4-FFF2-40B4-BE49-F238E27FC236}">
                <a16:creationId xmlns:a16="http://schemas.microsoft.com/office/drawing/2014/main" id="{27C84EC6-E063-69A9-E05B-8549E5A09986}"/>
              </a:ext>
            </a:extLst>
          </p:cNvPr>
          <p:cNvSpPr/>
          <p:nvPr/>
        </p:nvSpPr>
        <p:spPr>
          <a:xfrm>
            <a:off x="5373961" y="4424010"/>
            <a:ext cx="3880363" cy="4419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spcBef>
                <a:spcPts val="2400"/>
              </a:spcBef>
              <a:spcAft>
                <a:spcPts val="300"/>
              </a:spcAft>
            </a:pPr>
            <a:r>
              <a:rPr lang="en-US" sz="2000" b="1" dirty="0">
                <a:solidFill>
                  <a:schemeClr val="accent4"/>
                </a:solidFill>
                <a:latin typeface="Arial"/>
                <a:cs typeface="Arial"/>
              </a:rPr>
              <a:t>Team:</a:t>
            </a:r>
            <a:br>
              <a:rPr lang="en-US" sz="2000" b="1" dirty="0">
                <a:solidFill>
                  <a:schemeClr val="accent4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accent4"/>
                </a:solidFill>
                <a:latin typeface="Arial"/>
                <a:cs typeface="Arial"/>
              </a:rPr>
              <a:t>Last Minute</a:t>
            </a:r>
          </a:p>
        </p:txBody>
      </p:sp>
      <p:sp>
        <p:nvSpPr>
          <p:cNvPr id="3" name="Text 2">
            <a:extLst>
              <a:ext uri="{FF2B5EF4-FFF2-40B4-BE49-F238E27FC236}">
                <a16:creationId xmlns:a16="http://schemas.microsoft.com/office/drawing/2014/main" id="{EF8C10B6-5471-784A-ED15-ECDAF1BED2C2}"/>
              </a:ext>
            </a:extLst>
          </p:cNvPr>
          <p:cNvSpPr/>
          <p:nvPr/>
        </p:nvSpPr>
        <p:spPr>
          <a:xfrm>
            <a:off x="2969020" y="2218334"/>
            <a:ext cx="4026413" cy="70683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00"/>
              </a:lnSpc>
              <a:spcBef>
                <a:spcPts val="2400"/>
              </a:spcBef>
              <a:spcAft>
                <a:spcPts val="300"/>
              </a:spcAft>
            </a:pPr>
            <a:r>
              <a:rPr lang="en-US" sz="4000" b="1" dirty="0">
                <a:solidFill>
                  <a:schemeClr val="accent4"/>
                </a:solidFill>
                <a:latin typeface="Arial"/>
                <a:cs typeface="Arial"/>
              </a:rPr>
              <a:t>Alpha-Release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1A1A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71500" y="571500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cs typeface="Arial"/>
              </a:rPr>
              <a:t>Core Loop:</a:t>
            </a:r>
            <a:endParaRPr lang="en-US" sz="27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68D5DB-F171-7E89-4605-27C358254382}"/>
              </a:ext>
            </a:extLst>
          </p:cNvPr>
          <p:cNvSpPr txBox="1"/>
          <p:nvPr/>
        </p:nvSpPr>
        <p:spPr>
          <a:xfrm>
            <a:off x="571500" y="1206967"/>
            <a:ext cx="450907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encounter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puzzle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nodes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→ loot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room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→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Unloot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gear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encounters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(reverse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progression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10" name="Grafik 9" descr="Ein Bild, das Gebäude, Maßstabsmodell, Turm enthält.&#10;&#10;KI-generierte Inhalte können fehlerhaft sein.">
            <a:extLst>
              <a:ext uri="{FF2B5EF4-FFF2-40B4-BE49-F238E27FC236}">
                <a16:creationId xmlns:a16="http://schemas.microsoft.com/office/drawing/2014/main" id="{A141BB3E-13D0-60E5-7D17-6B85A9B395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571" y="73479"/>
            <a:ext cx="3004457" cy="507002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738607-80EE-14A5-2BFB-7E15943D8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 descr="Ein Bild, das Gebäude, Screenshot, Stadt enthält.&#10;&#10;KI-generierte Inhalte können fehlerhaft sein.">
            <a:extLst>
              <a:ext uri="{FF2B5EF4-FFF2-40B4-BE49-F238E27FC236}">
                <a16:creationId xmlns:a16="http://schemas.microsoft.com/office/drawing/2014/main" id="{3C0A96F4-BB72-0290-433B-63322B999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C25167ED-F75F-36C8-B2F1-1CCB88282C7F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3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 0">
            <a:extLst>
              <a:ext uri="{FF2B5EF4-FFF2-40B4-BE49-F238E27FC236}">
                <a16:creationId xmlns:a16="http://schemas.microsoft.com/office/drawing/2014/main" id="{55F9D95B-9F18-69EC-86BE-3FF7D7E15570}"/>
              </a:ext>
            </a:extLst>
          </p:cNvPr>
          <p:cNvSpPr/>
          <p:nvPr/>
        </p:nvSpPr>
        <p:spPr>
          <a:xfrm>
            <a:off x="571500" y="571500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ea typeface="+mn-lt"/>
                <a:cs typeface="Arial"/>
              </a:rPr>
              <a:t>What’s in the alpha?</a:t>
            </a:r>
            <a:endParaRPr lang="en-US" sz="2700" dirty="0">
              <a:ea typeface="Calibri"/>
              <a:cs typeface="Calibri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16F6309-0C4E-118C-7BC0-B32273AFECBB}"/>
              </a:ext>
            </a:extLst>
          </p:cNvPr>
          <p:cNvSpPr txBox="1"/>
          <p:nvPr/>
        </p:nvSpPr>
        <p:spPr>
          <a:xfrm>
            <a:off x="571500" y="1206967"/>
            <a:ext cx="708274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playable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fully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playable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encounters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-in-progress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encounters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Node-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progression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loot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rooms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Detailed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Tutorial +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clearer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UI (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preview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tooltips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Story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framing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via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item &amp;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enemy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descriptions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tracks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menu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encounters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overworld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40547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311F7-D4AA-6BE3-D542-52D855DD3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Gebäude, Screenshot, Stadt enthält.&#10;&#10;KI-generierte Inhalte können fehlerhaft sein.">
            <a:extLst>
              <a:ext uri="{FF2B5EF4-FFF2-40B4-BE49-F238E27FC236}">
                <a16:creationId xmlns:a16="http://schemas.microsoft.com/office/drawing/2014/main" id="{D99D1317-5859-A149-D447-2F00DC57F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3D33F92B-3115-FE12-2F94-07372CE7754B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3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 0">
            <a:extLst>
              <a:ext uri="{FF2B5EF4-FFF2-40B4-BE49-F238E27FC236}">
                <a16:creationId xmlns:a16="http://schemas.microsoft.com/office/drawing/2014/main" id="{0CD4A546-F670-F024-8A2F-02ED3D66DC87}"/>
              </a:ext>
            </a:extLst>
          </p:cNvPr>
          <p:cNvSpPr/>
          <p:nvPr/>
        </p:nvSpPr>
        <p:spPr>
          <a:xfrm>
            <a:off x="571500" y="571500"/>
            <a:ext cx="409022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2700" b="1" dirty="0">
                <a:solidFill>
                  <a:srgbClr val="16C4D6"/>
                </a:solidFill>
                <a:latin typeface="Arial"/>
                <a:ea typeface="+mn-lt"/>
                <a:cs typeface="Arial"/>
              </a:rPr>
              <a:t>What’s missing/next?</a:t>
            </a:r>
            <a:endParaRPr lang="en-US" sz="2700" dirty="0">
              <a:ea typeface="Calibri"/>
              <a:cs typeface="Calibri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086B9B8-A77C-2E81-C6A0-F93D62F94B81}"/>
              </a:ext>
            </a:extLst>
          </p:cNvPr>
          <p:cNvSpPr txBox="1"/>
          <p:nvPr/>
        </p:nvSpPr>
        <p:spPr>
          <a:xfrm>
            <a:off x="571500" y="1206967"/>
            <a:ext cx="708274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Resolution Engine (solver + UI)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Sound effects &amp; ambient audio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Balancing and tuning encounters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Finishing WIP encounters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Adding story closure at the end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599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966E7547B9FE4C88046A968C6DF6EA" ma:contentTypeVersion="6" ma:contentTypeDescription="Ein neues Dokument erstellen." ma:contentTypeScope="" ma:versionID="5e6651ac348a1e7064c02ba87391c490">
  <xsd:schema xmlns:xsd="http://www.w3.org/2001/XMLSchema" xmlns:xs="http://www.w3.org/2001/XMLSchema" xmlns:p="http://schemas.microsoft.com/office/2006/metadata/properties" xmlns:ns3="95711226-3f78-4ae3-bbe1-618f205b36ad" targetNamespace="http://schemas.microsoft.com/office/2006/metadata/properties" ma:root="true" ma:fieldsID="f002a74a232e84fc52928f7478ef0215" ns3:_="">
    <xsd:import namespace="95711226-3f78-4ae3-bbe1-618f205b36a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11226-3f78-4ae3-bbe1-618f205b36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93AF416-BDE0-4E05-A7B5-D5C98EEBCDFF}">
  <ds:schemaRefs>
    <ds:schemaRef ds:uri="95711226-3f78-4ae3-bbe1-618f205b36a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7AA623D-E7FC-4388-83D4-7CD82C8D1F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4D9908-028A-48FA-A70A-4D882ABD9FA6}">
  <ds:schemaRefs>
    <ds:schemaRef ds:uri="95711226-3f78-4ae3-bbe1-618f205b36a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129</Words>
  <Application>Microsoft Office PowerPoint</Application>
  <PresentationFormat>Bildschirmpräsentation (16:9)</PresentationFormat>
  <Paragraphs>26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PowerPoint-Präsentation</vt:lpstr>
      <vt:lpstr>PowerPoint-Präsentation</vt:lpstr>
      <vt:lpstr>PowerPoint-Präsentation</vt:lpstr>
      <vt:lpstr>PowerPoint-Präsentation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Reverse RPG Dungeon Crawler - Game Proposal</dc:title>
  <dc:subject>Recursive Time Loop Minigame Pitch</dc:subject>
  <dc:creator>Game Design Team</dc:creator>
  <cp:lastModifiedBy>Samuel Saruba</cp:lastModifiedBy>
  <cp:revision>7</cp:revision>
  <dcterms:created xsi:type="dcterms:W3CDTF">2025-11-02T17:32:41Z</dcterms:created>
  <dcterms:modified xsi:type="dcterms:W3CDTF">2026-01-06T22:48:40Z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0x010100C6966E7547B9FE4C88046A968C6DF6EA</vt:lpwstr>
  </property>
</Properties>
</file>