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62" r:id="rId6"/>
    <p:sldId id="257" r:id="rId7"/>
    <p:sldId id="258" r:id="rId8"/>
    <p:sldId id="264" r:id="rId9"/>
    <p:sldId id="259" r:id="rId10"/>
    <p:sldId id="260" r:id="rId11"/>
    <p:sldId id="261" r:id="rId12"/>
    <p:sldId id="263" r:id="rId13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9" autoAdjust="0"/>
    <p:restoredTop sz="94660"/>
  </p:normalViewPr>
  <p:slideViewPr>
    <p:cSldViewPr snapToGrid="0">
      <p:cViewPr varScale="1">
        <p:scale>
          <a:sx n="93" d="100"/>
          <a:sy n="93" d="100"/>
        </p:scale>
        <p:origin x="537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18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1C9E53-CCDB-7465-1C4E-7758AFBC3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875B83-53B0-F368-1C2B-12F0A0C898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3053CC-7F59-0589-EE51-4192A0AB0E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619B9-2C44-C80C-A0D4-2CB8353640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64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CCCF2-EAD7-24D4-1F5A-7F4FBC49C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932D2B-2137-8F95-0907-35BBFB5D9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FBD6C3-EF32-08B4-1F1D-60D99B504E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C909C-DD18-EAC5-FFBA-37CB17F87F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59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C524D-9B4E-6D4F-B9BB-F61796D2C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219B9C-0BC9-E3BB-06A1-FB90AC508C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E7DE59-598E-8189-BEF3-C98D072FC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F0E72-9C7B-62BE-F2DC-FA4C7140D3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33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A0F52-76D3-5987-7DFD-E818426C0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02848C-AF4C-25D9-6FDD-557904FBCB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3EAF9B-629B-C51F-4EEB-6679E6BA41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12B2E-39AE-69A6-196D-3F8F86956F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7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8C705-4335-FBF7-5005-171D53872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FE97F7-49BD-5F87-878B-8AE9B95150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2DFA83-699D-5462-6870-9B67B9F97A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EE92E-6AE4-CD19-5A13-9BD248AF16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14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21061-57ED-41FE-9AC4-17BE92F67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458F44-A311-B78F-0DE2-A8E02AA7AD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3FB2D5-33B3-A1EC-601E-2B05AACC4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C7C14C-2628-8EB7-DA4B-95B943C252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02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808B4-9924-3329-6FAB-374CABAFAF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F9C37D-B6E7-BD5D-A4FC-D55D221468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7F3A58-074C-CEE7-377A-53629B3318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18AB6-9BD5-2817-410E-B2EB0EF532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68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A1A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86A91A-9EBE-DC98-B76B-5ECCE7C9D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164" y="0"/>
            <a:ext cx="7715250" cy="51435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F0DDABE-0FFB-16E8-406D-9F5967A367A6}"/>
              </a:ext>
            </a:extLst>
          </p:cNvPr>
          <p:cNvSpPr/>
          <p:nvPr/>
        </p:nvSpPr>
        <p:spPr>
          <a:xfrm>
            <a:off x="713164" y="0"/>
            <a:ext cx="7715250" cy="5143500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 2"/>
          <p:cNvSpPr/>
          <p:nvPr/>
        </p:nvSpPr>
        <p:spPr>
          <a:xfrm>
            <a:off x="842073" y="4523600"/>
            <a:ext cx="4026413" cy="4419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A Game by Ayoub </a:t>
            </a:r>
            <a:r>
              <a:rPr lang="en-US" sz="2000" b="1" dirty="0" err="1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Mabkhout</a:t>
            </a:r>
            <a:r>
              <a:rPr lang="en-US" sz="2000" b="1" dirty="0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 and Samuel Saruba</a:t>
            </a:r>
            <a:endParaRPr lang="en-US" sz="2000" b="1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2" name="Text 2">
            <a:extLst>
              <a:ext uri="{FF2B5EF4-FFF2-40B4-BE49-F238E27FC236}">
                <a16:creationId xmlns:a16="http://schemas.microsoft.com/office/drawing/2014/main" id="{27C84EC6-E063-69A9-E05B-8549E5A09986}"/>
              </a:ext>
            </a:extLst>
          </p:cNvPr>
          <p:cNvSpPr/>
          <p:nvPr/>
        </p:nvSpPr>
        <p:spPr>
          <a:xfrm>
            <a:off x="5373961" y="4424010"/>
            <a:ext cx="3880363" cy="4419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spcBef>
                <a:spcPts val="24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accent4"/>
                </a:solidFill>
                <a:latin typeface="Arial"/>
                <a:cs typeface="Arial"/>
              </a:rPr>
              <a:t>Team:</a:t>
            </a:r>
            <a:br>
              <a:rPr lang="en-US" sz="2000" b="1" dirty="0">
                <a:solidFill>
                  <a:schemeClr val="accent4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accent4"/>
                </a:solidFill>
                <a:latin typeface="Arial"/>
                <a:cs typeface="Arial"/>
              </a:rPr>
              <a:t>Last Minute</a:t>
            </a:r>
          </a:p>
        </p:txBody>
      </p:sp>
      <p:sp>
        <p:nvSpPr>
          <p:cNvPr id="3" name="Text 2">
            <a:extLst>
              <a:ext uri="{FF2B5EF4-FFF2-40B4-BE49-F238E27FC236}">
                <a16:creationId xmlns:a16="http://schemas.microsoft.com/office/drawing/2014/main" id="{EF8C10B6-5471-784A-ED15-ECDAF1BED2C2}"/>
              </a:ext>
            </a:extLst>
          </p:cNvPr>
          <p:cNvSpPr/>
          <p:nvPr/>
        </p:nvSpPr>
        <p:spPr>
          <a:xfrm>
            <a:off x="2557582" y="1808795"/>
            <a:ext cx="4026413" cy="70683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21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4000" b="1" dirty="0">
                <a:solidFill>
                  <a:schemeClr val="accent4"/>
                </a:solidFill>
                <a:latin typeface="Arial"/>
                <a:cs typeface="Arial"/>
              </a:rPr>
              <a:t>Milestone 5</a:t>
            </a:r>
            <a:r>
              <a:rPr lang="de-DE" sz="4000" b="1" dirty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sz="4000" b="1" dirty="0">
              <a:solidFill>
                <a:schemeClr val="accent4"/>
              </a:solidFill>
              <a:latin typeface="Arial"/>
              <a:cs typeface="Arial"/>
            </a:endParaRPr>
          </a:p>
          <a:p>
            <a:pPr algn="ctr">
              <a:lnSpc>
                <a:spcPts val="21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4000" b="1" dirty="0">
                <a:solidFill>
                  <a:schemeClr val="accent4"/>
                </a:solidFill>
                <a:latin typeface="Arial"/>
                <a:cs typeface="Arial"/>
              </a:rPr>
              <a:t>Playtesting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04AFDD-944A-C7B5-72CC-56C74617C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1996EFE4-5A1F-7F1B-2607-070ED9BBB842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Why We </a:t>
            </a:r>
            <a:r>
              <a:rPr lang="en-US" sz="2700" b="1" dirty="0" err="1">
                <a:solidFill>
                  <a:srgbClr val="16C4D6"/>
                </a:solidFill>
                <a:latin typeface="Arial"/>
                <a:cs typeface="Arial"/>
              </a:rPr>
              <a:t>Playtested</a:t>
            </a: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:</a:t>
            </a:r>
            <a:endParaRPr lang="en-US" sz="27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EEDA07F-ED11-5D9F-90E0-2F681FEAB09F}"/>
              </a:ext>
            </a:extLst>
          </p:cNvPr>
          <p:cNvSpPr txBox="1"/>
          <p:nvPr/>
        </p:nvSpPr>
        <p:spPr>
          <a:xfrm>
            <a:off x="571501" y="1206967"/>
            <a:ext cx="377061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only tested with ourselves so far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 are highly non-standard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of tunnel 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first-contact understanding, balancing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Free Time Tunnel Vision Image - Tunnel, Colors, Abstract | Download at  StockCake">
            <a:extLst>
              <a:ext uri="{FF2B5EF4-FFF2-40B4-BE49-F238E27FC236}">
                <a16:creationId xmlns:a16="http://schemas.microsoft.com/office/drawing/2014/main" id="{667566B1-AA91-58BF-5C8C-26D836EA4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883" y="1443026"/>
            <a:ext cx="3770616" cy="211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D1CC089B-A1DD-8B9C-37BE-D72E0CD1B2E4}"/>
              </a:ext>
            </a:extLst>
          </p:cNvPr>
          <p:cNvSpPr/>
          <p:nvPr/>
        </p:nvSpPr>
        <p:spPr>
          <a:xfrm>
            <a:off x="294098" y="3106006"/>
            <a:ext cx="554804" cy="3810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3229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1A1A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Playtest Setup:</a:t>
            </a:r>
            <a:endParaRPr lang="en-US" sz="27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68D5DB-F171-7E89-4605-27C358254382}"/>
              </a:ext>
            </a:extLst>
          </p:cNvPr>
          <p:cNvSpPr txBox="1"/>
          <p:nvPr/>
        </p:nvSpPr>
        <p:spPr>
          <a:xfrm>
            <a:off x="576636" y="1196693"/>
            <a:ext cx="4509071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Alpha: content-complete run (Ending + Unrest added)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 to no explanation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Think-aloud encouraged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interview after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Experienced roguelike player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gamer (low RPG literacy)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Casual gamer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Non-gamer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+ in-person sessions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Text, Person, Im Haus, computer enthält.&#10;&#10;KI-generierte Inhalte können fehlerhaft sein.">
            <a:extLst>
              <a:ext uri="{FF2B5EF4-FFF2-40B4-BE49-F238E27FC236}">
                <a16:creationId xmlns:a16="http://schemas.microsoft.com/office/drawing/2014/main" id="{3F0CCB46-3C02-0E96-D057-D118124B7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223" y="154112"/>
            <a:ext cx="3556142" cy="4741523"/>
          </a:xfrm>
          <a:prstGeom prst="rect">
            <a:avLst/>
          </a:prstGeom>
        </p:spPr>
      </p:pic>
      <p:sp>
        <p:nvSpPr>
          <p:cNvPr id="8" name="Text 0">
            <a:extLst>
              <a:ext uri="{FF2B5EF4-FFF2-40B4-BE49-F238E27FC236}">
                <a16:creationId xmlns:a16="http://schemas.microsoft.com/office/drawing/2014/main" id="{0BD6D571-7028-5B6E-0FE9-71D95EB52F4B}"/>
              </a:ext>
            </a:extLst>
          </p:cNvPr>
          <p:cNvSpPr/>
          <p:nvPr/>
        </p:nvSpPr>
        <p:spPr>
          <a:xfrm>
            <a:off x="514992" y="2896877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 err="1">
                <a:solidFill>
                  <a:schemeClr val="accent2"/>
                </a:solidFill>
                <a:latin typeface="Arial"/>
                <a:cs typeface="Arial"/>
              </a:rPr>
              <a:t>Playtesters</a:t>
            </a:r>
            <a:r>
              <a:rPr lang="en-US" sz="2700" b="1" dirty="0">
                <a:solidFill>
                  <a:schemeClr val="accent2"/>
                </a:solidFill>
                <a:latin typeface="Arial"/>
                <a:cs typeface="Arial"/>
              </a:rPr>
              <a:t>:</a:t>
            </a:r>
            <a:endParaRPr lang="en-US" sz="27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DFBA67-A21F-7399-6260-8EAA2B194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6437406D-DCA6-B88F-5CD3-3C976F4753FE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Questions asked:</a:t>
            </a:r>
            <a:endParaRPr lang="en-US" sz="2700" dirty="0"/>
          </a:p>
        </p:txBody>
      </p:sp>
      <p:sp>
        <p:nvSpPr>
          <p:cNvPr id="3" name="Sprechblase: oval 2">
            <a:extLst>
              <a:ext uri="{FF2B5EF4-FFF2-40B4-BE49-F238E27FC236}">
                <a16:creationId xmlns:a16="http://schemas.microsoft.com/office/drawing/2014/main" id="{C0B27F2A-94A6-AF5C-50DE-A8C379844B50}"/>
              </a:ext>
            </a:extLst>
          </p:cNvPr>
          <p:cNvSpPr/>
          <p:nvPr/>
        </p:nvSpPr>
        <p:spPr>
          <a:xfrm>
            <a:off x="3553830" y="1356403"/>
            <a:ext cx="2130174" cy="1299680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anything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happen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felt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unfair,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arbitrary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unearned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" name="Sprechblase: oval 4">
            <a:extLst>
              <a:ext uri="{FF2B5EF4-FFF2-40B4-BE49-F238E27FC236}">
                <a16:creationId xmlns:a16="http://schemas.microsoft.com/office/drawing/2014/main" id="{39E327E7-5A31-A922-D60E-6945A3588BF1}"/>
              </a:ext>
            </a:extLst>
          </p:cNvPr>
          <p:cNvSpPr/>
          <p:nvPr/>
        </p:nvSpPr>
        <p:spPr>
          <a:xfrm>
            <a:off x="6111412" y="1297969"/>
            <a:ext cx="2130174" cy="1369886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actually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plan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versus just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clicking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something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fun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6" name="Sprechblase: oval 5">
            <a:extLst>
              <a:ext uri="{FF2B5EF4-FFF2-40B4-BE49-F238E27FC236}">
                <a16:creationId xmlns:a16="http://schemas.microsoft.com/office/drawing/2014/main" id="{6910DE93-B10E-7A90-1D83-F5559EDC783B}"/>
              </a:ext>
            </a:extLst>
          </p:cNvPr>
          <p:cNvSpPr/>
          <p:nvPr/>
        </p:nvSpPr>
        <p:spPr>
          <a:xfrm>
            <a:off x="2513743" y="3097659"/>
            <a:ext cx="2320248" cy="1440094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feel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coherent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logical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thought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out –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even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might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understood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everything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E9B29B9A-DD1F-E272-E386-98FBDC2F2A00}"/>
              </a:ext>
            </a:extLst>
          </p:cNvPr>
          <p:cNvSpPr/>
          <p:nvPr/>
        </p:nvSpPr>
        <p:spPr>
          <a:xfrm>
            <a:off x="5782638" y="3150742"/>
            <a:ext cx="2226068" cy="1277419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wish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game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told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but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didn‘t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8" name="Sprechblase: oval 7">
            <a:extLst>
              <a:ext uri="{FF2B5EF4-FFF2-40B4-BE49-F238E27FC236}">
                <a16:creationId xmlns:a16="http://schemas.microsoft.com/office/drawing/2014/main" id="{F971E5E8-3BD6-FA7F-079A-44BE315ECD45}"/>
              </a:ext>
            </a:extLst>
          </p:cNvPr>
          <p:cNvSpPr/>
          <p:nvPr/>
        </p:nvSpPr>
        <p:spPr>
          <a:xfrm>
            <a:off x="712342" y="1645576"/>
            <a:ext cx="2130175" cy="1369887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playing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reverse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sense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ever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53951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3A6DB-A691-6BC9-34BC-43FE75D40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1332B43A-19FE-2152-968F-09E67E7B4C14}"/>
              </a:ext>
            </a:extLst>
          </p:cNvPr>
          <p:cNvSpPr/>
          <p:nvPr/>
        </p:nvSpPr>
        <p:spPr>
          <a:xfrm>
            <a:off x="854039" y="1015087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What Worked:</a:t>
            </a:r>
            <a:endParaRPr lang="en-US" sz="27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1D02274-5010-3525-79DC-455092FAB903}"/>
              </a:ext>
            </a:extLst>
          </p:cNvPr>
          <p:cNvSpPr txBox="1"/>
          <p:nvPr/>
        </p:nvSpPr>
        <p:spPr>
          <a:xfrm>
            <a:off x="648554" y="1445422"/>
            <a:ext cx="39594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idea felt novel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felt logically consistent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is fun (when readable)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Visuals + music praised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Reverse progression stood out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0">
            <a:extLst>
              <a:ext uri="{FF2B5EF4-FFF2-40B4-BE49-F238E27FC236}">
                <a16:creationId xmlns:a16="http://schemas.microsoft.com/office/drawing/2014/main" id="{BAAA32EA-6D8C-8804-EAD3-82F52E01662D}"/>
              </a:ext>
            </a:extLst>
          </p:cNvPr>
          <p:cNvSpPr/>
          <p:nvPr/>
        </p:nvSpPr>
        <p:spPr>
          <a:xfrm>
            <a:off x="4649054" y="1028709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chemeClr val="accent2"/>
                </a:solidFill>
                <a:latin typeface="Arial"/>
                <a:cs typeface="Arial"/>
              </a:rPr>
              <a:t>Main Problems:</a:t>
            </a:r>
            <a:endParaRPr lang="en-US" sz="2700" dirty="0">
              <a:solidFill>
                <a:schemeClr val="accent2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3920195-63D1-EABA-8A27-64C8D6BAB26D}"/>
              </a:ext>
            </a:extLst>
          </p:cNvPr>
          <p:cNvSpPr txBox="1"/>
          <p:nvPr/>
        </p:nvSpPr>
        <p:spPr>
          <a:xfrm>
            <a:off x="4607958" y="1482586"/>
            <a:ext cx="38874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 takes 20–30 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much information upfront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wording confusion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Players overwhelmed quickly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01717204-150B-572B-09A1-9596B20BF13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0250" y="0"/>
            <a:ext cx="51435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49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4BA876-F4B9-F9BD-7087-EE025F88E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0">
            <a:extLst>
              <a:ext uri="{FF2B5EF4-FFF2-40B4-BE49-F238E27FC236}">
                <a16:creationId xmlns:a16="http://schemas.microsoft.com/office/drawing/2014/main" id="{FE1581B1-C31C-87E9-72BA-0A2109E0BA9D}"/>
              </a:ext>
            </a:extLst>
          </p:cNvPr>
          <p:cNvSpPr/>
          <p:nvPr/>
        </p:nvSpPr>
        <p:spPr>
          <a:xfrm>
            <a:off x="624472" y="928617"/>
            <a:ext cx="4165529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FF0000"/>
                </a:solidFill>
                <a:latin typeface="Arial"/>
                <a:cs typeface="Arial"/>
              </a:rPr>
              <a:t>Biggest Complexity Wall:</a:t>
            </a:r>
            <a:endParaRPr lang="en-US" sz="2700" dirty="0">
              <a:solidFill>
                <a:srgbClr val="FF000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EAA02B6-F27F-9139-DAF5-AF702FB5AAAB}"/>
              </a:ext>
            </a:extLst>
          </p:cNvPr>
          <p:cNvSpPr txBox="1"/>
          <p:nvPr/>
        </p:nvSpPr>
        <p:spPr>
          <a:xfrm>
            <a:off x="624472" y="1499570"/>
            <a:ext cx="38874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actions vs retroactive 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 / buffs / Rot break intuition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rewriting past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Mental simulation too expensive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AutoShape 18">
            <a:extLst>
              <a:ext uri="{FF2B5EF4-FFF2-40B4-BE49-F238E27FC236}">
                <a16:creationId xmlns:a16="http://schemas.microsoft.com/office/drawing/2014/main" id="{50F4FDE1-AD1A-0B9E-1F0B-4818D2ED53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0250" y="0"/>
            <a:ext cx="51435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" name="Grafik 19" descr="Ein Bild, das Screenshot, Tastatur, Computer enthält.&#10;&#10;KI-generierte Inhalte können fehlerhaft sein.">
            <a:extLst>
              <a:ext uri="{FF2B5EF4-FFF2-40B4-BE49-F238E27FC236}">
                <a16:creationId xmlns:a16="http://schemas.microsoft.com/office/drawing/2014/main" id="{A942AB9D-119A-B61C-EB17-B64D4CA056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9311"/>
          <a:stretch>
            <a:fillRect/>
          </a:stretch>
        </p:blipFill>
        <p:spPr>
          <a:xfrm>
            <a:off x="5416406" y="1265259"/>
            <a:ext cx="3054636" cy="246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39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EAC721-D6F0-BA7E-45F4-EB0A69674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0F4C85DC-E138-E21B-9707-D2A463874DAC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Player Differences:</a:t>
            </a:r>
            <a:endParaRPr lang="en-US" sz="27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0F63088-1EBC-3443-4DF2-C57961C248DC}"/>
              </a:ext>
            </a:extLst>
          </p:cNvPr>
          <p:cNvSpPr txBox="1"/>
          <p:nvPr/>
        </p:nvSpPr>
        <p:spPr>
          <a:xfrm>
            <a:off x="576636" y="1196693"/>
            <a:ext cx="723172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Experienced player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deep engagement, minimal help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gamer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overwhelmed but intrigued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Casual gamer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lost when mechanics stack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Non-gamer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unplayable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Genre literacy is critical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08C88359-18BE-36F7-E04C-A6FF1637E67A}"/>
              </a:ext>
            </a:extLst>
          </p:cNvPr>
          <p:cNvSpPr/>
          <p:nvPr/>
        </p:nvSpPr>
        <p:spPr>
          <a:xfrm>
            <a:off x="308225" y="2571750"/>
            <a:ext cx="554804" cy="3810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 descr="Ein Bild, das Schuhwerk, Kleidung, Person, Menschliches Gesicht enthält.&#10;&#10;KI-generierte Inhalte können fehlerhaft sein.">
            <a:extLst>
              <a:ext uri="{FF2B5EF4-FFF2-40B4-BE49-F238E27FC236}">
                <a16:creationId xmlns:a16="http://schemas.microsoft.com/office/drawing/2014/main" id="{D1576F7A-0FEA-8940-3740-B25C34BC7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9921" y="2524782"/>
            <a:ext cx="2242976" cy="2242976"/>
          </a:xfrm>
          <a:prstGeom prst="rect">
            <a:avLst/>
          </a:prstGeom>
        </p:spPr>
      </p:pic>
      <p:pic>
        <p:nvPicPr>
          <p:cNvPr id="10" name="Grafik 9" descr="Ein Bild, das Kleidung, Person, Spielzeug, Schuhwerk enthält.&#10;&#10;KI-generierte Inhalte können fehlerhaft sein.">
            <a:extLst>
              <a:ext uri="{FF2B5EF4-FFF2-40B4-BE49-F238E27FC236}">
                <a16:creationId xmlns:a16="http://schemas.microsoft.com/office/drawing/2014/main" id="{96FE6B5D-9FF3-1F5E-268A-CA51CFC5A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5348" y="2526249"/>
            <a:ext cx="2242977" cy="2242977"/>
          </a:xfrm>
          <a:prstGeom prst="rect">
            <a:avLst/>
          </a:prstGeom>
        </p:spPr>
      </p:pic>
      <p:pic>
        <p:nvPicPr>
          <p:cNvPr id="12" name="Grafik 11" descr="Ein Bild, das Waffe, Spielzeug, Fiktive Gestalt, Actionfigur enthält.&#10;&#10;KI-generierte Inhalte können fehlerhaft sein.">
            <a:extLst>
              <a:ext uri="{FF2B5EF4-FFF2-40B4-BE49-F238E27FC236}">
                <a16:creationId xmlns:a16="http://schemas.microsoft.com/office/drawing/2014/main" id="{B47B86F9-437B-33C3-F8AC-0D59144239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1796" y="2524782"/>
            <a:ext cx="2244444" cy="2244444"/>
          </a:xfrm>
          <a:prstGeom prst="rect">
            <a:avLst/>
          </a:prstGeom>
        </p:spPr>
      </p:pic>
      <p:pic>
        <p:nvPicPr>
          <p:cNvPr id="14" name="Grafik 13" descr="Ein Bild, das Spielzeug, Fiktive Gestalt, Cartoon, Actionfigur enthält.&#10;&#10;KI-generierte Inhalte können fehlerhaft sein.">
            <a:extLst>
              <a:ext uri="{FF2B5EF4-FFF2-40B4-BE49-F238E27FC236}">
                <a16:creationId xmlns:a16="http://schemas.microsoft.com/office/drawing/2014/main" id="{5F6F3D07-2E22-482C-B0F4-E52D1D67CF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4018" y="2479282"/>
            <a:ext cx="2335444" cy="233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50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D0882F-6146-9B55-CCFC-689979B29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29672D2B-F4B1-FE68-3CD1-8618A3AB1CD9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Key Takeaways:</a:t>
            </a:r>
            <a:endParaRPr lang="en-US" sz="2700" dirty="0"/>
          </a:p>
        </p:txBody>
      </p:sp>
      <p:pic>
        <p:nvPicPr>
          <p:cNvPr id="6" name="Grafik 5" descr="Ein Bild, das Person, Im Haus, Wand, computer enthält.&#10;&#10;KI-generierte Inhalte können fehlerhaft sein.">
            <a:extLst>
              <a:ext uri="{FF2B5EF4-FFF2-40B4-BE49-F238E27FC236}">
                <a16:creationId xmlns:a16="http://schemas.microsoft.com/office/drawing/2014/main" id="{694516A4-DE37-10F1-90E1-36000D1AD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790" y="178889"/>
            <a:ext cx="3589292" cy="478572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BBFA864-760C-1EC7-5325-931EEC99561F}"/>
              </a:ext>
            </a:extLst>
          </p:cNvPr>
          <p:cNvSpPr txBox="1"/>
          <p:nvPr/>
        </p:nvSpPr>
        <p:spPr>
          <a:xfrm>
            <a:off x="571500" y="1206967"/>
            <a:ext cx="44367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Conceptually strong but cognitively fragile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 overload is the main barrier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GPR is niche but real</a:t>
            </a:r>
            <a:endParaRPr lang="de-DE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6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2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14F659-ED8F-9CF2-9715-F727F1B44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51A847AB-38E5-A742-322E-EE64DCF1E92F}"/>
              </a:ext>
            </a:extLst>
          </p:cNvPr>
          <p:cNvSpPr/>
          <p:nvPr/>
        </p:nvSpPr>
        <p:spPr>
          <a:xfrm>
            <a:off x="571499" y="571500"/>
            <a:ext cx="4652909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Immediate Changes Made:</a:t>
            </a:r>
            <a:endParaRPr lang="en-US" sz="27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7BF4BA0-64CC-9B0C-60C6-588E3BE54459}"/>
              </a:ext>
            </a:extLst>
          </p:cNvPr>
          <p:cNvSpPr txBox="1"/>
          <p:nvPr/>
        </p:nvSpPr>
        <p:spPr>
          <a:xfrm>
            <a:off x="571499" y="1013374"/>
            <a:ext cx="450907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Clearer tutorial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&amp; Action descriptions rewritten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 system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Unrest simplified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Buffer removed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0">
            <a:extLst>
              <a:ext uri="{FF2B5EF4-FFF2-40B4-BE49-F238E27FC236}">
                <a16:creationId xmlns:a16="http://schemas.microsoft.com/office/drawing/2014/main" id="{F12660A6-ABBA-2634-531B-1F8E30AF8AF4}"/>
              </a:ext>
            </a:extLst>
          </p:cNvPr>
          <p:cNvSpPr/>
          <p:nvPr/>
        </p:nvSpPr>
        <p:spPr>
          <a:xfrm>
            <a:off x="4172588" y="2727714"/>
            <a:ext cx="4652909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Planned Improvements:</a:t>
            </a:r>
            <a:endParaRPr lang="en-US" sz="27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E7A6652-D496-D7FA-F97B-03611B1BB04B}"/>
              </a:ext>
            </a:extLst>
          </p:cNvPr>
          <p:cNvSpPr txBox="1"/>
          <p:nvPr/>
        </p:nvSpPr>
        <p:spPr>
          <a:xfrm>
            <a:off x="4244506" y="3108714"/>
            <a:ext cx="450907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Easier pre-tutorial fight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Animated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Reset fight button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Forward-time visualization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front-loading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231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966E7547B9FE4C88046A968C6DF6EA" ma:contentTypeVersion="6" ma:contentTypeDescription="Ein neues Dokument erstellen." ma:contentTypeScope="" ma:versionID="5e6651ac348a1e7064c02ba87391c490">
  <xsd:schema xmlns:xsd="http://www.w3.org/2001/XMLSchema" xmlns:xs="http://www.w3.org/2001/XMLSchema" xmlns:p="http://schemas.microsoft.com/office/2006/metadata/properties" xmlns:ns3="95711226-3f78-4ae3-bbe1-618f205b36ad" targetNamespace="http://schemas.microsoft.com/office/2006/metadata/properties" ma:root="true" ma:fieldsID="f002a74a232e84fc52928f7478ef0215" ns3:_="">
    <xsd:import namespace="95711226-3f78-4ae3-bbe1-618f205b36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11226-3f78-4ae3-bbe1-618f205b36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4D9908-028A-48FA-A70A-4D882ABD9FA6}">
  <ds:schemaRefs>
    <ds:schemaRef ds:uri="95711226-3f78-4ae3-bbe1-618f205b36a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93AF416-BDE0-4E05-A7B5-D5C98EEBCDFF}">
  <ds:schemaRefs>
    <ds:schemaRef ds:uri="95711226-3f78-4ae3-bbe1-618f205b36a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7AA623D-E7FC-4388-83D4-7CD82C8D1F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334</Words>
  <Application>Microsoft Office PowerPoint</Application>
  <PresentationFormat>Bildschirmpräsentation (16:9)</PresentationFormat>
  <Paragraphs>81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Arial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Reverse RPG Dungeon Crawler - Game Proposal</dc:title>
  <dc:subject>Recursive Time Loop Minigame Pitch</dc:subject>
  <dc:creator>Game Design Team</dc:creator>
  <cp:lastModifiedBy>Samuel Saruba</cp:lastModifiedBy>
  <cp:revision>12</cp:revision>
  <dcterms:created xsi:type="dcterms:W3CDTF">2025-11-02T17:32:41Z</dcterms:created>
  <dcterms:modified xsi:type="dcterms:W3CDTF">2026-01-21T00:29:26Z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0x010100C6966E7547B9FE4C88046A968C6DF6EA</vt:lpwstr>
  </property>
</Properties>
</file>