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84230A-B10B-4DCD-BD1D-1F155B2A3B08}" v="26" dt="2025-10-22T14:10:18.0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300" y="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oub Mabkhout" userId="b2b939ff2c7a8dfd" providerId="LiveId" clId="{A34DEDA9-2259-4210-ADA5-D67AD9CB1219}"/>
    <pc:docChg chg="undo custSel addSld delSld modSld sldOrd">
      <pc:chgData name="Ayoub Mabkhout" userId="b2b939ff2c7a8dfd" providerId="LiveId" clId="{A34DEDA9-2259-4210-ADA5-D67AD9CB1219}" dt="2025-10-22T14:11:12.189" v="1060" actId="20577"/>
      <pc:docMkLst>
        <pc:docMk/>
      </pc:docMkLst>
      <pc:sldChg chg="addSp delSp modSp mod">
        <pc:chgData name="Ayoub Mabkhout" userId="b2b939ff2c7a8dfd" providerId="LiveId" clId="{A34DEDA9-2259-4210-ADA5-D67AD9CB1219}" dt="2025-10-22T14:11:12.189" v="1060" actId="20577"/>
        <pc:sldMkLst>
          <pc:docMk/>
          <pc:sldMk cId="0" sldId="257"/>
        </pc:sldMkLst>
        <pc:spChg chg="add del mod">
          <ac:chgData name="Ayoub Mabkhout" userId="b2b939ff2c7a8dfd" providerId="LiveId" clId="{A34DEDA9-2259-4210-ADA5-D67AD9CB1219}" dt="2025-10-22T14:11:12.189" v="1060" actId="20577"/>
          <ac:spMkLst>
            <pc:docMk/>
            <pc:sldMk cId="0" sldId="257"/>
            <ac:spMk id="61" creationId="{00000000-0000-0000-0000-000000000000}"/>
          </ac:spMkLst>
        </pc:spChg>
        <pc:picChg chg="add del mod">
          <ac:chgData name="Ayoub Mabkhout" userId="b2b939ff2c7a8dfd" providerId="LiveId" clId="{A34DEDA9-2259-4210-ADA5-D67AD9CB1219}" dt="2025-10-22T14:10:00.737" v="1021" actId="478"/>
          <ac:picMkLst>
            <pc:docMk/>
            <pc:sldMk cId="0" sldId="257"/>
            <ac:picMk id="62" creationId="{00000000-0000-0000-0000-000000000000}"/>
          </ac:picMkLst>
        </pc:picChg>
        <pc:picChg chg="mod">
          <ac:chgData name="Ayoub Mabkhout" userId="b2b939ff2c7a8dfd" providerId="LiveId" clId="{A34DEDA9-2259-4210-ADA5-D67AD9CB1219}" dt="2025-10-22T14:10:29.611" v="1031" actId="14100"/>
          <ac:picMkLst>
            <pc:docMk/>
            <pc:sldMk cId="0" sldId="257"/>
            <ac:picMk id="63" creationId="{00000000-0000-0000-0000-000000000000}"/>
          </ac:picMkLst>
        </pc:picChg>
        <pc:picChg chg="add mod">
          <ac:chgData name="Ayoub Mabkhout" userId="b2b939ff2c7a8dfd" providerId="LiveId" clId="{A34DEDA9-2259-4210-ADA5-D67AD9CB1219}" dt="2025-10-22T14:10:18.050" v="1027" actId="1076"/>
          <ac:picMkLst>
            <pc:docMk/>
            <pc:sldMk cId="0" sldId="257"/>
            <ac:picMk id="1028" creationId="{170D3DB8-EE29-2B84-D92D-3177FE45A34B}"/>
          </ac:picMkLst>
        </pc:picChg>
      </pc:sldChg>
      <pc:sldChg chg="modSp mod">
        <pc:chgData name="Ayoub Mabkhout" userId="b2b939ff2c7a8dfd" providerId="LiveId" clId="{A34DEDA9-2259-4210-ADA5-D67AD9CB1219}" dt="2025-10-22T14:00:38.776" v="964" actId="108"/>
        <pc:sldMkLst>
          <pc:docMk/>
          <pc:sldMk cId="0" sldId="258"/>
        </pc:sldMkLst>
        <pc:spChg chg="mod">
          <ac:chgData name="Ayoub Mabkhout" userId="b2b939ff2c7a8dfd" providerId="LiveId" clId="{A34DEDA9-2259-4210-ADA5-D67AD9CB1219}" dt="2025-10-22T14:00:38.776" v="964" actId="108"/>
          <ac:spMkLst>
            <pc:docMk/>
            <pc:sldMk cId="0" sldId="258"/>
            <ac:spMk id="68" creationId="{00000000-0000-0000-0000-000000000000}"/>
          </ac:spMkLst>
        </pc:spChg>
      </pc:sldChg>
      <pc:sldChg chg="ord">
        <pc:chgData name="Ayoub Mabkhout" userId="b2b939ff2c7a8dfd" providerId="LiveId" clId="{A34DEDA9-2259-4210-ADA5-D67AD9CB1219}" dt="2025-10-22T13:59:37.070" v="789"/>
        <pc:sldMkLst>
          <pc:docMk/>
          <pc:sldMk cId="0" sldId="259"/>
        </pc:sldMkLst>
      </pc:sldChg>
      <pc:sldChg chg="addSp delSp modSp new del mod">
        <pc:chgData name="Ayoub Mabkhout" userId="b2b939ff2c7a8dfd" providerId="LiveId" clId="{A34DEDA9-2259-4210-ADA5-D67AD9CB1219}" dt="2025-10-22T13:51:58.835" v="43" actId="680"/>
        <pc:sldMkLst>
          <pc:docMk/>
          <pc:sldMk cId="2819406560" sldId="261"/>
        </pc:sldMkLst>
        <pc:spChg chg="mod">
          <ac:chgData name="Ayoub Mabkhout" userId="b2b939ff2c7a8dfd" providerId="LiveId" clId="{A34DEDA9-2259-4210-ADA5-D67AD9CB1219}" dt="2025-10-22T13:51:57.032" v="40" actId="27636"/>
          <ac:spMkLst>
            <pc:docMk/>
            <pc:sldMk cId="2819406560" sldId="261"/>
            <ac:spMk id="2" creationId="{D9B1C1CB-AC4F-D74B-A234-948D32D72446}"/>
          </ac:spMkLst>
        </pc:spChg>
        <pc:spChg chg="add del">
          <ac:chgData name="Ayoub Mabkhout" userId="b2b939ff2c7a8dfd" providerId="LiveId" clId="{A34DEDA9-2259-4210-ADA5-D67AD9CB1219}" dt="2025-10-22T13:51:46.532" v="33" actId="478"/>
          <ac:spMkLst>
            <pc:docMk/>
            <pc:sldMk cId="2819406560" sldId="261"/>
            <ac:spMk id="3" creationId="{FA791906-6C0E-585E-47B7-8635FEB9C5C1}"/>
          </ac:spMkLst>
        </pc:spChg>
        <pc:picChg chg="add mod">
          <ac:chgData name="Ayoub Mabkhout" userId="b2b939ff2c7a8dfd" providerId="LiveId" clId="{A34DEDA9-2259-4210-ADA5-D67AD9CB1219}" dt="2025-10-22T13:50:55.211" v="22" actId="1076"/>
          <ac:picMkLst>
            <pc:docMk/>
            <pc:sldMk cId="2819406560" sldId="261"/>
            <ac:picMk id="5" creationId="{E45B52F7-210B-9093-E083-A30FDAB45888}"/>
          </ac:picMkLst>
        </pc:picChg>
        <pc:picChg chg="add mod">
          <ac:chgData name="Ayoub Mabkhout" userId="b2b939ff2c7a8dfd" providerId="LiveId" clId="{A34DEDA9-2259-4210-ADA5-D67AD9CB1219}" dt="2025-10-22T13:50:47.375" v="19"/>
          <ac:picMkLst>
            <pc:docMk/>
            <pc:sldMk cId="2819406560" sldId="261"/>
            <ac:picMk id="6" creationId="{B54E46E7-A85B-02A8-8B42-FDD2E31244C6}"/>
          </ac:picMkLst>
        </pc:picChg>
        <pc:picChg chg="add del mod">
          <ac:chgData name="Ayoub Mabkhout" userId="b2b939ff2c7a8dfd" providerId="LiveId" clId="{A34DEDA9-2259-4210-ADA5-D67AD9CB1219}" dt="2025-10-22T13:51:55.815" v="36" actId="478"/>
          <ac:picMkLst>
            <pc:docMk/>
            <pc:sldMk cId="2819406560" sldId="261"/>
            <ac:picMk id="7" creationId="{DDE667B0-8D9C-4A83-EC45-909DB63F29D3}"/>
          </ac:picMkLst>
        </pc:picChg>
        <pc:picChg chg="add del mod">
          <ac:chgData name="Ayoub Mabkhout" userId="b2b939ff2c7a8dfd" providerId="LiveId" clId="{A34DEDA9-2259-4210-ADA5-D67AD9CB1219}" dt="2025-10-22T13:51:47.236" v="34" actId="478"/>
          <ac:picMkLst>
            <pc:docMk/>
            <pc:sldMk cId="2819406560" sldId="261"/>
            <ac:picMk id="8" creationId="{B61DD091-9410-0B1C-AB65-28E145B85643}"/>
          </ac:picMkLst>
        </pc:picChg>
        <pc:picChg chg="add">
          <ac:chgData name="Ayoub Mabkhout" userId="b2b939ff2c7a8dfd" providerId="LiveId" clId="{A34DEDA9-2259-4210-ADA5-D67AD9CB1219}" dt="2025-10-22T13:51:40.407" v="31"/>
          <ac:picMkLst>
            <pc:docMk/>
            <pc:sldMk cId="2819406560" sldId="261"/>
            <ac:picMk id="9" creationId="{8CD57384-617A-8ACD-B16D-8CBAA70135A8}"/>
          </ac:picMkLst>
        </pc:picChg>
      </pc:sldChg>
      <pc:sldChg chg="new del">
        <pc:chgData name="Ayoub Mabkhout" userId="b2b939ff2c7a8dfd" providerId="LiveId" clId="{A34DEDA9-2259-4210-ADA5-D67AD9CB1219}" dt="2025-10-22T13:50:16.238" v="8" actId="47"/>
        <pc:sldMkLst>
          <pc:docMk/>
          <pc:sldMk cId="2945682577" sldId="261"/>
        </pc:sldMkLst>
      </pc:sldChg>
      <pc:sldChg chg="addSp delSp modSp new del mod">
        <pc:chgData name="Ayoub Mabkhout" userId="b2b939ff2c7a8dfd" providerId="LiveId" clId="{A34DEDA9-2259-4210-ADA5-D67AD9CB1219}" dt="2025-10-22T14:10:47.727" v="1058" actId="47"/>
        <pc:sldMkLst>
          <pc:docMk/>
          <pc:sldMk cId="3273505284" sldId="261"/>
        </pc:sldMkLst>
        <pc:spChg chg="mod">
          <ac:chgData name="Ayoub Mabkhout" userId="b2b939ff2c7a8dfd" providerId="LiveId" clId="{A34DEDA9-2259-4210-ADA5-D67AD9CB1219}" dt="2025-10-22T14:07:46.212" v="1012" actId="122"/>
          <ac:spMkLst>
            <pc:docMk/>
            <pc:sldMk cId="3273505284" sldId="261"/>
            <ac:spMk id="2" creationId="{AD9172E0-5BD9-9EF3-ECFF-B354AFEACE7D}"/>
          </ac:spMkLst>
        </pc:spChg>
        <pc:spChg chg="del">
          <ac:chgData name="Ayoub Mabkhout" userId="b2b939ff2c7a8dfd" providerId="LiveId" clId="{A34DEDA9-2259-4210-ADA5-D67AD9CB1219}" dt="2025-10-22T14:08:24.457" v="1014" actId="478"/>
          <ac:spMkLst>
            <pc:docMk/>
            <pc:sldMk cId="3273505284" sldId="261"/>
            <ac:spMk id="3" creationId="{C9C18E28-DCDE-9AAF-6112-EBA4E4897765}"/>
          </ac:spMkLst>
        </pc:spChg>
        <pc:picChg chg="add del">
          <ac:chgData name="Ayoub Mabkhout" userId="b2b939ff2c7a8dfd" providerId="LiveId" clId="{A34DEDA9-2259-4210-ADA5-D67AD9CB1219}" dt="2025-10-22T14:08:24.457" v="1014" actId="478"/>
          <ac:picMkLst>
            <pc:docMk/>
            <pc:sldMk cId="3273505284" sldId="261"/>
            <ac:picMk id="1026" creationId="{C4D1D128-04C7-CA6F-6133-8D6A8CE146B4}"/>
          </ac:picMkLst>
        </pc:picChg>
        <pc:picChg chg="add del mod">
          <ac:chgData name="Ayoub Mabkhout" userId="b2b939ff2c7a8dfd" providerId="LiveId" clId="{A34DEDA9-2259-4210-ADA5-D67AD9CB1219}" dt="2025-10-22T14:10:07.695" v="1023" actId="21"/>
          <ac:picMkLst>
            <pc:docMk/>
            <pc:sldMk cId="3273505284" sldId="261"/>
            <ac:picMk id="1028" creationId="{170D3DB8-EE29-2B84-D92D-3177FE45A34B}"/>
          </ac:picMkLst>
        </pc:picChg>
      </pc:sldChg>
      <pc:sldMasterChg chg="delSldLayout">
        <pc:chgData name="Ayoub Mabkhout" userId="b2b939ff2c7a8dfd" providerId="LiveId" clId="{A34DEDA9-2259-4210-ADA5-D67AD9CB1219}" dt="2025-10-22T14:10:47.727" v="1058" actId="47"/>
        <pc:sldMasterMkLst>
          <pc:docMk/>
          <pc:sldMasterMk cId="0" sldId="2147483659"/>
        </pc:sldMasterMkLst>
        <pc:sldLayoutChg chg="del">
          <pc:chgData name="Ayoub Mabkhout" userId="b2b939ff2c7a8dfd" providerId="LiveId" clId="{A34DEDA9-2259-4210-ADA5-D67AD9CB1219}" dt="2025-10-22T13:50:16.238" v="8" actId="47"/>
          <pc:sldLayoutMkLst>
            <pc:docMk/>
            <pc:sldMasterMk cId="0" sldId="2147483659"/>
            <pc:sldLayoutMk cId="0" sldId="2147483649"/>
          </pc:sldLayoutMkLst>
        </pc:sldLayoutChg>
        <pc:sldLayoutChg chg="del">
          <pc:chgData name="Ayoub Mabkhout" userId="b2b939ff2c7a8dfd" providerId="LiveId" clId="{A34DEDA9-2259-4210-ADA5-D67AD9CB1219}" dt="2025-10-22T14:10:47.727" v="1058" actId="47"/>
          <pc:sldLayoutMkLst>
            <pc:docMk/>
            <pc:sldMasterMk cId="0" sldId="2147483659"/>
            <pc:sldLayoutMk cId="0" sldId="214748365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eb80e69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eb80e69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9c131da3d5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9c131da3d5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9c131da3d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9c131da3d5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9beb80e6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9beb80e6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664500" y="2135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Chrono Regime????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96375" y="613775"/>
            <a:ext cx="48798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You are trying to be the powerful dictator of a modern, fictional country and squash all opposition.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Your scientists have built the world’s first time machine but it can’t erase memory. When you rewind time, everyone remembers what happened in the future.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The world becomes a political battlefield as rival factions race to build their own machine.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You must manipulate information, alliances, and warfare to stay ahead in a collapsing timeline.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8470" y="0"/>
            <a:ext cx="2459934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1152568" y="306620"/>
            <a:ext cx="7423396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Maintain dominance long enough to be the only one capable of controlling time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not let them to invent the time machine! Think of 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Crusader Kings 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 meets Plague Inc.</a:t>
            </a: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108" y="1945778"/>
            <a:ext cx="3971637" cy="256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Recent adventures in Crusader Kings III – Nerdy Bookahs">
            <a:extLst>
              <a:ext uri="{FF2B5EF4-FFF2-40B4-BE49-F238E27FC236}">
                <a16:creationId xmlns:a16="http://schemas.microsoft.com/office/drawing/2014/main" id="{170D3DB8-EE29-2B84-D92D-3177FE45A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312" y="1945778"/>
            <a:ext cx="4553580" cy="256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9400" y="263850"/>
            <a:ext cx="6754725" cy="46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6"/>
          <p:cNvSpPr txBox="1"/>
          <p:nvPr/>
        </p:nvSpPr>
        <p:spPr>
          <a:xfrm>
            <a:off x="1281450" y="322225"/>
            <a:ext cx="6581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Money, Popularity, Military Strength, Sympathy Level of Faction per Faction &amp; You as Dictator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013653">
            <a:off x="5337826" y="3040358"/>
            <a:ext cx="3483726" cy="174186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/>
          <p:cNvSpPr/>
          <p:nvPr/>
        </p:nvSpPr>
        <p:spPr>
          <a:xfrm>
            <a:off x="3755375" y="797334"/>
            <a:ext cx="2108800" cy="2418225"/>
          </a:xfrm>
          <a:custGeom>
            <a:avLst/>
            <a:gdLst/>
            <a:ahLst/>
            <a:cxnLst/>
            <a:rect l="l" t="t" r="r" b="b"/>
            <a:pathLst>
              <a:path w="84352" h="96729" extrusionOk="0">
                <a:moveTo>
                  <a:pt x="0" y="75687"/>
                </a:moveTo>
                <a:cubicBezTo>
                  <a:pt x="1979" y="81621"/>
                  <a:pt x="-1629" y="91231"/>
                  <a:pt x="3966" y="94030"/>
                </a:cubicBezTo>
                <a:cubicBezTo>
                  <a:pt x="13938" y="99019"/>
                  <a:pt x="27905" y="96250"/>
                  <a:pt x="37182" y="90064"/>
                </a:cubicBezTo>
                <a:cubicBezTo>
                  <a:pt x="42399" y="86585"/>
                  <a:pt x="51267" y="89132"/>
                  <a:pt x="55029" y="84115"/>
                </a:cubicBezTo>
                <a:cubicBezTo>
                  <a:pt x="58420" y="79593"/>
                  <a:pt x="55960" y="72169"/>
                  <a:pt x="59491" y="67755"/>
                </a:cubicBezTo>
                <a:cubicBezTo>
                  <a:pt x="62155" y="64425"/>
                  <a:pt x="63597" y="60008"/>
                  <a:pt x="66927" y="57344"/>
                </a:cubicBezTo>
                <a:cubicBezTo>
                  <a:pt x="69870" y="54990"/>
                  <a:pt x="73912" y="53635"/>
                  <a:pt x="75851" y="50403"/>
                </a:cubicBezTo>
                <a:cubicBezTo>
                  <a:pt x="79025" y="45112"/>
                  <a:pt x="77564" y="38182"/>
                  <a:pt x="78330" y="32060"/>
                </a:cubicBezTo>
                <a:cubicBezTo>
                  <a:pt x="79062" y="26207"/>
                  <a:pt x="79934" y="20303"/>
                  <a:pt x="81800" y="14708"/>
                </a:cubicBezTo>
                <a:cubicBezTo>
                  <a:pt x="82461" y="12725"/>
                  <a:pt x="85522" y="9919"/>
                  <a:pt x="83783" y="8759"/>
                </a:cubicBezTo>
                <a:cubicBezTo>
                  <a:pt x="80949" y="6868"/>
                  <a:pt x="77031" y="7545"/>
                  <a:pt x="73868" y="6280"/>
                </a:cubicBezTo>
                <a:cubicBezTo>
                  <a:pt x="70675" y="5004"/>
                  <a:pt x="68812" y="1006"/>
                  <a:pt x="65440" y="331"/>
                </a:cubicBezTo>
                <a:cubicBezTo>
                  <a:pt x="58830" y="-992"/>
                  <a:pt x="52259" y="3191"/>
                  <a:pt x="45610" y="4297"/>
                </a:cubicBezTo>
                <a:cubicBezTo>
                  <a:pt x="40058" y="5221"/>
                  <a:pt x="33789" y="791"/>
                  <a:pt x="28754" y="3306"/>
                </a:cubicBezTo>
                <a:cubicBezTo>
                  <a:pt x="26532" y="4416"/>
                  <a:pt x="29748" y="8755"/>
                  <a:pt x="28258" y="10742"/>
                </a:cubicBezTo>
                <a:cubicBezTo>
                  <a:pt x="26969" y="12461"/>
                  <a:pt x="24028" y="11932"/>
                  <a:pt x="22309" y="13221"/>
                </a:cubicBezTo>
                <a:cubicBezTo>
                  <a:pt x="20291" y="14734"/>
                  <a:pt x="19641" y="17503"/>
                  <a:pt x="18343" y="19666"/>
                </a:cubicBezTo>
                <a:cubicBezTo>
                  <a:pt x="16286" y="23093"/>
                  <a:pt x="8230" y="17577"/>
                  <a:pt x="6445" y="21153"/>
                </a:cubicBezTo>
                <a:cubicBezTo>
                  <a:pt x="5544" y="22958"/>
                  <a:pt x="10664" y="24238"/>
                  <a:pt x="9915" y="26111"/>
                </a:cubicBezTo>
                <a:cubicBezTo>
                  <a:pt x="7616" y="31863"/>
                  <a:pt x="5441" y="38444"/>
                  <a:pt x="6941" y="44454"/>
                </a:cubicBezTo>
                <a:cubicBezTo>
                  <a:pt x="8441" y="50464"/>
                  <a:pt x="11616" y="56841"/>
                  <a:pt x="9915" y="62797"/>
                </a:cubicBezTo>
                <a:cubicBezTo>
                  <a:pt x="8517" y="67692"/>
                  <a:pt x="5227" y="72366"/>
                  <a:pt x="992" y="75191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DE"/>
          </a:p>
        </p:txBody>
      </p:sp>
      <p:sp>
        <p:nvSpPr>
          <p:cNvPr id="77" name="Google Shape;77;p16"/>
          <p:cNvSpPr/>
          <p:nvPr/>
        </p:nvSpPr>
        <p:spPr>
          <a:xfrm>
            <a:off x="5629196" y="1117773"/>
            <a:ext cx="1019350" cy="578625"/>
          </a:xfrm>
          <a:custGeom>
            <a:avLst/>
            <a:gdLst/>
            <a:ahLst/>
            <a:cxnLst/>
            <a:rect l="l" t="t" r="r" b="b"/>
            <a:pathLst>
              <a:path w="40774" h="23145" extrusionOk="0">
                <a:moveTo>
                  <a:pt x="6847" y="6352"/>
                </a:moveTo>
                <a:cubicBezTo>
                  <a:pt x="10611" y="1336"/>
                  <a:pt x="18546" y="-827"/>
                  <a:pt x="24695" y="403"/>
                </a:cubicBezTo>
                <a:cubicBezTo>
                  <a:pt x="27087" y="882"/>
                  <a:pt x="28772" y="3282"/>
                  <a:pt x="31139" y="3873"/>
                </a:cubicBezTo>
                <a:cubicBezTo>
                  <a:pt x="34582" y="4732"/>
                  <a:pt x="41420" y="5389"/>
                  <a:pt x="40559" y="8831"/>
                </a:cubicBezTo>
                <a:cubicBezTo>
                  <a:pt x="40125" y="10565"/>
                  <a:pt x="37361" y="10542"/>
                  <a:pt x="36097" y="11806"/>
                </a:cubicBezTo>
                <a:cubicBezTo>
                  <a:pt x="33795" y="14107"/>
                  <a:pt x="34840" y="18925"/>
                  <a:pt x="32131" y="20729"/>
                </a:cubicBezTo>
                <a:cubicBezTo>
                  <a:pt x="27040" y="24119"/>
                  <a:pt x="19786" y="20025"/>
                  <a:pt x="13788" y="21225"/>
                </a:cubicBezTo>
                <a:cubicBezTo>
                  <a:pt x="9734" y="22036"/>
                  <a:pt x="4316" y="24646"/>
                  <a:pt x="1394" y="21721"/>
                </a:cubicBezTo>
                <a:cubicBezTo>
                  <a:pt x="-3377" y="16945"/>
                  <a:pt x="5813" y="8922"/>
                  <a:pt x="8830" y="2882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DE"/>
          </a:p>
        </p:txBody>
      </p:sp>
      <p:sp>
        <p:nvSpPr>
          <p:cNvPr id="78" name="Google Shape;78;p16"/>
          <p:cNvSpPr txBox="1"/>
          <p:nvPr/>
        </p:nvSpPr>
        <p:spPr>
          <a:xfrm>
            <a:off x="3931125" y="1295650"/>
            <a:ext cx="1868400" cy="11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Population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Public Support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Education Level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Geography/Lore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Economy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79" name="Google Shape;79;p16"/>
          <p:cNvSpPr/>
          <p:nvPr/>
        </p:nvSpPr>
        <p:spPr>
          <a:xfrm>
            <a:off x="1103075" y="3916525"/>
            <a:ext cx="966600" cy="738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Start Round</a:t>
            </a:r>
            <a:endParaRPr/>
          </a:p>
        </p:txBody>
      </p:sp>
      <p:sp>
        <p:nvSpPr>
          <p:cNvPr id="80" name="Google Shape;80;p16"/>
          <p:cNvSpPr/>
          <p:nvPr/>
        </p:nvSpPr>
        <p:spPr>
          <a:xfrm>
            <a:off x="334775" y="4044325"/>
            <a:ext cx="768300" cy="483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703810" y="1296785"/>
            <a:ext cx="8107680" cy="341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Gameplay: Possible per-round decisions are LLM-Driven Minigames</a:t>
            </a:r>
            <a:endParaRPr sz="11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Propaganda:</a:t>
            </a:r>
            <a:r>
              <a:rPr lang="en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 shown an article, rewrite real headlines to manipulate public opinion. The effectiveness depends on your reach (public support) and on the quality of the spin as judged by an LLM.</a:t>
            </a:r>
            <a:br>
              <a:rPr lang="en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Diplomacy:</a:t>
            </a:r>
            <a:r>
              <a:rPr lang="en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Natural-language negotiation with AI faction leaders to form alliances or orchestrate betrayal and potentially bribe them.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Invasion:</a:t>
            </a:r>
            <a:r>
              <a:rPr lang="en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Invade a province/region occupied by an opposing faction. LLM judges the likelihood of success based on factors like army size, geographical features, and tactics.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Rewind Time:</a:t>
            </a:r>
            <a:r>
              <a:rPr lang="en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Rewind time to undo an invasion or a decision, but beware, everyone retains memory of the future and this will affect your public support.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en" sz="11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5875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Immersion: LLM-generated context</a:t>
            </a:r>
          </a:p>
          <a:p>
            <a:pPr marL="15875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E.g., LLM generates news and news articles.</a:t>
            </a:r>
          </a:p>
          <a:p>
            <a:pPr marL="15875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enemy factions are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LLM based agents and act independently of you</a:t>
            </a:r>
          </a:p>
          <a:p>
            <a:pPr marL="15875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endParaRPr lang="en" sz="11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210700" y="185900"/>
            <a:ext cx="4065300" cy="5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Round: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1309688" y="768500"/>
            <a:ext cx="6524625" cy="24955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/>
          <p:nvPr/>
        </p:nvSpPr>
        <p:spPr>
          <a:xfrm>
            <a:off x="1326150" y="3879325"/>
            <a:ext cx="1363500" cy="458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Attack Region </a:t>
            </a:r>
            <a:endParaRPr/>
          </a:p>
        </p:txBody>
      </p:sp>
      <p:sp>
        <p:nvSpPr>
          <p:cNvPr id="88" name="Google Shape;88;p17"/>
          <p:cNvSpPr txBox="1"/>
          <p:nvPr/>
        </p:nvSpPr>
        <p:spPr>
          <a:xfrm>
            <a:off x="0" y="3922825"/>
            <a:ext cx="13014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Common Actions: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89" name="Google Shape;89;p17"/>
          <p:cNvSpPr/>
          <p:nvPr/>
        </p:nvSpPr>
        <p:spPr>
          <a:xfrm>
            <a:off x="2804700" y="3879325"/>
            <a:ext cx="1301400" cy="458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Initiate Talk with Faction </a:t>
            </a:r>
            <a:endParaRPr/>
          </a:p>
        </p:txBody>
      </p:sp>
      <p:sp>
        <p:nvSpPr>
          <p:cNvPr id="90" name="Google Shape;90;p17"/>
          <p:cNvSpPr txBox="1"/>
          <p:nvPr/>
        </p:nvSpPr>
        <p:spPr>
          <a:xfrm>
            <a:off x="6350750" y="3272000"/>
            <a:ext cx="2634900" cy="17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You and each Faction (controlled by AI Agent) make one decision in the decision tree or take one common action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150800" y="889025"/>
            <a:ext cx="1158900" cy="21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Each action has upsides and downsides affecting (hidden) stats that change the altitude and distribution of the population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4248675" y="3879325"/>
            <a:ext cx="959400" cy="458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Invest in Military </a:t>
            </a:r>
            <a:endParaRPr/>
          </a:p>
        </p:txBody>
      </p:sp>
      <p:sp>
        <p:nvSpPr>
          <p:cNvPr id="93" name="Google Shape;93;p17"/>
          <p:cNvSpPr txBox="1"/>
          <p:nvPr/>
        </p:nvSpPr>
        <p:spPr>
          <a:xfrm>
            <a:off x="1202900" y="768500"/>
            <a:ext cx="9378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Decision A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94" name="Google Shape;94;p17"/>
          <p:cNvSpPr txBox="1"/>
          <p:nvPr/>
        </p:nvSpPr>
        <p:spPr>
          <a:xfrm>
            <a:off x="1974150" y="768500"/>
            <a:ext cx="9378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Decision B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1604100" y="1494100"/>
            <a:ext cx="9378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Decision C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2623100" y="649300"/>
            <a:ext cx="181600" cy="18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1837100" y="649300"/>
            <a:ext cx="181600" cy="18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1425" y="1317250"/>
            <a:ext cx="260950" cy="26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93100" y="2042825"/>
            <a:ext cx="260950" cy="26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44050" y="1317250"/>
            <a:ext cx="260950" cy="26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3409100" y="649300"/>
            <a:ext cx="181600" cy="18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4215850" y="649300"/>
            <a:ext cx="181600" cy="18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3EC7FBB-1A6D-493F-8110-344041B991F8}">
  <we:reference id="wa200007130" version="1.0.0.1" store="en-001" storeType="OMEX"/>
  <we:alternateReferences>
    <we:reference id="wa200007130" version="1.0.0.1" store="WA20000713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362</Words>
  <Application>Microsoft Office PowerPoint</Application>
  <PresentationFormat>On-screen Show (16:9)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Ayoub Mabkhout</cp:lastModifiedBy>
  <cp:revision>1</cp:revision>
  <dcterms:modified xsi:type="dcterms:W3CDTF">2025-10-22T14:11:13Z</dcterms:modified>
</cp:coreProperties>
</file>