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ptx" ContentType="application/vnd.openxmlformats-officedocument.presentationml.presentation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267" r:id="rId7"/>
  </p:sldIdLst>
  <p:sldSz cx="9144000" cy="5143500" type="screen16x9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98C6EA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88272" autoAdjust="0"/>
  </p:normalViewPr>
  <p:slideViewPr>
    <p:cSldViewPr snapToGrid="0">
      <p:cViewPr>
        <p:scale>
          <a:sx n="121" d="100"/>
          <a:sy n="121" d="100"/>
        </p:scale>
        <p:origin x="54" y="-6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-810" y="-96"/>
      </p:cViewPr>
      <p:guideLst>
        <p:guide orient="horz" pos="2100"/>
        <p:guide pos="31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02/02/2026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02/02/2026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0025" y="500063"/>
            <a:ext cx="444500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8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133600"/>
            <a:ext cx="9144000" cy="30099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0200"/>
            <a:ext cx="9144000" cy="35432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AFB31D1-9F5A-F8AE-F02D-C9C3EB87E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15" y="267758"/>
            <a:ext cx="8639970" cy="1130399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B037A9-9599-74F1-B27B-A701253EC916}"/>
              </a:ext>
            </a:extLst>
          </p:cNvPr>
          <p:cNvSpPr/>
          <p:nvPr userDrawn="1"/>
        </p:nvSpPr>
        <p:spPr>
          <a:xfrm>
            <a:off x="-7208" y="4861354"/>
            <a:ext cx="9151208" cy="2821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3A3F27DA-F045-03CA-AC95-E37414A3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2015" y="4861354"/>
            <a:ext cx="7983553" cy="215444"/>
          </a:xfrm>
        </p:spPr>
        <p:txBody>
          <a:bodyPr/>
          <a:lstStyle/>
          <a:p>
            <a:r>
              <a:rPr lang="de-DE" dirty="0"/>
              <a:t>TUM School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Computation</a:t>
            </a:r>
            <a:r>
              <a:rPr lang="de-DE" dirty="0"/>
              <a:t>, Information and Technology | Technische Universität München</a:t>
            </a:r>
          </a:p>
        </p:txBody>
      </p:sp>
      <p:sp>
        <p:nvSpPr>
          <p:cNvPr id="10" name="Foliennummernplatzhalter 6">
            <a:extLst>
              <a:ext uri="{FF2B5EF4-FFF2-40B4-BE49-F238E27FC236}">
                <a16:creationId xmlns:a16="http://schemas.microsoft.com/office/drawing/2014/main" id="{077FF991-E63C-E4B4-00D2-56B2021B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4434" y="4861354"/>
            <a:ext cx="597551" cy="215444"/>
          </a:xfrm>
        </p:spPr>
        <p:txBody>
          <a:bodyPr/>
          <a:lstStyle/>
          <a:p>
            <a:fld id="{7BC6339C-EBB9-4F99-9F6F-F0910A22596F}" type="slidenum">
              <a:rPr lang="de-DE" smtClean="0"/>
              <a:t>‹#›</a:t>
            </a:fld>
            <a:endParaRPr lang="de-DE"/>
          </a:p>
        </p:txBody>
      </p:sp>
      <p:pic>
        <p:nvPicPr>
          <p:cNvPr id="2" name="Bild 8">
            <a:extLst>
              <a:ext uri="{FF2B5EF4-FFF2-40B4-BE49-F238E27FC236}">
                <a16:creationId xmlns:a16="http://schemas.microsoft.com/office/drawing/2014/main" id="{D43486B6-D735-4F5B-EC40-B8AA4803B4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600" y="288000"/>
            <a:ext cx="576000" cy="303613"/>
          </a:xfrm>
          <a:prstGeom prst="rect">
            <a:avLst/>
          </a:prstGeom>
        </p:spPr>
      </p:pic>
      <p:sp>
        <p:nvSpPr>
          <p:cNvPr id="4" name="Textplatzhalter 2">
            <a:extLst>
              <a:ext uri="{FF2B5EF4-FFF2-40B4-BE49-F238E27FC236}">
                <a16:creationId xmlns:a16="http://schemas.microsoft.com/office/drawing/2014/main" id="{DEFFD170-06CB-D811-E89F-FCA123B15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15" y="1419754"/>
            <a:ext cx="8639970" cy="3169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76281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143125"/>
            <a:ext cx="8508999" cy="25431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5053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48752"/>
            <a:ext cx="4188333" cy="2547074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8840"/>
            <a:ext cx="4180392" cy="254691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152650"/>
            <a:ext cx="9144000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52650"/>
            <a:ext cx="4197858" cy="2552700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3125"/>
            <a:ext cx="4180392" cy="2543176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7829538" cy="28851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18800" y="324000"/>
            <a:ext cx="604774" cy="3185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4922462"/>
            <a:ext cx="1115376" cy="210507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19506" y="321468"/>
            <a:ext cx="7160425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Mustertechnik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Fakultät für Musterverfahren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74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  <p:sldLayoutId id="2147483712" r:id="rId9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5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 37">
            <a:extLst>
              <a:ext uri="{FF2B5EF4-FFF2-40B4-BE49-F238E27FC236}">
                <a16:creationId xmlns:a16="http://schemas.microsoft.com/office/drawing/2014/main" id="{F2604A6F-186A-6BFF-55BC-38361C26A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Caretaker Chaos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0E7FF7-573B-F771-F410-221AE88F9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2015" y="4861354"/>
            <a:ext cx="7983553" cy="215444"/>
          </a:xfrm>
        </p:spPr>
        <p:txBody>
          <a:bodyPr/>
          <a:lstStyle/>
          <a:p>
            <a:r>
              <a:rPr lang="de-DE" sz="750" dirty="0" err="1">
                <a:solidFill>
                  <a:schemeClr val="bg1"/>
                </a:solidFill>
              </a:rPr>
              <a:t>DemoDay</a:t>
            </a:r>
            <a:r>
              <a:rPr lang="de-DE" sz="750" dirty="0">
                <a:solidFill>
                  <a:schemeClr val="bg1"/>
                </a:solidFill>
              </a:rPr>
              <a:t> WS 24/25 | Prof. D. Plecher |  TUM School </a:t>
            </a:r>
            <a:r>
              <a:rPr lang="de-DE" sz="750" dirty="0" err="1">
                <a:solidFill>
                  <a:schemeClr val="bg1"/>
                </a:solidFill>
              </a:rPr>
              <a:t>of</a:t>
            </a:r>
            <a:r>
              <a:rPr lang="de-DE" sz="750" dirty="0">
                <a:solidFill>
                  <a:schemeClr val="bg1"/>
                </a:solidFill>
              </a:rPr>
              <a:t> </a:t>
            </a:r>
            <a:r>
              <a:rPr lang="de-DE" sz="750" dirty="0" err="1">
                <a:solidFill>
                  <a:schemeClr val="bg1"/>
                </a:solidFill>
              </a:rPr>
              <a:t>Computation</a:t>
            </a:r>
            <a:r>
              <a:rPr lang="de-DE" sz="750" dirty="0">
                <a:solidFill>
                  <a:schemeClr val="bg1"/>
                </a:solidFill>
              </a:rPr>
              <a:t>, Information and Technology | Technische Universität München</a:t>
            </a:r>
          </a:p>
        </p:txBody>
      </p:sp>
      <p:sp>
        <p:nvSpPr>
          <p:cNvPr id="39" name="Inhaltsplatzhalter 38">
            <a:extLst>
              <a:ext uri="{FF2B5EF4-FFF2-40B4-BE49-F238E27FC236}">
                <a16:creationId xmlns:a16="http://schemas.microsoft.com/office/drawing/2014/main" id="{0925A042-397A-9C65-EF07-1EEF2EA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0" y="4535424"/>
            <a:ext cx="5386785" cy="272845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dirty="0"/>
              <a:t>Alexandra Colf, Christian Barbu, Luka Demetrashvili</a:t>
            </a:r>
          </a:p>
        </p:txBody>
      </p:sp>
      <p:graphicFrame>
        <p:nvGraphicFramePr>
          <p:cNvPr id="4" name="Object 3">
            <a:hlinkClick r:id="" action="ppaction://ole?verb=0"/>
            <a:extLst>
              <a:ext uri="{FF2B5EF4-FFF2-40B4-BE49-F238E27FC236}">
                <a16:creationId xmlns:a16="http://schemas.microsoft.com/office/drawing/2014/main" id="{009EACBA-7117-7735-FE64-6580A09612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315253"/>
              </p:ext>
            </p:extLst>
          </p:nvPr>
        </p:nvGraphicFramePr>
        <p:xfrm>
          <a:off x="5036754" y="257298"/>
          <a:ext cx="3007601" cy="4251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2" imgW="15138049" imgH="21403129" progId="PowerPoint.Show.12">
                  <p:embed/>
                </p:oleObj>
              </mc:Choice>
              <mc:Fallback>
                <p:oleObj name="Presentation" r:id="rId2" imgW="15138049" imgH="21403129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36754" y="257298"/>
                        <a:ext cx="3007601" cy="4251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D652769-3F3E-792F-4FBB-A377C8BC9C8C}"/>
              </a:ext>
            </a:extLst>
          </p:cNvPr>
          <p:cNvSpPr txBox="1"/>
          <p:nvPr/>
        </p:nvSpPr>
        <p:spPr>
          <a:xfrm>
            <a:off x="677917" y="1876096"/>
            <a:ext cx="3862552" cy="10994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Tx/>
              <a:buChar char="-"/>
            </a:pPr>
            <a:r>
              <a:rPr lang="en-US" sz="1600" dirty="0">
                <a:latin typeface="+mn-lt"/>
              </a:rPr>
              <a:t>Time-travel to prevent grandma’s death</a:t>
            </a:r>
          </a:p>
          <a:p>
            <a:pPr marL="285750" indent="-285750">
              <a:lnSpc>
                <a:spcPct val="114000"/>
              </a:lnSpc>
              <a:buFontTx/>
              <a:buChar char="-"/>
            </a:pPr>
            <a:r>
              <a:rPr lang="en-US" sz="1600" dirty="0">
                <a:latin typeface="+mn-lt"/>
              </a:rPr>
              <a:t>Drag hazards away</a:t>
            </a:r>
          </a:p>
          <a:p>
            <a:pPr marL="285750" indent="-285750">
              <a:lnSpc>
                <a:spcPct val="114000"/>
              </a:lnSpc>
              <a:buFontTx/>
              <a:buChar char="-"/>
            </a:pPr>
            <a:r>
              <a:rPr lang="en-US" sz="1600" dirty="0">
                <a:latin typeface="+mn-lt"/>
              </a:rPr>
              <a:t>Top-down 2D game</a:t>
            </a:r>
          </a:p>
          <a:p>
            <a:pPr marL="285750" indent="-285750">
              <a:lnSpc>
                <a:spcPct val="114000"/>
              </a:lnSpc>
              <a:buFontTx/>
              <a:buChar char="-"/>
            </a:pPr>
            <a:r>
              <a:rPr lang="en-US" sz="1600" dirty="0">
                <a:latin typeface="+mn-lt"/>
              </a:rPr>
              <a:t>Overcooked-style frantic management</a:t>
            </a:r>
          </a:p>
        </p:txBody>
      </p:sp>
    </p:spTree>
    <p:extLst>
      <p:ext uri="{BB962C8B-B14F-4D97-AF65-F5344CB8AC3E}">
        <p14:creationId xmlns:p14="http://schemas.microsoft.com/office/powerpoint/2010/main" val="772332394"/>
      </p:ext>
    </p:extLst>
  </p:cSld>
  <p:clrMapOvr>
    <a:masterClrMapping/>
  </p:clrMapOvr>
</p:sld>
</file>

<file path=ppt/theme/theme1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76887F95-795D-4DAA-BA43-99C73B662881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C2B0A518-C71A-4D8F-A544-048A98055B92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11A0772A-A565-4E07-99D3-3B869E36E445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04946AB9-F80C-42B9-AA02-B9F49500BAFB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9595ECF4-1CB8-4B2F-8A79-9B0ADA265A3D}"/>
    </a:ext>
  </a:extLst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_Example_Slide.pptx" id="{AF9D8AAA-CA25-42B7-886F-DB58FA201D0E}" vid="{E51A5F44-5745-47EA-8B1F-CF6984A97EAE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 Name</Template>
  <TotalTime>4</TotalTime>
  <Words>46</Words>
  <Application>Microsoft Office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Calibri</vt:lpstr>
      <vt:lpstr>Courier New</vt:lpstr>
      <vt:lpstr>Symbol</vt:lpstr>
      <vt:lpstr>Wingdings</vt:lpstr>
      <vt:lpstr>Titel 1</vt:lpstr>
      <vt:lpstr>Titel 2</vt:lpstr>
      <vt:lpstr>Titel 3</vt:lpstr>
      <vt:lpstr>Inhalt</vt:lpstr>
      <vt:lpstr>Kapiteltrenner blau</vt:lpstr>
      <vt:lpstr>Kapiteltrenner schwarz</vt:lpstr>
      <vt:lpstr>Microsoft PowerPoint Presentation</vt:lpstr>
      <vt:lpstr>Caretaker Chaos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MANUELA FRANCISCA COLF</dc:creator>
  <cp:lastModifiedBy>MANUELA FRANCISCA COLF</cp:lastModifiedBy>
  <cp:revision>1</cp:revision>
  <cp:lastPrinted>2015-07-30T14:04:45Z</cp:lastPrinted>
  <dcterms:created xsi:type="dcterms:W3CDTF">2026-02-02T11:53:13Z</dcterms:created>
  <dcterms:modified xsi:type="dcterms:W3CDTF">2026-02-02T11:58:08Z</dcterms:modified>
</cp:coreProperties>
</file>