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"/>
  </p:notesMasterIdLst>
  <p:sldIdLst>
    <p:sldId id="272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3535"/>
    <a:srgbClr val="003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2B29AA-F076-4725-9E45-4276549EAC96}" v="44" dt="2026-01-29T20:43:33.4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97" autoAdjust="0"/>
    <p:restoredTop sz="94660"/>
  </p:normalViewPr>
  <p:slideViewPr>
    <p:cSldViewPr snapToGrid="0">
      <p:cViewPr varScale="1">
        <p:scale>
          <a:sx n="17" d="100"/>
          <a:sy n="17" d="100"/>
        </p:scale>
        <p:origin x="27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95925-33D7-4B18-9CE1-DF06A7F778BA}" type="datetimeFigureOut">
              <a:rPr lang="de-DE" smtClean="0"/>
              <a:t>29.01.2026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B8B0A-11EE-4155-98AC-F3EA425177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753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88849" rtl="0" eaLnBrk="1" latinLnBrk="0" hangingPunct="1">
      <a:defRPr sz="3397" kern="1200">
        <a:solidFill>
          <a:schemeClr val="tx1"/>
        </a:solidFill>
        <a:latin typeface="+mn-lt"/>
        <a:ea typeface="+mn-ea"/>
        <a:cs typeface="+mn-cs"/>
      </a:defRPr>
    </a:lvl1pPr>
    <a:lvl2pPr marL="1294425" algn="l" defTabSz="2588849" rtl="0" eaLnBrk="1" latinLnBrk="0" hangingPunct="1">
      <a:defRPr sz="3397" kern="1200">
        <a:solidFill>
          <a:schemeClr val="tx1"/>
        </a:solidFill>
        <a:latin typeface="+mn-lt"/>
        <a:ea typeface="+mn-ea"/>
        <a:cs typeface="+mn-cs"/>
      </a:defRPr>
    </a:lvl2pPr>
    <a:lvl3pPr marL="2588849" algn="l" defTabSz="2588849" rtl="0" eaLnBrk="1" latinLnBrk="0" hangingPunct="1">
      <a:defRPr sz="3397" kern="1200">
        <a:solidFill>
          <a:schemeClr val="tx1"/>
        </a:solidFill>
        <a:latin typeface="+mn-lt"/>
        <a:ea typeface="+mn-ea"/>
        <a:cs typeface="+mn-cs"/>
      </a:defRPr>
    </a:lvl3pPr>
    <a:lvl4pPr marL="3883274" algn="l" defTabSz="2588849" rtl="0" eaLnBrk="1" latinLnBrk="0" hangingPunct="1">
      <a:defRPr sz="3397" kern="1200">
        <a:solidFill>
          <a:schemeClr val="tx1"/>
        </a:solidFill>
        <a:latin typeface="+mn-lt"/>
        <a:ea typeface="+mn-ea"/>
        <a:cs typeface="+mn-cs"/>
      </a:defRPr>
    </a:lvl4pPr>
    <a:lvl5pPr marL="5177699" algn="l" defTabSz="2588849" rtl="0" eaLnBrk="1" latinLnBrk="0" hangingPunct="1">
      <a:defRPr sz="3397" kern="1200">
        <a:solidFill>
          <a:schemeClr val="tx1"/>
        </a:solidFill>
        <a:latin typeface="+mn-lt"/>
        <a:ea typeface="+mn-ea"/>
        <a:cs typeface="+mn-cs"/>
      </a:defRPr>
    </a:lvl5pPr>
    <a:lvl6pPr marL="6472123" algn="l" defTabSz="2588849" rtl="0" eaLnBrk="1" latinLnBrk="0" hangingPunct="1">
      <a:defRPr sz="3397" kern="1200">
        <a:solidFill>
          <a:schemeClr val="tx1"/>
        </a:solidFill>
        <a:latin typeface="+mn-lt"/>
        <a:ea typeface="+mn-ea"/>
        <a:cs typeface="+mn-cs"/>
      </a:defRPr>
    </a:lvl6pPr>
    <a:lvl7pPr marL="7766548" algn="l" defTabSz="2588849" rtl="0" eaLnBrk="1" latinLnBrk="0" hangingPunct="1">
      <a:defRPr sz="3397" kern="1200">
        <a:solidFill>
          <a:schemeClr val="tx1"/>
        </a:solidFill>
        <a:latin typeface="+mn-lt"/>
        <a:ea typeface="+mn-ea"/>
        <a:cs typeface="+mn-cs"/>
      </a:defRPr>
    </a:lvl7pPr>
    <a:lvl8pPr marL="9060972" algn="l" defTabSz="2588849" rtl="0" eaLnBrk="1" latinLnBrk="0" hangingPunct="1">
      <a:defRPr sz="3397" kern="1200">
        <a:solidFill>
          <a:schemeClr val="tx1"/>
        </a:solidFill>
        <a:latin typeface="+mn-lt"/>
        <a:ea typeface="+mn-ea"/>
        <a:cs typeface="+mn-cs"/>
      </a:defRPr>
    </a:lvl8pPr>
    <a:lvl9pPr marL="10355397" algn="l" defTabSz="2588849" rtl="0" eaLnBrk="1" latinLnBrk="0" hangingPunct="1">
      <a:defRPr sz="33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6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anstaltung mit weiteren Punk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10195D84-C60D-9D53-A8CF-8A6E6A39BF0D}"/>
              </a:ext>
            </a:extLst>
          </p:cNvPr>
          <p:cNvSpPr/>
          <p:nvPr userDrawn="1"/>
        </p:nvSpPr>
        <p:spPr>
          <a:xfrm>
            <a:off x="1" y="5501031"/>
            <a:ext cx="20237417" cy="5096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14427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2804B6E0-D5DE-5CBC-A2DA-ABE9454CF50B}"/>
              </a:ext>
            </a:extLst>
          </p:cNvPr>
          <p:cNvSpPr/>
          <p:nvPr userDrawn="1"/>
        </p:nvSpPr>
        <p:spPr>
          <a:xfrm>
            <a:off x="1" y="10597572"/>
            <a:ext cx="20237417" cy="10193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427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952240B-3E79-E1EE-6FA7-658063B146D3}"/>
              </a:ext>
            </a:extLst>
          </p:cNvPr>
          <p:cNvSpPr/>
          <p:nvPr userDrawn="1"/>
        </p:nvSpPr>
        <p:spPr>
          <a:xfrm>
            <a:off x="15139855" y="37711718"/>
            <a:ext cx="5097563" cy="50965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427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583784A-D95E-09EF-C8F9-2FB8FF5A82EA}"/>
              </a:ext>
            </a:extLst>
          </p:cNvPr>
          <p:cNvSpPr txBox="1"/>
          <p:nvPr userDrawn="1"/>
        </p:nvSpPr>
        <p:spPr>
          <a:xfrm>
            <a:off x="24154375" y="40842127"/>
            <a:ext cx="3864600" cy="522835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r" defTabSz="12943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de-DE" sz="5096" b="0" i="0" u="none" strike="noStrike" baseline="30000" dirty="0">
                <a:solidFill>
                  <a:schemeClr val="tx2"/>
                </a:solidFill>
                <a:latin typeface="HelveticaNeueLT Pro 55 Roman" panose="020B0604020202020204" pitchFamily="34" charset="0"/>
              </a:rPr>
              <a:t>www.cit.tum.de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5B24FF1-F57C-75B2-9857-3AEC80F7F1F8}"/>
              </a:ext>
            </a:extLst>
          </p:cNvPr>
          <p:cNvSpPr/>
          <p:nvPr userDrawn="1"/>
        </p:nvSpPr>
        <p:spPr>
          <a:xfrm>
            <a:off x="28210556" y="40800152"/>
            <a:ext cx="305816" cy="3057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427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5757468-A852-C194-D968-0FB0DB13FB16}"/>
              </a:ext>
            </a:extLst>
          </p:cNvPr>
          <p:cNvSpPr/>
          <p:nvPr userDrawn="1"/>
        </p:nvSpPr>
        <p:spPr>
          <a:xfrm>
            <a:off x="1" y="36080284"/>
            <a:ext cx="30275213" cy="16314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427" dirty="0"/>
          </a:p>
        </p:txBody>
      </p:sp>
      <p:sp>
        <p:nvSpPr>
          <p:cNvPr id="41" name="Textplatzhalter 40">
            <a:extLst>
              <a:ext uri="{FF2B5EF4-FFF2-40B4-BE49-F238E27FC236}">
                <a16:creationId xmlns:a16="http://schemas.microsoft.com/office/drawing/2014/main" id="{0B45AB05-07B7-5EA9-28EC-B8195A1991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52138" y="10597572"/>
            <a:ext cx="17349057" cy="10193084"/>
          </a:xfrm>
        </p:spPr>
        <p:txBody>
          <a:bodyPr anchor="ctr">
            <a:noAutofit/>
          </a:bodyPr>
          <a:lstStyle>
            <a:lvl1pPr marL="0" indent="0" algn="l">
              <a:lnSpc>
                <a:spcPts val="20384"/>
              </a:lnSpc>
              <a:buNone/>
              <a:defRPr sz="20384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HEADLINE</a:t>
            </a:r>
          </a:p>
          <a:p>
            <a:pPr lvl="0"/>
            <a:r>
              <a:rPr lang="de-DE" dirty="0"/>
              <a:t>HEADLINE</a:t>
            </a:r>
          </a:p>
          <a:p>
            <a:pPr lvl="0"/>
            <a:r>
              <a:rPr lang="de-DE" dirty="0"/>
              <a:t>HEADLINE</a:t>
            </a:r>
          </a:p>
        </p:txBody>
      </p:sp>
      <p:sp>
        <p:nvSpPr>
          <p:cNvPr id="42" name="Textplatzhalter 40">
            <a:extLst>
              <a:ext uri="{FF2B5EF4-FFF2-40B4-BE49-F238E27FC236}">
                <a16:creationId xmlns:a16="http://schemas.microsoft.com/office/drawing/2014/main" id="{71B706F8-1096-4A8E-F301-944B1210AE8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68003" y="5969465"/>
            <a:ext cx="17349057" cy="2447727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1324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| ZEIT</a:t>
            </a:r>
          </a:p>
        </p:txBody>
      </p:sp>
      <p:sp>
        <p:nvSpPr>
          <p:cNvPr id="43" name="Textplatzhalter 40">
            <a:extLst>
              <a:ext uri="{FF2B5EF4-FFF2-40B4-BE49-F238E27FC236}">
                <a16:creationId xmlns:a16="http://schemas.microsoft.com/office/drawing/2014/main" id="{9A0A8651-A82F-E2CA-DE9E-CFB96131A9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092663" y="8466502"/>
            <a:ext cx="17349057" cy="1094467"/>
          </a:xfrm>
        </p:spPr>
        <p:txBody>
          <a:bodyPr anchor="t">
            <a:spAutoFit/>
          </a:bodyPr>
          <a:lstStyle>
            <a:lvl1pPr marL="0" indent="0" algn="l">
              <a:lnSpc>
                <a:spcPct val="100000"/>
              </a:lnSpc>
              <a:buNone/>
              <a:defRPr sz="6512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Ort | Gebäude | Wer | o.ä.</a:t>
            </a:r>
          </a:p>
        </p:txBody>
      </p:sp>
      <p:sp>
        <p:nvSpPr>
          <p:cNvPr id="47" name="Textplatzhalter 46">
            <a:extLst>
              <a:ext uri="{FF2B5EF4-FFF2-40B4-BE49-F238E27FC236}">
                <a16:creationId xmlns:a16="http://schemas.microsoft.com/office/drawing/2014/main" id="{1E65F260-61D2-7B6F-6D57-A7167ED7BAB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95948" y="36080284"/>
            <a:ext cx="26099165" cy="16314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3964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Aufzählung  + + +  CTA  + + +  o.ä.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ADE842A-211C-9703-9A81-72BB9AF3A591}"/>
              </a:ext>
            </a:extLst>
          </p:cNvPr>
          <p:cNvSpPr/>
          <p:nvPr userDrawn="1"/>
        </p:nvSpPr>
        <p:spPr>
          <a:xfrm>
            <a:off x="20232925" y="5501031"/>
            <a:ext cx="5097563" cy="50965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427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8C2E11C-8577-0755-6A27-B6DE9D4F2389}"/>
              </a:ext>
            </a:extLst>
          </p:cNvPr>
          <p:cNvSpPr/>
          <p:nvPr userDrawn="1"/>
        </p:nvSpPr>
        <p:spPr>
          <a:xfrm>
            <a:off x="25330487" y="10597573"/>
            <a:ext cx="4944726" cy="5096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427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308893D-A8BF-1F60-6CD7-27C267F6B7F7}"/>
              </a:ext>
            </a:extLst>
          </p:cNvPr>
          <p:cNvSpPr/>
          <p:nvPr userDrawn="1"/>
        </p:nvSpPr>
        <p:spPr>
          <a:xfrm>
            <a:off x="25330487" y="30983742"/>
            <a:ext cx="4944726" cy="50965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427" dirty="0"/>
          </a:p>
        </p:txBody>
      </p:sp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D17F28FC-A331-A1EE-8219-2B4FD665994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0041391" y="15694114"/>
            <a:ext cx="20233821" cy="20386169"/>
          </a:xfrm>
          <a:custGeom>
            <a:avLst/>
            <a:gdLst>
              <a:gd name="connsiteX0" fmla="*/ 0 w 7145338"/>
              <a:gd name="connsiteY0" fmla="*/ 0 h 7200900"/>
              <a:gd name="connsiteX1" fmla="*/ 7145338 w 7145338"/>
              <a:gd name="connsiteY1" fmla="*/ 0 h 7200900"/>
              <a:gd name="connsiteX2" fmla="*/ 7145338 w 7145338"/>
              <a:gd name="connsiteY2" fmla="*/ 7200900 h 7200900"/>
              <a:gd name="connsiteX3" fmla="*/ 0 w 7145338"/>
              <a:gd name="connsiteY3" fmla="*/ 7200900 h 7200900"/>
              <a:gd name="connsiteX4" fmla="*/ 0 w 7145338"/>
              <a:gd name="connsiteY4" fmla="*/ 0 h 7200900"/>
              <a:gd name="connsiteX0" fmla="*/ 0 w 7145338"/>
              <a:gd name="connsiteY0" fmla="*/ 0 h 7200900"/>
              <a:gd name="connsiteX1" fmla="*/ 7145338 w 7145338"/>
              <a:gd name="connsiteY1" fmla="*/ 0 h 7200900"/>
              <a:gd name="connsiteX2" fmla="*/ 7145338 w 7145338"/>
              <a:gd name="connsiteY2" fmla="*/ 7200900 h 7200900"/>
              <a:gd name="connsiteX3" fmla="*/ 5397500 w 7145338"/>
              <a:gd name="connsiteY3" fmla="*/ 7200900 h 7200900"/>
              <a:gd name="connsiteX4" fmla="*/ 0 w 7145338"/>
              <a:gd name="connsiteY4" fmla="*/ 7200900 h 7200900"/>
              <a:gd name="connsiteX5" fmla="*/ 0 w 7145338"/>
              <a:gd name="connsiteY5" fmla="*/ 0 h 7200900"/>
              <a:gd name="connsiteX0" fmla="*/ 0 w 7145338"/>
              <a:gd name="connsiteY0" fmla="*/ 0 h 7200900"/>
              <a:gd name="connsiteX1" fmla="*/ 7145338 w 7145338"/>
              <a:gd name="connsiteY1" fmla="*/ 0 h 7200900"/>
              <a:gd name="connsiteX2" fmla="*/ 7143433 w 7145338"/>
              <a:gd name="connsiteY2" fmla="*/ 5397818 h 7200900"/>
              <a:gd name="connsiteX3" fmla="*/ 7145338 w 7145338"/>
              <a:gd name="connsiteY3" fmla="*/ 7200900 h 7200900"/>
              <a:gd name="connsiteX4" fmla="*/ 5397500 w 7145338"/>
              <a:gd name="connsiteY4" fmla="*/ 7200900 h 7200900"/>
              <a:gd name="connsiteX5" fmla="*/ 0 w 7145338"/>
              <a:gd name="connsiteY5" fmla="*/ 7200900 h 7200900"/>
              <a:gd name="connsiteX6" fmla="*/ 0 w 7145338"/>
              <a:gd name="connsiteY6" fmla="*/ 0 h 7200900"/>
              <a:gd name="connsiteX0" fmla="*/ 0 w 7145338"/>
              <a:gd name="connsiteY0" fmla="*/ 0 h 7200900"/>
              <a:gd name="connsiteX1" fmla="*/ 7145338 w 7145338"/>
              <a:gd name="connsiteY1" fmla="*/ 0 h 7200900"/>
              <a:gd name="connsiteX2" fmla="*/ 7143433 w 7145338"/>
              <a:gd name="connsiteY2" fmla="*/ 5397818 h 7200900"/>
              <a:gd name="connsiteX3" fmla="*/ 5402263 w 7145338"/>
              <a:gd name="connsiteY3" fmla="*/ 5406390 h 7200900"/>
              <a:gd name="connsiteX4" fmla="*/ 5397500 w 7145338"/>
              <a:gd name="connsiteY4" fmla="*/ 7200900 h 7200900"/>
              <a:gd name="connsiteX5" fmla="*/ 0 w 7145338"/>
              <a:gd name="connsiteY5" fmla="*/ 7200900 h 7200900"/>
              <a:gd name="connsiteX6" fmla="*/ 0 w 7145338"/>
              <a:gd name="connsiteY6" fmla="*/ 0 h 7200900"/>
              <a:gd name="connsiteX0" fmla="*/ 0 w 7145338"/>
              <a:gd name="connsiteY0" fmla="*/ 0 h 7200900"/>
              <a:gd name="connsiteX1" fmla="*/ 7145338 w 7145338"/>
              <a:gd name="connsiteY1" fmla="*/ 0 h 7200900"/>
              <a:gd name="connsiteX2" fmla="*/ 7143433 w 7145338"/>
              <a:gd name="connsiteY2" fmla="*/ 5406390 h 7200900"/>
              <a:gd name="connsiteX3" fmla="*/ 5402263 w 7145338"/>
              <a:gd name="connsiteY3" fmla="*/ 5406390 h 7200900"/>
              <a:gd name="connsiteX4" fmla="*/ 5397500 w 7145338"/>
              <a:gd name="connsiteY4" fmla="*/ 7200900 h 7200900"/>
              <a:gd name="connsiteX5" fmla="*/ 0 w 7145338"/>
              <a:gd name="connsiteY5" fmla="*/ 7200900 h 7200900"/>
              <a:gd name="connsiteX6" fmla="*/ 0 w 7145338"/>
              <a:gd name="connsiteY6" fmla="*/ 0 h 7200900"/>
              <a:gd name="connsiteX0" fmla="*/ 0 w 7145338"/>
              <a:gd name="connsiteY0" fmla="*/ 0 h 7200900"/>
              <a:gd name="connsiteX1" fmla="*/ 3600133 w 7145338"/>
              <a:gd name="connsiteY1" fmla="*/ 0 h 7200900"/>
              <a:gd name="connsiteX2" fmla="*/ 7145338 w 7145338"/>
              <a:gd name="connsiteY2" fmla="*/ 0 h 7200900"/>
              <a:gd name="connsiteX3" fmla="*/ 7143433 w 7145338"/>
              <a:gd name="connsiteY3" fmla="*/ 5406390 h 7200900"/>
              <a:gd name="connsiteX4" fmla="*/ 5402263 w 7145338"/>
              <a:gd name="connsiteY4" fmla="*/ 5406390 h 7200900"/>
              <a:gd name="connsiteX5" fmla="*/ 5397500 w 7145338"/>
              <a:gd name="connsiteY5" fmla="*/ 7200900 h 7200900"/>
              <a:gd name="connsiteX6" fmla="*/ 0 w 7145338"/>
              <a:gd name="connsiteY6" fmla="*/ 7200900 h 7200900"/>
              <a:gd name="connsiteX7" fmla="*/ 0 w 7145338"/>
              <a:gd name="connsiteY7" fmla="*/ 0 h 7200900"/>
              <a:gd name="connsiteX0" fmla="*/ 317 w 7145655"/>
              <a:gd name="connsiteY0" fmla="*/ 0 h 7200900"/>
              <a:gd name="connsiteX1" fmla="*/ 3600450 w 7145655"/>
              <a:gd name="connsiteY1" fmla="*/ 0 h 7200900"/>
              <a:gd name="connsiteX2" fmla="*/ 7145655 w 7145655"/>
              <a:gd name="connsiteY2" fmla="*/ 0 h 7200900"/>
              <a:gd name="connsiteX3" fmla="*/ 7143750 w 7145655"/>
              <a:gd name="connsiteY3" fmla="*/ 5406390 h 7200900"/>
              <a:gd name="connsiteX4" fmla="*/ 5402580 w 7145655"/>
              <a:gd name="connsiteY4" fmla="*/ 5406390 h 7200900"/>
              <a:gd name="connsiteX5" fmla="*/ 5397817 w 7145655"/>
              <a:gd name="connsiteY5" fmla="*/ 7200900 h 7200900"/>
              <a:gd name="connsiteX6" fmla="*/ 317 w 7145655"/>
              <a:gd name="connsiteY6" fmla="*/ 7200900 h 7200900"/>
              <a:gd name="connsiteX7" fmla="*/ 0 w 7145655"/>
              <a:gd name="connsiteY7" fmla="*/ 1803083 h 7200900"/>
              <a:gd name="connsiteX8" fmla="*/ 317 w 7145655"/>
              <a:gd name="connsiteY8" fmla="*/ 0 h 7200900"/>
              <a:gd name="connsiteX0" fmla="*/ 3603625 w 7145655"/>
              <a:gd name="connsiteY0" fmla="*/ 1791652 h 7200900"/>
              <a:gd name="connsiteX1" fmla="*/ 3600450 w 7145655"/>
              <a:gd name="connsiteY1" fmla="*/ 0 h 7200900"/>
              <a:gd name="connsiteX2" fmla="*/ 7145655 w 7145655"/>
              <a:gd name="connsiteY2" fmla="*/ 0 h 7200900"/>
              <a:gd name="connsiteX3" fmla="*/ 7143750 w 7145655"/>
              <a:gd name="connsiteY3" fmla="*/ 5406390 h 7200900"/>
              <a:gd name="connsiteX4" fmla="*/ 5402580 w 7145655"/>
              <a:gd name="connsiteY4" fmla="*/ 5406390 h 7200900"/>
              <a:gd name="connsiteX5" fmla="*/ 5397817 w 7145655"/>
              <a:gd name="connsiteY5" fmla="*/ 7200900 h 7200900"/>
              <a:gd name="connsiteX6" fmla="*/ 317 w 7145655"/>
              <a:gd name="connsiteY6" fmla="*/ 7200900 h 7200900"/>
              <a:gd name="connsiteX7" fmla="*/ 0 w 7145655"/>
              <a:gd name="connsiteY7" fmla="*/ 1803083 h 7200900"/>
              <a:gd name="connsiteX8" fmla="*/ 3603625 w 7145655"/>
              <a:gd name="connsiteY8" fmla="*/ 1791652 h 7200900"/>
              <a:gd name="connsiteX0" fmla="*/ 3603625 w 7145655"/>
              <a:gd name="connsiteY0" fmla="*/ 1791652 h 7200900"/>
              <a:gd name="connsiteX1" fmla="*/ 3600450 w 7145655"/>
              <a:gd name="connsiteY1" fmla="*/ 0 h 7200900"/>
              <a:gd name="connsiteX2" fmla="*/ 7145655 w 7145655"/>
              <a:gd name="connsiteY2" fmla="*/ 0 h 7200900"/>
              <a:gd name="connsiteX3" fmla="*/ 7143750 w 7145655"/>
              <a:gd name="connsiteY3" fmla="*/ 5406390 h 7200900"/>
              <a:gd name="connsiteX4" fmla="*/ 5402580 w 7145655"/>
              <a:gd name="connsiteY4" fmla="*/ 5406390 h 7200900"/>
              <a:gd name="connsiteX5" fmla="*/ 5397817 w 7145655"/>
              <a:gd name="connsiteY5" fmla="*/ 7200900 h 7200900"/>
              <a:gd name="connsiteX6" fmla="*/ 317 w 7145655"/>
              <a:gd name="connsiteY6" fmla="*/ 7200900 h 7200900"/>
              <a:gd name="connsiteX7" fmla="*/ 0 w 7145655"/>
              <a:gd name="connsiteY7" fmla="*/ 1803083 h 7200900"/>
              <a:gd name="connsiteX8" fmla="*/ 3603625 w 7145655"/>
              <a:gd name="connsiteY8" fmla="*/ 1791652 h 7200900"/>
              <a:gd name="connsiteX0" fmla="*/ 3603625 w 7145655"/>
              <a:gd name="connsiteY0" fmla="*/ 1791652 h 7200900"/>
              <a:gd name="connsiteX1" fmla="*/ 3600450 w 7145655"/>
              <a:gd name="connsiteY1" fmla="*/ 0 h 7200900"/>
              <a:gd name="connsiteX2" fmla="*/ 7145655 w 7145655"/>
              <a:gd name="connsiteY2" fmla="*/ 0 h 7200900"/>
              <a:gd name="connsiteX3" fmla="*/ 7143750 w 7145655"/>
              <a:gd name="connsiteY3" fmla="*/ 5406390 h 7200900"/>
              <a:gd name="connsiteX4" fmla="*/ 5402580 w 7145655"/>
              <a:gd name="connsiteY4" fmla="*/ 5406390 h 7200900"/>
              <a:gd name="connsiteX5" fmla="*/ 5397817 w 7145655"/>
              <a:gd name="connsiteY5" fmla="*/ 7200900 h 7200900"/>
              <a:gd name="connsiteX6" fmla="*/ 317 w 7145655"/>
              <a:gd name="connsiteY6" fmla="*/ 7200900 h 7200900"/>
              <a:gd name="connsiteX7" fmla="*/ 0 w 7145655"/>
              <a:gd name="connsiteY7" fmla="*/ 1803083 h 7200900"/>
              <a:gd name="connsiteX8" fmla="*/ 3603625 w 7145655"/>
              <a:gd name="connsiteY8" fmla="*/ 1791652 h 7200900"/>
              <a:gd name="connsiteX0" fmla="*/ 3603625 w 7145655"/>
              <a:gd name="connsiteY0" fmla="*/ 1803082 h 7200900"/>
              <a:gd name="connsiteX1" fmla="*/ 3600450 w 7145655"/>
              <a:gd name="connsiteY1" fmla="*/ 0 h 7200900"/>
              <a:gd name="connsiteX2" fmla="*/ 7145655 w 7145655"/>
              <a:gd name="connsiteY2" fmla="*/ 0 h 7200900"/>
              <a:gd name="connsiteX3" fmla="*/ 7143750 w 7145655"/>
              <a:gd name="connsiteY3" fmla="*/ 5406390 h 7200900"/>
              <a:gd name="connsiteX4" fmla="*/ 5402580 w 7145655"/>
              <a:gd name="connsiteY4" fmla="*/ 5406390 h 7200900"/>
              <a:gd name="connsiteX5" fmla="*/ 5397817 w 7145655"/>
              <a:gd name="connsiteY5" fmla="*/ 7200900 h 7200900"/>
              <a:gd name="connsiteX6" fmla="*/ 317 w 7145655"/>
              <a:gd name="connsiteY6" fmla="*/ 7200900 h 7200900"/>
              <a:gd name="connsiteX7" fmla="*/ 0 w 7145655"/>
              <a:gd name="connsiteY7" fmla="*/ 1803083 h 7200900"/>
              <a:gd name="connsiteX8" fmla="*/ 3603625 w 7145655"/>
              <a:gd name="connsiteY8" fmla="*/ 1803082 h 7200900"/>
              <a:gd name="connsiteX0" fmla="*/ 3603625 w 7145655"/>
              <a:gd name="connsiteY0" fmla="*/ 1803082 h 7200900"/>
              <a:gd name="connsiteX1" fmla="*/ 3600450 w 7145655"/>
              <a:gd name="connsiteY1" fmla="*/ 0 h 7200900"/>
              <a:gd name="connsiteX2" fmla="*/ 7145655 w 7145655"/>
              <a:gd name="connsiteY2" fmla="*/ 0 h 7200900"/>
              <a:gd name="connsiteX3" fmla="*/ 7143750 w 7145655"/>
              <a:gd name="connsiteY3" fmla="*/ 5406390 h 7200900"/>
              <a:gd name="connsiteX4" fmla="*/ 5402580 w 7145655"/>
              <a:gd name="connsiteY4" fmla="*/ 5406390 h 7200900"/>
              <a:gd name="connsiteX5" fmla="*/ 5397817 w 7145655"/>
              <a:gd name="connsiteY5" fmla="*/ 7200900 h 7200900"/>
              <a:gd name="connsiteX6" fmla="*/ 317 w 7145655"/>
              <a:gd name="connsiteY6" fmla="*/ 7200900 h 7200900"/>
              <a:gd name="connsiteX7" fmla="*/ 0 w 7145655"/>
              <a:gd name="connsiteY7" fmla="*/ 1803083 h 7200900"/>
              <a:gd name="connsiteX8" fmla="*/ 3603625 w 7145655"/>
              <a:gd name="connsiteY8" fmla="*/ 1803082 h 7200900"/>
              <a:gd name="connsiteX0" fmla="*/ 3603625 w 7145655"/>
              <a:gd name="connsiteY0" fmla="*/ 1803082 h 7200900"/>
              <a:gd name="connsiteX1" fmla="*/ 3600450 w 7145655"/>
              <a:gd name="connsiteY1" fmla="*/ 0 h 7200900"/>
              <a:gd name="connsiteX2" fmla="*/ 7145655 w 7145655"/>
              <a:gd name="connsiteY2" fmla="*/ 0 h 7200900"/>
              <a:gd name="connsiteX3" fmla="*/ 7143750 w 7145655"/>
              <a:gd name="connsiteY3" fmla="*/ 5406390 h 7200900"/>
              <a:gd name="connsiteX4" fmla="*/ 5402580 w 7145655"/>
              <a:gd name="connsiteY4" fmla="*/ 5406390 h 7200900"/>
              <a:gd name="connsiteX5" fmla="*/ 5397817 w 7145655"/>
              <a:gd name="connsiteY5" fmla="*/ 7200900 h 7200900"/>
              <a:gd name="connsiteX6" fmla="*/ 317 w 7145655"/>
              <a:gd name="connsiteY6" fmla="*/ 7200900 h 7200900"/>
              <a:gd name="connsiteX7" fmla="*/ 0 w 7145655"/>
              <a:gd name="connsiteY7" fmla="*/ 1803083 h 7200900"/>
              <a:gd name="connsiteX8" fmla="*/ 3603625 w 7145655"/>
              <a:gd name="connsiteY8" fmla="*/ 1803082 h 7200900"/>
              <a:gd name="connsiteX0" fmla="*/ 3603625 w 7145655"/>
              <a:gd name="connsiteY0" fmla="*/ 1803082 h 7200900"/>
              <a:gd name="connsiteX1" fmla="*/ 3600450 w 7145655"/>
              <a:gd name="connsiteY1" fmla="*/ 0 h 7200900"/>
              <a:gd name="connsiteX2" fmla="*/ 7145655 w 7145655"/>
              <a:gd name="connsiteY2" fmla="*/ 0 h 7200900"/>
              <a:gd name="connsiteX3" fmla="*/ 7143750 w 7145655"/>
              <a:gd name="connsiteY3" fmla="*/ 5406390 h 7200900"/>
              <a:gd name="connsiteX4" fmla="*/ 5402580 w 7145655"/>
              <a:gd name="connsiteY4" fmla="*/ 5406390 h 7200900"/>
              <a:gd name="connsiteX5" fmla="*/ 5397817 w 7145655"/>
              <a:gd name="connsiteY5" fmla="*/ 7200900 h 7200900"/>
              <a:gd name="connsiteX6" fmla="*/ 317 w 7145655"/>
              <a:gd name="connsiteY6" fmla="*/ 7200900 h 7200900"/>
              <a:gd name="connsiteX7" fmla="*/ 0 w 7145655"/>
              <a:gd name="connsiteY7" fmla="*/ 1797704 h 7200900"/>
              <a:gd name="connsiteX8" fmla="*/ 3603625 w 7145655"/>
              <a:gd name="connsiteY8" fmla="*/ 1803082 h 7200900"/>
              <a:gd name="connsiteX0" fmla="*/ 3598246 w 7145655"/>
              <a:gd name="connsiteY0" fmla="*/ 1797703 h 7200900"/>
              <a:gd name="connsiteX1" fmla="*/ 3600450 w 7145655"/>
              <a:gd name="connsiteY1" fmla="*/ 0 h 7200900"/>
              <a:gd name="connsiteX2" fmla="*/ 7145655 w 7145655"/>
              <a:gd name="connsiteY2" fmla="*/ 0 h 7200900"/>
              <a:gd name="connsiteX3" fmla="*/ 7143750 w 7145655"/>
              <a:gd name="connsiteY3" fmla="*/ 5406390 h 7200900"/>
              <a:gd name="connsiteX4" fmla="*/ 5402580 w 7145655"/>
              <a:gd name="connsiteY4" fmla="*/ 5406390 h 7200900"/>
              <a:gd name="connsiteX5" fmla="*/ 5397817 w 7145655"/>
              <a:gd name="connsiteY5" fmla="*/ 7200900 h 7200900"/>
              <a:gd name="connsiteX6" fmla="*/ 317 w 7145655"/>
              <a:gd name="connsiteY6" fmla="*/ 7200900 h 7200900"/>
              <a:gd name="connsiteX7" fmla="*/ 0 w 7145655"/>
              <a:gd name="connsiteY7" fmla="*/ 1797704 h 7200900"/>
              <a:gd name="connsiteX8" fmla="*/ 3598246 w 7145655"/>
              <a:gd name="connsiteY8" fmla="*/ 1797703 h 720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45655" h="7200900">
                <a:moveTo>
                  <a:pt x="3598246" y="1797703"/>
                </a:moveTo>
                <a:cubicBezTo>
                  <a:pt x="3594331" y="1426228"/>
                  <a:pt x="3601508" y="597217"/>
                  <a:pt x="3600450" y="0"/>
                </a:cubicBezTo>
                <a:lnTo>
                  <a:pt x="7145655" y="0"/>
                </a:lnTo>
                <a:lnTo>
                  <a:pt x="7143750" y="5406390"/>
                </a:lnTo>
                <a:lnTo>
                  <a:pt x="5402580" y="5406390"/>
                </a:lnTo>
                <a:cubicBezTo>
                  <a:pt x="5400992" y="6004560"/>
                  <a:pt x="5399405" y="6602730"/>
                  <a:pt x="5397817" y="7200900"/>
                </a:cubicBezTo>
                <a:lnTo>
                  <a:pt x="317" y="7200900"/>
                </a:lnTo>
                <a:cubicBezTo>
                  <a:pt x="211" y="5401628"/>
                  <a:pt x="106" y="3596976"/>
                  <a:pt x="0" y="1797704"/>
                </a:cubicBezTo>
                <a:lnTo>
                  <a:pt x="3598246" y="1797703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None/>
              <a:defRPr/>
            </a:lvl1pPr>
          </a:lstStyle>
          <a:p>
            <a:r>
              <a:rPr lang="de-DE" dirty="0"/>
              <a:t>Bild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5657BE4-D86A-A17B-3D45-E5C8FF579C7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126235" y="21401883"/>
            <a:ext cx="7916056" cy="13869426"/>
          </a:xfrm>
        </p:spPr>
        <p:txBody>
          <a:bodyPr>
            <a:normAutofit/>
          </a:bodyPr>
          <a:lstStyle>
            <a:lvl1pPr marL="756759" indent="-756759">
              <a:lnSpc>
                <a:spcPct val="200000"/>
              </a:lnSpc>
              <a:buClr>
                <a:schemeClr val="accent3"/>
              </a:buClr>
              <a:buFont typeface="Wingdings" panose="05000000000000000000" pitchFamily="2" charset="2"/>
              <a:buChar char="§"/>
              <a:defRPr sz="5096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/>
              <a:t>Weitere Punkte</a:t>
            </a:r>
          </a:p>
          <a:p>
            <a:pPr lvl="0"/>
            <a:r>
              <a:rPr lang="de-DE" dirty="0"/>
              <a:t>Weitere Punkte</a:t>
            </a:r>
          </a:p>
          <a:p>
            <a:pPr lvl="0"/>
            <a:r>
              <a:rPr lang="de-DE" dirty="0"/>
              <a:t>Weitere Punkte</a:t>
            </a:r>
          </a:p>
        </p:txBody>
      </p:sp>
      <p:sp>
        <p:nvSpPr>
          <p:cNvPr id="5" name="Bildplatzhalter 2">
            <a:extLst>
              <a:ext uri="{FF2B5EF4-FFF2-40B4-BE49-F238E27FC236}">
                <a16:creationId xmlns:a16="http://schemas.microsoft.com/office/drawing/2014/main" id="{734323BE-5599-3069-50E4-83C8F4B0E447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2126234" y="39402181"/>
            <a:ext cx="3873664" cy="1691841"/>
          </a:xfrm>
        </p:spPr>
        <p:txBody>
          <a:bodyPr>
            <a:noAutofit/>
          </a:bodyPr>
          <a:lstStyle>
            <a:lvl1pPr>
              <a:defRPr sz="7927"/>
            </a:lvl1pPr>
          </a:lstStyle>
          <a:p>
            <a:r>
              <a:rPr lang="de-D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198457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326">
          <p15:clr>
            <a:srgbClr val="FBAE40"/>
          </p15:clr>
        </p15:guide>
        <p15:guide id="3" pos="12745">
          <p15:clr>
            <a:srgbClr val="FBAE40"/>
          </p15:clr>
        </p15:guide>
        <p15:guide id="4" pos="15956">
          <p15:clr>
            <a:srgbClr val="FBAE40"/>
          </p15:clr>
        </p15:guide>
        <p15:guide id="5" pos="9537">
          <p15:clr>
            <a:srgbClr val="FBAE40"/>
          </p15:clr>
        </p15:guide>
        <p15:guide id="6" pos="3115">
          <p15:clr>
            <a:srgbClr val="FBAE40"/>
          </p15:clr>
        </p15:guide>
        <p15:guide id="7" orient="horz" pos="3465">
          <p15:clr>
            <a:srgbClr val="FBAE40"/>
          </p15:clr>
        </p15:guide>
        <p15:guide id="8" orient="horz" pos="6676">
          <p15:clr>
            <a:srgbClr val="FBAE40"/>
          </p15:clr>
        </p15:guide>
        <p15:guide id="9" orient="horz" pos="9886">
          <p15:clr>
            <a:srgbClr val="FBAE40"/>
          </p15:clr>
        </p15:guide>
        <p15:guide id="10" orient="horz" pos="13096">
          <p15:clr>
            <a:srgbClr val="FBAE40"/>
          </p15:clr>
        </p15:guide>
        <p15:guide id="11" orient="horz" pos="19517">
          <p15:clr>
            <a:srgbClr val="FBAE40"/>
          </p15:clr>
        </p15:guide>
        <p15:guide id="12" orient="horz" pos="16307">
          <p15:clr>
            <a:srgbClr val="FBAE40"/>
          </p15:clr>
        </p15:guide>
        <p15:guide id="13" orient="horz" pos="22728">
          <p15:clr>
            <a:srgbClr val="FBAE40"/>
          </p15:clr>
        </p15:guide>
        <p15:guide id="14" orient="horz" pos="23755">
          <p15:clr>
            <a:srgbClr val="FBAE40"/>
          </p15:clr>
        </p15:guide>
        <p15:guide id="15" pos="1509">
          <p15:clr>
            <a:srgbClr val="FBAE40"/>
          </p15:clr>
        </p15:guide>
        <p15:guide id="16" pos="1795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321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DB9D8C-34C5-44E2-8AB8-E135BC9890B0}" type="datetimeFigureOut">
              <a:rPr lang="de-DE" smtClean="0"/>
              <a:t>29.01.2026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A7FEA9-8BB9-47BE-A0A8-3F7D612153DB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C49E319-B29C-3C72-BA57-D42409F36F75}"/>
              </a:ext>
            </a:extLst>
          </p:cNvPr>
          <p:cNvSpPr txBox="1"/>
          <p:nvPr userDrawn="1"/>
        </p:nvSpPr>
        <p:spPr>
          <a:xfrm>
            <a:off x="1656000" y="2535472"/>
            <a:ext cx="23782151" cy="11380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en-US" sz="5096" b="0" i="0" u="none" strike="noStrike" baseline="30000" dirty="0">
                <a:solidFill>
                  <a:schemeClr val="tx2"/>
                </a:solidFill>
                <a:latin typeface="HelveticaNeueLT Pro 55 Roman" panose="020B0604020202020204" pitchFamily="34" charset="0"/>
              </a:rPr>
              <a:t>TUM School of Computation, Information and Technology</a:t>
            </a:r>
          </a:p>
          <a:p>
            <a:pPr marL="0" marR="0" lvl="0" indent="0" algn="l" defTabSz="12943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5096" b="0" i="0" u="none" strike="noStrike" baseline="30000" dirty="0">
                <a:solidFill>
                  <a:schemeClr val="tx2"/>
                </a:solidFill>
                <a:latin typeface="HelveticaNeueLT Pro 55 Roman" panose="020B0604020202020204" pitchFamily="34" charset="0"/>
              </a:rPr>
              <a:t>Technische Universität München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D620D-0083-15F8-2EE2-145E8E86EFD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447747" y="1656000"/>
            <a:ext cx="3194355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03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7" r:id="rId2"/>
    <p:sldLayoutId id="2147483682" r:id="rId3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HelveticaNeueLT Pro 55 Roman" panose="020B0604020202020204" pitchFamily="34" charset="0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HelveticaNeueLT Pro 55 Roman" panose="020B0604020202020204" pitchFamily="34" charset="0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HelveticaNeueLT Pro 55 Roman" panose="020B0604020202020204" pitchFamily="34" charset="0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HelveticaNeueLT Pro 55 Roman" panose="020B0604020202020204" pitchFamily="34" charset="0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HelveticaNeueLT Pro 55 Roman" panose="020B0604020202020204" pitchFamily="34" charset="0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HelveticaNeueLT Pro 55 Roman" panose="020B0604020202020204" pitchFamily="34" charset="0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482" userDrawn="1">
          <p15:clr>
            <a:srgbClr val="F26B43"/>
          </p15:clr>
        </p15:guide>
        <p15:guide id="2" pos="95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AAEF006-09C9-2169-07C2-6388F8F924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56838" y="10597572"/>
            <a:ext cx="17349057" cy="101930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9554CB8-4466-C57C-76FE-872FA579F6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72703" y="5969465"/>
            <a:ext cx="17349057" cy="244772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B50989E-57BB-A253-BF00-350B84AEDDD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97363" y="8466502"/>
            <a:ext cx="17349057" cy="1094467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6272DA9-711D-B17C-ACDC-D5FEC04C5A8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900648" y="36080284"/>
            <a:ext cx="26099165" cy="1631434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DCEEDEA-56CE-12CD-4061-D5388CFFD332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18" r="32718"/>
          <a:stretch>
            <a:fillRect/>
          </a:stretch>
        </p:blipFill>
        <p:spPr>
          <a:xfrm>
            <a:off x="9545638" y="15694025"/>
            <a:ext cx="20234275" cy="20386675"/>
          </a:xfr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7FB1A72-0B6F-4D7E-B47B-4A1440648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30275212" cy="4280376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5438FF5-4A44-0ABD-4B58-108D6105A3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598" y="15068614"/>
            <a:ext cx="17349058" cy="302790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4625709-6E8F-0054-D60B-FC8900CB77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1005" flipH="1">
            <a:off x="6272453" y="16881923"/>
            <a:ext cx="3636472" cy="920624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999A6EF-A71A-E6D5-0EAF-252906480C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6134" flipH="1">
            <a:off x="19679405" y="17224138"/>
            <a:ext cx="3636472" cy="9206242"/>
          </a:xfrm>
          <a:prstGeom prst="rect">
            <a:avLst/>
          </a:prstGeom>
        </p:spPr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C7ECD0D9-00CA-7283-5357-03D98EA820C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4" r="10144"/>
          <a:stretch>
            <a:fillRect/>
          </a:stretch>
        </p:blipFill>
        <p:spPr>
          <a:xfrm>
            <a:off x="5719601" y="8469345"/>
            <a:ext cx="18461258" cy="8065451"/>
          </a:xfrm>
        </p:spPr>
      </p:pic>
    </p:spTree>
    <p:extLst>
      <p:ext uri="{BB962C8B-B14F-4D97-AF65-F5344CB8AC3E}">
        <p14:creationId xmlns:p14="http://schemas.microsoft.com/office/powerpoint/2010/main" val="2471919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TUM-CIT-hellblau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5BC5F2"/>
      </a:accent1>
      <a:accent2>
        <a:srgbClr val="BCE4FA"/>
      </a:accent2>
      <a:accent3>
        <a:srgbClr val="003359"/>
      </a:accent3>
      <a:accent4>
        <a:srgbClr val="BCE4FA"/>
      </a:accent4>
      <a:accent5>
        <a:srgbClr val="5BC5F2"/>
      </a:accent5>
      <a:accent6>
        <a:srgbClr val="003359"/>
      </a:accent6>
      <a:hlink>
        <a:srgbClr val="5BC5F2"/>
      </a:hlink>
      <a:folHlink>
        <a:srgbClr val="003359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MN_TUMCIT_Plakatvorlage-A0-HOCH-hellblau_v7.pptx" id="{A4082DAB-EFAF-4C31-A773-93C7B321DA51}" vid="{1CD5BF7A-A1D8-4EFC-B919-736572A0004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2111_Plakat_DIN-A1_Hochformat</Template>
  <TotalTime>13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HelveticaNeueLT Pro 55 Roman</vt:lpstr>
      <vt:lpstr>Aptos</vt:lpstr>
      <vt:lpstr>Arial</vt:lpstr>
      <vt:lpstr>Wingdings</vt:lpstr>
      <vt:lpstr>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Christian Barbu</dc:creator>
  <cp:lastModifiedBy>Levan Demetrashvili</cp:lastModifiedBy>
  <cp:revision>7</cp:revision>
  <dcterms:created xsi:type="dcterms:W3CDTF">2026-01-29T11:47:32Z</dcterms:created>
  <dcterms:modified xsi:type="dcterms:W3CDTF">2026-01-29T22:59:27Z</dcterms:modified>
</cp:coreProperties>
</file>