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4" r:id="rId4"/>
    <p:sldMasterId id="214748370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Hanken Grotesk Medium"/>
      <p:regular r:id="rId17"/>
      <p:bold r:id="rId18"/>
      <p:italic r:id="rId19"/>
      <p:boldItalic r:id="rId20"/>
    </p:embeddedFont>
    <p:embeddedFont>
      <p:font typeface="Neuton Light"/>
      <p:regular r:id="rId21"/>
      <p:bold r:id="rId22"/>
      <p:boldItalic r:id="rId23"/>
    </p:embeddedFont>
    <p:embeddedFont>
      <p:font typeface="Hanken Grotesk"/>
      <p:regular r:id="rId24"/>
      <p:bold r:id="rId25"/>
      <p:italic r:id="rId26"/>
      <p:boldItalic r:id="rId27"/>
    </p:embeddedFont>
    <p:embeddedFont>
      <p:font typeface="Hanken Grotesk SemiBold"/>
      <p:regular r:id="rId28"/>
      <p:bold r:id="rId29"/>
      <p:italic r:id="rId30"/>
      <p:boldItalic r:id="rId31"/>
    </p:embeddedFont>
    <p:embeddedFont>
      <p:font typeface="Neuton"/>
      <p:regular r:id="rId32"/>
      <p:bold r:id="rId33"/>
      <p:italic r:id="rId34"/>
    </p:embeddedFont>
    <p:embeddedFont>
      <p:font typeface="Hanken Grotesk Light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nkenGroteskMedium-boldItalic.fntdata"/><Relationship Id="rId22" Type="http://schemas.openxmlformats.org/officeDocument/2006/relationships/font" Target="fonts/NeutonLight-bold.fntdata"/><Relationship Id="rId21" Type="http://schemas.openxmlformats.org/officeDocument/2006/relationships/font" Target="fonts/NeutonLight-regular.fntdata"/><Relationship Id="rId24" Type="http://schemas.openxmlformats.org/officeDocument/2006/relationships/font" Target="fonts/HankenGrotesk-regular.fntdata"/><Relationship Id="rId23" Type="http://schemas.openxmlformats.org/officeDocument/2006/relationships/font" Target="fonts/NeutonLight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HankenGrotesk-italic.fntdata"/><Relationship Id="rId25" Type="http://schemas.openxmlformats.org/officeDocument/2006/relationships/font" Target="fonts/HankenGrotesk-bold.fntdata"/><Relationship Id="rId28" Type="http://schemas.openxmlformats.org/officeDocument/2006/relationships/font" Target="fonts/HankenGroteskSemiBold-regular.fntdata"/><Relationship Id="rId27" Type="http://schemas.openxmlformats.org/officeDocument/2006/relationships/font" Target="fonts/HankenGrotesk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HankenGroteskSemiBold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ankenGroteskSemiBold-boldItalic.fntdata"/><Relationship Id="rId30" Type="http://schemas.openxmlformats.org/officeDocument/2006/relationships/font" Target="fonts/HankenGroteskSemiBold-italic.fntdata"/><Relationship Id="rId11" Type="http://schemas.openxmlformats.org/officeDocument/2006/relationships/slide" Target="slides/slide5.xml"/><Relationship Id="rId33" Type="http://schemas.openxmlformats.org/officeDocument/2006/relationships/font" Target="fonts/Neuton-bold.fntdata"/><Relationship Id="rId10" Type="http://schemas.openxmlformats.org/officeDocument/2006/relationships/slide" Target="slides/slide4.xml"/><Relationship Id="rId32" Type="http://schemas.openxmlformats.org/officeDocument/2006/relationships/font" Target="fonts/Neuton-regular.fntdata"/><Relationship Id="rId13" Type="http://schemas.openxmlformats.org/officeDocument/2006/relationships/slide" Target="slides/slide7.xml"/><Relationship Id="rId35" Type="http://schemas.openxmlformats.org/officeDocument/2006/relationships/font" Target="fonts/HankenGroteskLight-regular.fntdata"/><Relationship Id="rId12" Type="http://schemas.openxmlformats.org/officeDocument/2006/relationships/slide" Target="slides/slide6.xml"/><Relationship Id="rId34" Type="http://schemas.openxmlformats.org/officeDocument/2006/relationships/font" Target="fonts/Neuton-italic.fntdata"/><Relationship Id="rId15" Type="http://schemas.openxmlformats.org/officeDocument/2006/relationships/slide" Target="slides/slide9.xml"/><Relationship Id="rId37" Type="http://schemas.openxmlformats.org/officeDocument/2006/relationships/font" Target="fonts/HankenGroteskLight-italic.fntdata"/><Relationship Id="rId14" Type="http://schemas.openxmlformats.org/officeDocument/2006/relationships/slide" Target="slides/slide8.xml"/><Relationship Id="rId36" Type="http://schemas.openxmlformats.org/officeDocument/2006/relationships/font" Target="fonts/HankenGroteskLight-bold.fntdata"/><Relationship Id="rId17" Type="http://schemas.openxmlformats.org/officeDocument/2006/relationships/font" Target="fonts/HankenGroteskMedium-regular.fntdata"/><Relationship Id="rId16" Type="http://schemas.openxmlformats.org/officeDocument/2006/relationships/slide" Target="slides/slide10.xml"/><Relationship Id="rId38" Type="http://schemas.openxmlformats.org/officeDocument/2006/relationships/font" Target="fonts/HankenGroteskLight-boldItalic.fntdata"/><Relationship Id="rId19" Type="http://schemas.openxmlformats.org/officeDocument/2006/relationships/font" Target="fonts/HankenGroteskMedium-italic.fntdata"/><Relationship Id="rId18" Type="http://schemas.openxmlformats.org/officeDocument/2006/relationships/font" Target="fonts/HankenGrotesk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3b4e0ef0fb0_2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0" name="Google Shape;660;g3b4e0ef0fb0_2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g3b4e0ef0fb0_2_7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0" name="Google Shape;780;g3b4e0ef0fb0_2_7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3b4e0ef0fb0_2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g3b4e0ef0fb0_2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3c2e94d46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5" name="Google Shape;685;g3c2e94d46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3b4e0ef0fb0_2_6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3" name="Google Shape;693;g3b4e0ef0fb0_2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3b4e0ef0fb0_2_6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1" name="Google Shape;701;g3b4e0ef0fb0_2_6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c2ab5f3d25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8" name="Google Shape;708;g3c2ab5f3d2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3c2ab5f3d2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g3c2ab5f3d2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3c2ab5f3d2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2" name="Google Shape;722;g3c2ab5f3d2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g38690d7e14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2" name="Google Shape;772;g38690d7e14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ackground">
  <p:cSld name="CUSTOM">
    <p:bg>
      <p:bgPr>
        <a:solidFill>
          <a:schemeClr val="dk2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cxnSp>
        <p:nvCxnSpPr>
          <p:cNvPr id="56" name="Google Shape;56;p14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" name="Google Shape;57;p14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2">
  <p:cSld name="CUSTOM_1_1_1_3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4" name="Google Shape;64;p15"/>
          <p:cNvSpPr txBox="1"/>
          <p:nvPr>
            <p:ph type="title"/>
          </p:nvPr>
        </p:nvSpPr>
        <p:spPr>
          <a:xfrm>
            <a:off x="4228867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3" type="title"/>
          </p:nvPr>
        </p:nvSpPr>
        <p:spPr>
          <a:xfrm>
            <a:off x="1314610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72790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5" type="body"/>
          </p:nvPr>
        </p:nvSpPr>
        <p:spPr>
          <a:xfrm>
            <a:off x="72790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6" type="body"/>
          </p:nvPr>
        </p:nvSpPr>
        <p:spPr>
          <a:xfrm>
            <a:off x="72790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7" type="body"/>
          </p:nvPr>
        </p:nvSpPr>
        <p:spPr>
          <a:xfrm>
            <a:off x="72790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8" type="body"/>
          </p:nvPr>
        </p:nvSpPr>
        <p:spPr>
          <a:xfrm>
            <a:off x="72790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9" type="body"/>
          </p:nvPr>
        </p:nvSpPr>
        <p:spPr>
          <a:xfrm>
            <a:off x="55039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13" type="body"/>
          </p:nvPr>
        </p:nvSpPr>
        <p:spPr>
          <a:xfrm>
            <a:off x="55039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5" name="Google Shape;75;p15"/>
          <p:cNvSpPr txBox="1"/>
          <p:nvPr>
            <p:ph idx="14" type="body"/>
          </p:nvPr>
        </p:nvSpPr>
        <p:spPr>
          <a:xfrm>
            <a:off x="55039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5" type="body"/>
          </p:nvPr>
        </p:nvSpPr>
        <p:spPr>
          <a:xfrm>
            <a:off x="55039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6" type="body"/>
          </p:nvPr>
        </p:nvSpPr>
        <p:spPr>
          <a:xfrm>
            <a:off x="55039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7" type="body"/>
          </p:nvPr>
        </p:nvSpPr>
        <p:spPr>
          <a:xfrm>
            <a:off x="3722638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8" type="body"/>
          </p:nvPr>
        </p:nvSpPr>
        <p:spPr>
          <a:xfrm>
            <a:off x="3722638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0" name="Google Shape;80;p15"/>
          <p:cNvSpPr txBox="1"/>
          <p:nvPr>
            <p:ph idx="19" type="body"/>
          </p:nvPr>
        </p:nvSpPr>
        <p:spPr>
          <a:xfrm>
            <a:off x="3722638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1" name="Google Shape;81;p15"/>
          <p:cNvSpPr txBox="1"/>
          <p:nvPr>
            <p:ph idx="20" type="body"/>
          </p:nvPr>
        </p:nvSpPr>
        <p:spPr>
          <a:xfrm>
            <a:off x="3722638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2" name="Google Shape;82;p15"/>
          <p:cNvSpPr txBox="1"/>
          <p:nvPr>
            <p:ph idx="21" type="body"/>
          </p:nvPr>
        </p:nvSpPr>
        <p:spPr>
          <a:xfrm>
            <a:off x="3722638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22" type="body"/>
          </p:nvPr>
        </p:nvSpPr>
        <p:spPr>
          <a:xfrm>
            <a:off x="1941375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4" name="Google Shape;84;p15"/>
          <p:cNvSpPr txBox="1"/>
          <p:nvPr>
            <p:ph idx="23" type="body"/>
          </p:nvPr>
        </p:nvSpPr>
        <p:spPr>
          <a:xfrm>
            <a:off x="1941375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24" type="body"/>
          </p:nvPr>
        </p:nvSpPr>
        <p:spPr>
          <a:xfrm>
            <a:off x="1941375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6" name="Google Shape;86;p15"/>
          <p:cNvSpPr txBox="1"/>
          <p:nvPr>
            <p:ph idx="25" type="body"/>
          </p:nvPr>
        </p:nvSpPr>
        <p:spPr>
          <a:xfrm>
            <a:off x="1941375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7" name="Google Shape;87;p15"/>
          <p:cNvSpPr txBox="1"/>
          <p:nvPr>
            <p:ph idx="26" type="body"/>
          </p:nvPr>
        </p:nvSpPr>
        <p:spPr>
          <a:xfrm>
            <a:off x="1941375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27" type="subTitle"/>
          </p:nvPr>
        </p:nvSpPr>
        <p:spPr>
          <a:xfrm>
            <a:off x="7282625" y="1724120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28" type="subTitle"/>
          </p:nvPr>
        </p:nvSpPr>
        <p:spPr>
          <a:xfrm>
            <a:off x="337750" y="420722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0" name="Google Shape;90;p15"/>
          <p:cNvSpPr txBox="1"/>
          <p:nvPr>
            <p:ph idx="29" type="subTitle"/>
          </p:nvPr>
        </p:nvSpPr>
        <p:spPr>
          <a:xfrm>
            <a:off x="337750" y="37373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1" name="Google Shape;91;p15"/>
          <p:cNvSpPr txBox="1"/>
          <p:nvPr>
            <p:ph idx="30" type="subTitle"/>
          </p:nvPr>
        </p:nvSpPr>
        <p:spPr>
          <a:xfrm>
            <a:off x="337750" y="32477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2" name="Google Shape;92;p15"/>
          <p:cNvSpPr txBox="1"/>
          <p:nvPr>
            <p:ph idx="31" type="subTitle"/>
          </p:nvPr>
        </p:nvSpPr>
        <p:spPr>
          <a:xfrm>
            <a:off x="337750" y="27581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3" name="Google Shape;93;p15"/>
          <p:cNvSpPr txBox="1"/>
          <p:nvPr>
            <p:ph idx="32" type="subTitle"/>
          </p:nvPr>
        </p:nvSpPr>
        <p:spPr>
          <a:xfrm>
            <a:off x="337750" y="22685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4" name="Google Shape;94;p15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34" type="subTitle"/>
          </p:nvPr>
        </p:nvSpPr>
        <p:spPr>
          <a:xfrm>
            <a:off x="1950863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35" type="subTitle"/>
          </p:nvPr>
        </p:nvSpPr>
        <p:spPr>
          <a:xfrm>
            <a:off x="3726825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36" type="subTitle"/>
          </p:nvPr>
        </p:nvSpPr>
        <p:spPr>
          <a:xfrm>
            <a:off x="5503900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731">
          <p15:clr>
            <a:srgbClr val="E46962"/>
          </p15:clr>
        </p15:guide>
        <p15:guide id="2" orient="horz" pos="2435">
          <p15:clr>
            <a:srgbClr val="E46962"/>
          </p15:clr>
        </p15:guide>
        <p15:guide id="3" orient="horz" pos="1819">
          <p15:clr>
            <a:srgbClr val="E46962"/>
          </p15:clr>
        </p15:guide>
        <p15:guide id="4" orient="horz" pos="2129">
          <p15:clr>
            <a:srgbClr val="E46962"/>
          </p15:clr>
        </p15:guide>
        <p15:guide id="5" orient="horz" pos="1510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older">
  <p:cSld name="BLANK_1_1_1_1">
    <p:bg>
      <p:bgPr>
        <a:solidFill>
          <a:schemeClr val="dk2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6"/>
          <p:cNvGrpSpPr/>
          <p:nvPr/>
        </p:nvGrpSpPr>
        <p:grpSpPr>
          <a:xfrm>
            <a:off x="228600" y="210088"/>
            <a:ext cx="8686800" cy="4676475"/>
            <a:chOff x="228600" y="210088"/>
            <a:chExt cx="8686800" cy="4676475"/>
          </a:xfrm>
        </p:grpSpPr>
        <p:sp>
          <p:nvSpPr>
            <p:cNvPr id="100" name="Google Shape;100;p16"/>
            <p:cNvSpPr/>
            <p:nvPr/>
          </p:nvSpPr>
          <p:spPr>
            <a:xfrm>
              <a:off x="228600" y="566563"/>
              <a:ext cx="8686800" cy="4320000"/>
            </a:xfrm>
            <a:prstGeom prst="roundRect">
              <a:avLst>
                <a:gd fmla="val 5406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chemeClr val="dk1"/>
                  </a:solidFill>
                  <a:latin typeface="Hanken Grotesk"/>
                  <a:ea typeface="Hanken Grotesk"/>
                  <a:cs typeface="Hanken Grotesk"/>
                  <a:sym typeface="Hanken Grotesk"/>
                </a:rPr>
                <a:t> </a:t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912237" y="210088"/>
              <a:ext cx="2245995" cy="360013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sp>
        <p:nvSpPr>
          <p:cNvPr id="102" name="Google Shape;102;p16"/>
          <p:cNvSpPr txBox="1"/>
          <p:nvPr>
            <p:ph idx="1" type="subTitle"/>
          </p:nvPr>
        </p:nvSpPr>
        <p:spPr>
          <a:xfrm>
            <a:off x="1224650" y="2101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03" name="Google Shape;103;p16"/>
          <p:cNvSpPr txBox="1"/>
          <p:nvPr>
            <p:ph idx="2" type="body"/>
          </p:nvPr>
        </p:nvSpPr>
        <p:spPr>
          <a:xfrm>
            <a:off x="593775" y="3900525"/>
            <a:ext cx="43467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9pPr>
          </a:lstStyle>
          <a:p/>
        </p:txBody>
      </p:sp>
      <p:sp>
        <p:nvSpPr>
          <p:cNvPr id="104" name="Google Shape;104;p16"/>
          <p:cNvSpPr txBox="1"/>
          <p:nvPr>
            <p:ph type="title"/>
          </p:nvPr>
        </p:nvSpPr>
        <p:spPr>
          <a:xfrm>
            <a:off x="593775" y="984700"/>
            <a:ext cx="79482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Sections Grey">
  <p:cSld name="BLANK_1_1_1_1_1_1_1_1">
    <p:bg>
      <p:bgPr>
        <a:solidFill>
          <a:schemeClr val="dk2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172350" y="1093875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2" type="subTitle"/>
          </p:nvPr>
        </p:nvSpPr>
        <p:spPr>
          <a:xfrm>
            <a:off x="357425" y="2974373"/>
            <a:ext cx="20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3" type="subTitle"/>
          </p:nvPr>
        </p:nvSpPr>
        <p:spPr>
          <a:xfrm>
            <a:off x="357425" y="718250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9pPr>
          </a:lstStyle>
          <a:p/>
        </p:txBody>
      </p:sp>
      <p:sp>
        <p:nvSpPr>
          <p:cNvPr id="109" name="Google Shape;109;p17"/>
          <p:cNvSpPr txBox="1"/>
          <p:nvPr>
            <p:ph idx="4" type="body"/>
          </p:nvPr>
        </p:nvSpPr>
        <p:spPr>
          <a:xfrm>
            <a:off x="172350" y="3362406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5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11" name="Google Shape;111;p17"/>
          <p:cNvSpPr txBox="1"/>
          <p:nvPr>
            <p:ph idx="6" type="subTitle"/>
          </p:nvPr>
        </p:nvSpPr>
        <p:spPr>
          <a:xfrm>
            <a:off x="4814750" y="717075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9pPr>
          </a:lstStyle>
          <a:p/>
        </p:txBody>
      </p:sp>
      <p:sp>
        <p:nvSpPr>
          <p:cNvPr id="112" name="Google Shape;112;p17"/>
          <p:cNvSpPr txBox="1"/>
          <p:nvPr>
            <p:ph idx="7" type="body"/>
          </p:nvPr>
        </p:nvSpPr>
        <p:spPr>
          <a:xfrm>
            <a:off x="4629675" y="1092700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idx="8" type="subTitle"/>
          </p:nvPr>
        </p:nvSpPr>
        <p:spPr>
          <a:xfrm>
            <a:off x="4814750" y="3003375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9" type="body"/>
          </p:nvPr>
        </p:nvSpPr>
        <p:spPr>
          <a:xfrm>
            <a:off x="4629675" y="3379000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er 1">
  <p:cSld name="CUSTOM_3_1">
    <p:bg>
      <p:bgPr>
        <a:solidFill>
          <a:schemeClr val="dk2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17" name="Google Shape;117;p18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2" type="subTitle"/>
          </p:nvPr>
        </p:nvSpPr>
        <p:spPr>
          <a:xfrm>
            <a:off x="5539500" y="4387200"/>
            <a:ext cx="3002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1">
  <p:cSld name="CUSTOM_7_1_1_1_1_1_1_1_1_1_1_1_1_1_1_1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idx="1" type="subTitle"/>
          </p:nvPr>
        </p:nvSpPr>
        <p:spPr>
          <a:xfrm>
            <a:off x="4322100" y="470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2" type="subTitle"/>
          </p:nvPr>
        </p:nvSpPr>
        <p:spPr>
          <a:xfrm>
            <a:off x="4322100" y="538525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3" type="subTitle"/>
          </p:nvPr>
        </p:nvSpPr>
        <p:spPr>
          <a:xfrm>
            <a:off x="4322100" y="10613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4" type="subTitle"/>
          </p:nvPr>
        </p:nvSpPr>
        <p:spPr>
          <a:xfrm>
            <a:off x="4322100" y="15602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5" type="subTitle"/>
          </p:nvPr>
        </p:nvSpPr>
        <p:spPr>
          <a:xfrm>
            <a:off x="4322100" y="209436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idx="6" type="subTitle"/>
          </p:nvPr>
        </p:nvSpPr>
        <p:spPr>
          <a:xfrm>
            <a:off x="4322100" y="26053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8" name="Google Shape;128;p19"/>
          <p:cNvSpPr txBox="1"/>
          <p:nvPr>
            <p:ph idx="7" type="subTitle"/>
          </p:nvPr>
        </p:nvSpPr>
        <p:spPr>
          <a:xfrm>
            <a:off x="4322100" y="31201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9" name="Google Shape;129;p19"/>
          <p:cNvSpPr txBox="1"/>
          <p:nvPr>
            <p:ph idx="8" type="subTitle"/>
          </p:nvPr>
        </p:nvSpPr>
        <p:spPr>
          <a:xfrm>
            <a:off x="4322100" y="3634825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0" name="Google Shape;130;p19"/>
          <p:cNvSpPr txBox="1"/>
          <p:nvPr>
            <p:ph idx="9" type="subTitle"/>
          </p:nvPr>
        </p:nvSpPr>
        <p:spPr>
          <a:xfrm>
            <a:off x="4322100" y="4152488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1" name="Google Shape;131;p19"/>
          <p:cNvSpPr txBox="1"/>
          <p:nvPr>
            <p:ph idx="13" type="subTitle"/>
          </p:nvPr>
        </p:nvSpPr>
        <p:spPr>
          <a:xfrm>
            <a:off x="4322100" y="46672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2" name="Google Shape;132;p19"/>
          <p:cNvSpPr txBox="1"/>
          <p:nvPr>
            <p:ph idx="14" type="subTitle"/>
          </p:nvPr>
        </p:nvSpPr>
        <p:spPr>
          <a:xfrm>
            <a:off x="8440475" y="353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3" name="Google Shape;133;p19"/>
          <p:cNvSpPr txBox="1"/>
          <p:nvPr>
            <p:ph idx="15" type="subTitle"/>
          </p:nvPr>
        </p:nvSpPr>
        <p:spPr>
          <a:xfrm>
            <a:off x="8440475" y="526825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4" name="Google Shape;134;p19"/>
          <p:cNvSpPr txBox="1"/>
          <p:nvPr>
            <p:ph idx="16" type="subTitle"/>
          </p:nvPr>
        </p:nvSpPr>
        <p:spPr>
          <a:xfrm>
            <a:off x="8440475" y="10496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5" name="Google Shape;135;p19"/>
          <p:cNvSpPr txBox="1"/>
          <p:nvPr>
            <p:ph idx="17" type="subTitle"/>
          </p:nvPr>
        </p:nvSpPr>
        <p:spPr>
          <a:xfrm>
            <a:off x="8440475" y="15485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6" name="Google Shape;136;p19"/>
          <p:cNvSpPr txBox="1"/>
          <p:nvPr>
            <p:ph idx="18" type="subTitle"/>
          </p:nvPr>
        </p:nvSpPr>
        <p:spPr>
          <a:xfrm>
            <a:off x="8440475" y="208266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7" name="Google Shape;137;p19"/>
          <p:cNvSpPr txBox="1"/>
          <p:nvPr>
            <p:ph idx="19" type="subTitle"/>
          </p:nvPr>
        </p:nvSpPr>
        <p:spPr>
          <a:xfrm>
            <a:off x="8440475" y="25936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8" name="Google Shape;138;p19"/>
          <p:cNvSpPr txBox="1"/>
          <p:nvPr>
            <p:ph idx="20" type="subTitle"/>
          </p:nvPr>
        </p:nvSpPr>
        <p:spPr>
          <a:xfrm>
            <a:off x="8440475" y="31084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9" name="Google Shape;139;p19"/>
          <p:cNvSpPr txBox="1"/>
          <p:nvPr>
            <p:ph idx="21" type="subTitle"/>
          </p:nvPr>
        </p:nvSpPr>
        <p:spPr>
          <a:xfrm>
            <a:off x="8440475" y="3623125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0" name="Google Shape;140;p19"/>
          <p:cNvSpPr txBox="1"/>
          <p:nvPr>
            <p:ph idx="22" type="subTitle"/>
          </p:nvPr>
        </p:nvSpPr>
        <p:spPr>
          <a:xfrm>
            <a:off x="8440475" y="4140788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1" name="Google Shape;141;p19"/>
          <p:cNvSpPr txBox="1"/>
          <p:nvPr>
            <p:ph idx="23" type="subTitle"/>
          </p:nvPr>
        </p:nvSpPr>
        <p:spPr>
          <a:xfrm>
            <a:off x="8440475" y="46555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2" name="Google Shape;142;p19"/>
          <p:cNvSpPr txBox="1"/>
          <p:nvPr>
            <p:ph type="title"/>
          </p:nvPr>
        </p:nvSpPr>
        <p:spPr>
          <a:xfrm>
            <a:off x="594025" y="184702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Folder Orange">
  <p:cSld name="CUSTOM_1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6" name="Google Shape;146;p20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7" name="Google Shape;147;p20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idx="4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type="title"/>
          </p:nvPr>
        </p:nvSpPr>
        <p:spPr>
          <a:xfrm>
            <a:off x="1399000" y="2328176"/>
            <a:ext cx="6881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0" name="Google Shape;150;p20"/>
          <p:cNvSpPr txBox="1"/>
          <p:nvPr>
            <p:ph idx="5" type="title"/>
          </p:nvPr>
        </p:nvSpPr>
        <p:spPr>
          <a:xfrm>
            <a:off x="1399000" y="3779000"/>
            <a:ext cx="6881700" cy="7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1" name="Google Shape;151;p20"/>
          <p:cNvSpPr txBox="1"/>
          <p:nvPr>
            <p:ph idx="6" type="title"/>
          </p:nvPr>
        </p:nvSpPr>
        <p:spPr>
          <a:xfrm>
            <a:off x="1399000" y="858998"/>
            <a:ext cx="6881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2" name="Google Shape;152;p20"/>
          <p:cNvSpPr/>
          <p:nvPr/>
        </p:nvSpPr>
        <p:spPr>
          <a:xfrm>
            <a:off x="1399001" y="4559050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1399026" y="3106187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4" name="Google Shape;154;p20"/>
          <p:cNvSpPr/>
          <p:nvPr/>
        </p:nvSpPr>
        <p:spPr>
          <a:xfrm>
            <a:off x="1399001" y="1640387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5" name="Google Shape;155;p20"/>
          <p:cNvSpPr txBox="1"/>
          <p:nvPr>
            <p:ph idx="7" type="title"/>
          </p:nvPr>
        </p:nvSpPr>
        <p:spPr>
          <a:xfrm>
            <a:off x="1552450" y="3144818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6" name="Google Shape;156;p20"/>
          <p:cNvSpPr txBox="1"/>
          <p:nvPr>
            <p:ph idx="8" type="title"/>
          </p:nvPr>
        </p:nvSpPr>
        <p:spPr>
          <a:xfrm>
            <a:off x="1552450" y="4601474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7" name="Google Shape;157;p20"/>
          <p:cNvSpPr txBox="1"/>
          <p:nvPr>
            <p:ph idx="9" type="title"/>
          </p:nvPr>
        </p:nvSpPr>
        <p:spPr>
          <a:xfrm>
            <a:off x="1552450" y="1678277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8" name="Google Shape;158;p20"/>
          <p:cNvSpPr/>
          <p:nvPr>
            <p:ph idx="13" type="pic"/>
          </p:nvPr>
        </p:nvSpPr>
        <p:spPr>
          <a:xfrm>
            <a:off x="325850" y="92852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59" name="Google Shape;159;p20"/>
          <p:cNvSpPr/>
          <p:nvPr>
            <p:ph idx="14" type="pic"/>
          </p:nvPr>
        </p:nvSpPr>
        <p:spPr>
          <a:xfrm>
            <a:off x="325850" y="239632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60" name="Google Shape;160;p20"/>
          <p:cNvSpPr/>
          <p:nvPr>
            <p:ph idx="15" type="pic"/>
          </p:nvPr>
        </p:nvSpPr>
        <p:spPr>
          <a:xfrm>
            <a:off x="325850" y="384917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61" name="Google Shape;161;p20"/>
          <p:cNvSpPr txBox="1"/>
          <p:nvPr>
            <p:ph idx="16" type="body"/>
          </p:nvPr>
        </p:nvSpPr>
        <p:spPr>
          <a:xfrm>
            <a:off x="3060150" y="1598250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2" name="Google Shape;162;p20"/>
          <p:cNvSpPr txBox="1"/>
          <p:nvPr>
            <p:ph idx="17" type="body"/>
          </p:nvPr>
        </p:nvSpPr>
        <p:spPr>
          <a:xfrm>
            <a:off x="3060150" y="3108200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3" name="Google Shape;163;p20"/>
          <p:cNvSpPr txBox="1"/>
          <p:nvPr>
            <p:ph idx="18" type="body"/>
          </p:nvPr>
        </p:nvSpPr>
        <p:spPr>
          <a:xfrm>
            <a:off x="3060150" y="4553025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Folder Orange 2">
  <p:cSld name="CUSTOM_1_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66" name="Google Shape;166;p21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7" name="Google Shape;167;p21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8" name="Google Shape;168;p21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9" name="Google Shape;169;p21"/>
          <p:cNvSpPr txBox="1"/>
          <p:nvPr>
            <p:ph idx="4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70" name="Google Shape;170;p21"/>
          <p:cNvSpPr txBox="1"/>
          <p:nvPr>
            <p:ph type="title"/>
          </p:nvPr>
        </p:nvSpPr>
        <p:spPr>
          <a:xfrm>
            <a:off x="596525" y="753331"/>
            <a:ext cx="7062000" cy="8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1" name="Google Shape;171;p21"/>
          <p:cNvSpPr txBox="1"/>
          <p:nvPr>
            <p:ph idx="5" type="title"/>
          </p:nvPr>
        </p:nvSpPr>
        <p:spPr>
          <a:xfrm>
            <a:off x="1279000" y="2812875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2" name="Google Shape;172;p21"/>
          <p:cNvSpPr txBox="1"/>
          <p:nvPr>
            <p:ph idx="6" type="title"/>
          </p:nvPr>
        </p:nvSpPr>
        <p:spPr>
          <a:xfrm>
            <a:off x="1279000" y="3854630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3" name="Google Shape;173;p21"/>
          <p:cNvSpPr txBox="1"/>
          <p:nvPr>
            <p:ph idx="7" type="title"/>
          </p:nvPr>
        </p:nvSpPr>
        <p:spPr>
          <a:xfrm>
            <a:off x="4917850" y="1749478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4" name="Google Shape;174;p21"/>
          <p:cNvSpPr txBox="1"/>
          <p:nvPr>
            <p:ph idx="8" type="title"/>
          </p:nvPr>
        </p:nvSpPr>
        <p:spPr>
          <a:xfrm>
            <a:off x="4917850" y="3854630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5" name="Google Shape;175;p21"/>
          <p:cNvSpPr txBox="1"/>
          <p:nvPr>
            <p:ph idx="9" type="title"/>
          </p:nvPr>
        </p:nvSpPr>
        <p:spPr>
          <a:xfrm>
            <a:off x="4925175" y="2812875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21"/>
          <p:cNvSpPr/>
          <p:nvPr>
            <p:ph idx="13" type="pic"/>
          </p:nvPr>
        </p:nvSpPr>
        <p:spPr>
          <a:xfrm>
            <a:off x="4021150" y="16905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7" name="Google Shape;177;p21"/>
          <p:cNvSpPr/>
          <p:nvPr>
            <p:ph idx="14" type="pic"/>
          </p:nvPr>
        </p:nvSpPr>
        <p:spPr>
          <a:xfrm>
            <a:off x="4021150" y="27383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8" name="Google Shape;178;p21"/>
          <p:cNvSpPr/>
          <p:nvPr>
            <p:ph idx="15" type="pic"/>
          </p:nvPr>
        </p:nvSpPr>
        <p:spPr>
          <a:xfrm>
            <a:off x="4021150" y="3789600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9" name="Google Shape;179;p21"/>
          <p:cNvSpPr/>
          <p:nvPr>
            <p:ph idx="16" type="pic"/>
          </p:nvPr>
        </p:nvSpPr>
        <p:spPr>
          <a:xfrm>
            <a:off x="377300" y="16905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0" name="Google Shape;180;p21"/>
          <p:cNvSpPr/>
          <p:nvPr>
            <p:ph idx="17" type="pic"/>
          </p:nvPr>
        </p:nvSpPr>
        <p:spPr>
          <a:xfrm>
            <a:off x="377300" y="27383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1" name="Google Shape;181;p21"/>
          <p:cNvSpPr/>
          <p:nvPr>
            <p:ph idx="18" type="pic"/>
          </p:nvPr>
        </p:nvSpPr>
        <p:spPr>
          <a:xfrm>
            <a:off x="377300" y="3789600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2" name="Google Shape;182;p21"/>
          <p:cNvSpPr txBox="1"/>
          <p:nvPr>
            <p:ph idx="19" type="title"/>
          </p:nvPr>
        </p:nvSpPr>
        <p:spPr>
          <a:xfrm>
            <a:off x="1279000" y="1749478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3" name="Google Shape;183;p21"/>
          <p:cNvSpPr txBox="1"/>
          <p:nvPr>
            <p:ph idx="20" type="body"/>
          </p:nvPr>
        </p:nvSpPr>
        <p:spPr>
          <a:xfrm>
            <a:off x="1279000" y="210055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4" name="Google Shape;184;p21"/>
          <p:cNvSpPr txBox="1"/>
          <p:nvPr>
            <p:ph idx="21" type="body"/>
          </p:nvPr>
        </p:nvSpPr>
        <p:spPr>
          <a:xfrm>
            <a:off x="1279000" y="420580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5" name="Google Shape;185;p21"/>
          <p:cNvSpPr txBox="1"/>
          <p:nvPr>
            <p:ph idx="22" type="body"/>
          </p:nvPr>
        </p:nvSpPr>
        <p:spPr>
          <a:xfrm>
            <a:off x="1279000" y="3164025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6" name="Google Shape;186;p21"/>
          <p:cNvSpPr txBox="1"/>
          <p:nvPr>
            <p:ph idx="23" type="body"/>
          </p:nvPr>
        </p:nvSpPr>
        <p:spPr>
          <a:xfrm>
            <a:off x="4917850" y="210055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7" name="Google Shape;187;p21"/>
          <p:cNvSpPr txBox="1"/>
          <p:nvPr>
            <p:ph idx="24" type="body"/>
          </p:nvPr>
        </p:nvSpPr>
        <p:spPr>
          <a:xfrm>
            <a:off x="4917850" y="420580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8" name="Google Shape;188;p21"/>
          <p:cNvSpPr txBox="1"/>
          <p:nvPr>
            <p:ph idx="25" type="body"/>
          </p:nvPr>
        </p:nvSpPr>
        <p:spPr>
          <a:xfrm>
            <a:off x="4917850" y="3164025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1_1_1_1_1_1_1_1_1_1_1_1_1_1_1_1_2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/>
          <p:nvPr>
            <p:ph type="title"/>
          </p:nvPr>
        </p:nvSpPr>
        <p:spPr>
          <a:xfrm>
            <a:off x="-2450" y="4759975"/>
            <a:ext cx="9150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14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cxnSp>
        <p:nvCxnSpPr>
          <p:cNvPr id="191" name="Google Shape;191;p22"/>
          <p:cNvCxnSpPr/>
          <p:nvPr/>
        </p:nvCxnSpPr>
        <p:spPr>
          <a:xfrm rot="10800000">
            <a:off x="-2100" y="4759975"/>
            <a:ext cx="91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2" name="Google Shape;192;p22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93" name="Google Shape;193;p22"/>
          <p:cNvSpPr txBox="1"/>
          <p:nvPr>
            <p:ph idx="2" type="title"/>
          </p:nvPr>
        </p:nvSpPr>
        <p:spPr>
          <a:xfrm>
            <a:off x="850" y="1078988"/>
            <a:ext cx="9144000" cy="35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252000" spcFirstLastPara="1" rIns="252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94" name="Google Shape;194;p22"/>
          <p:cNvGrpSpPr/>
          <p:nvPr/>
        </p:nvGrpSpPr>
        <p:grpSpPr>
          <a:xfrm>
            <a:off x="1724267" y="547463"/>
            <a:ext cx="658200" cy="449397"/>
            <a:chOff x="2467317" y="547413"/>
            <a:chExt cx="658200" cy="449397"/>
          </a:xfrm>
        </p:grpSpPr>
        <p:sp>
          <p:nvSpPr>
            <p:cNvPr id="195" name="Google Shape;195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197" name="Google Shape;197;p22"/>
          <p:cNvGrpSpPr/>
          <p:nvPr/>
        </p:nvGrpSpPr>
        <p:grpSpPr>
          <a:xfrm>
            <a:off x="981142" y="547476"/>
            <a:ext cx="658200" cy="449397"/>
            <a:chOff x="2467317" y="547413"/>
            <a:chExt cx="658200" cy="449397"/>
          </a:xfrm>
        </p:grpSpPr>
        <p:sp>
          <p:nvSpPr>
            <p:cNvPr id="198" name="Google Shape;198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99" name="Google Shape;199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200" name="Google Shape;200;p22"/>
          <p:cNvGrpSpPr/>
          <p:nvPr/>
        </p:nvGrpSpPr>
        <p:grpSpPr>
          <a:xfrm>
            <a:off x="2467317" y="547413"/>
            <a:ext cx="658200" cy="449397"/>
            <a:chOff x="2467317" y="547413"/>
            <a:chExt cx="658200" cy="449397"/>
          </a:xfrm>
        </p:grpSpPr>
        <p:sp>
          <p:nvSpPr>
            <p:cNvPr id="201" name="Google Shape;201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202" name="Google Shape;202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203" name="Google Shape;203;p22"/>
          <p:cNvGrpSpPr/>
          <p:nvPr/>
        </p:nvGrpSpPr>
        <p:grpSpPr>
          <a:xfrm>
            <a:off x="238017" y="549426"/>
            <a:ext cx="658200" cy="449397"/>
            <a:chOff x="2467317" y="547413"/>
            <a:chExt cx="658200" cy="449397"/>
          </a:xfrm>
        </p:grpSpPr>
        <p:sp>
          <p:nvSpPr>
            <p:cNvPr id="204" name="Google Shape;204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205" name="Google Shape;205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Data folders">
  <p:cSld name="CUSTOM_7_1_1_1_1_1_1_1_1_1_1_1_1_1_1_1_1_3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>
            <p:ph type="title"/>
          </p:nvPr>
        </p:nvSpPr>
        <p:spPr>
          <a:xfrm>
            <a:off x="193900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08" name="Google Shape;208;p23"/>
          <p:cNvSpPr txBox="1"/>
          <p:nvPr>
            <p:ph idx="2" type="title"/>
          </p:nvPr>
        </p:nvSpPr>
        <p:spPr>
          <a:xfrm>
            <a:off x="193900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09" name="Google Shape;209;p23"/>
          <p:cNvSpPr txBox="1"/>
          <p:nvPr>
            <p:ph idx="3" type="title"/>
          </p:nvPr>
        </p:nvSpPr>
        <p:spPr>
          <a:xfrm>
            <a:off x="2391238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0" name="Google Shape;210;p23"/>
          <p:cNvSpPr txBox="1"/>
          <p:nvPr>
            <p:ph idx="4" type="title"/>
          </p:nvPr>
        </p:nvSpPr>
        <p:spPr>
          <a:xfrm>
            <a:off x="2391238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1" name="Google Shape;211;p23"/>
          <p:cNvSpPr txBox="1"/>
          <p:nvPr>
            <p:ph idx="5" type="title"/>
          </p:nvPr>
        </p:nvSpPr>
        <p:spPr>
          <a:xfrm>
            <a:off x="4590375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2" name="Google Shape;212;p23"/>
          <p:cNvSpPr txBox="1"/>
          <p:nvPr>
            <p:ph idx="6" type="title"/>
          </p:nvPr>
        </p:nvSpPr>
        <p:spPr>
          <a:xfrm>
            <a:off x="4590375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3" name="Google Shape;213;p23"/>
          <p:cNvSpPr txBox="1"/>
          <p:nvPr>
            <p:ph idx="7" type="title"/>
          </p:nvPr>
        </p:nvSpPr>
        <p:spPr>
          <a:xfrm>
            <a:off x="6788925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4" name="Google Shape;214;p23"/>
          <p:cNvSpPr txBox="1"/>
          <p:nvPr>
            <p:ph idx="8" type="title"/>
          </p:nvPr>
        </p:nvSpPr>
        <p:spPr>
          <a:xfrm>
            <a:off x="6788925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5" name="Google Shape;215;p23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16" name="Google Shape;216;p23"/>
          <p:cNvSpPr txBox="1"/>
          <p:nvPr>
            <p:ph idx="9" type="body"/>
          </p:nvPr>
        </p:nvSpPr>
        <p:spPr>
          <a:xfrm>
            <a:off x="1929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7" name="Google Shape;217;p23"/>
          <p:cNvSpPr txBox="1"/>
          <p:nvPr>
            <p:ph idx="13" type="body"/>
          </p:nvPr>
        </p:nvSpPr>
        <p:spPr>
          <a:xfrm>
            <a:off x="23912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8" name="Google Shape;218;p23"/>
          <p:cNvSpPr txBox="1"/>
          <p:nvPr>
            <p:ph idx="14" type="body"/>
          </p:nvPr>
        </p:nvSpPr>
        <p:spPr>
          <a:xfrm>
            <a:off x="45906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9" name="Google Shape;219;p23"/>
          <p:cNvSpPr txBox="1"/>
          <p:nvPr>
            <p:ph idx="15" type="body"/>
          </p:nvPr>
        </p:nvSpPr>
        <p:spPr>
          <a:xfrm>
            <a:off x="67889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Data Folders">
  <p:cSld name="CUSTOM_7_1_1_1_1_1_1_1_1_1_1_1_1_1_1_1_1_4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4"/>
          <p:cNvSpPr txBox="1"/>
          <p:nvPr>
            <p:ph type="title"/>
          </p:nvPr>
        </p:nvSpPr>
        <p:spPr>
          <a:xfrm>
            <a:off x="193900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2" name="Google Shape;222;p24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23" name="Google Shape;223;p24"/>
          <p:cNvSpPr txBox="1"/>
          <p:nvPr>
            <p:ph idx="2" type="title"/>
          </p:nvPr>
        </p:nvSpPr>
        <p:spPr>
          <a:xfrm>
            <a:off x="3141175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4" name="Google Shape;224;p24"/>
          <p:cNvSpPr txBox="1"/>
          <p:nvPr>
            <p:ph idx="3" type="title"/>
          </p:nvPr>
        </p:nvSpPr>
        <p:spPr>
          <a:xfrm>
            <a:off x="6088450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5" name="Google Shape;225;p24"/>
          <p:cNvSpPr txBox="1"/>
          <p:nvPr>
            <p:ph idx="4" type="body"/>
          </p:nvPr>
        </p:nvSpPr>
        <p:spPr>
          <a:xfrm>
            <a:off x="19407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26" name="Google Shape;226;p24"/>
          <p:cNvSpPr txBox="1"/>
          <p:nvPr>
            <p:ph idx="5" type="body"/>
          </p:nvPr>
        </p:nvSpPr>
        <p:spPr>
          <a:xfrm>
            <a:off x="314052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27" name="Google Shape;227;p24"/>
          <p:cNvSpPr txBox="1"/>
          <p:nvPr>
            <p:ph idx="6" type="body"/>
          </p:nvPr>
        </p:nvSpPr>
        <p:spPr>
          <a:xfrm>
            <a:off x="608697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">
  <p:cSld name="CUSTOM_7_1_1_1_1_1_1_1_1_1_1_1_1_1_1_1_1_5_2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2260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0" name="Google Shape;230;p25"/>
          <p:cNvSpPr txBox="1"/>
          <p:nvPr>
            <p:ph idx="2" type="title"/>
          </p:nvPr>
        </p:nvSpPr>
        <p:spPr>
          <a:xfrm>
            <a:off x="33251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1" name="Google Shape;231;p25"/>
          <p:cNvSpPr txBox="1"/>
          <p:nvPr>
            <p:ph idx="3" type="title"/>
          </p:nvPr>
        </p:nvSpPr>
        <p:spPr>
          <a:xfrm>
            <a:off x="227250" y="1277200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2" name="Google Shape;232;p25"/>
          <p:cNvSpPr txBox="1"/>
          <p:nvPr>
            <p:ph idx="4" type="title"/>
          </p:nvPr>
        </p:nvSpPr>
        <p:spPr>
          <a:xfrm>
            <a:off x="3324478" y="1277200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3" name="Google Shape;233;p25"/>
          <p:cNvSpPr txBox="1"/>
          <p:nvPr>
            <p:ph idx="5" type="title"/>
          </p:nvPr>
        </p:nvSpPr>
        <p:spPr>
          <a:xfrm>
            <a:off x="6421152" y="1277200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4" name="Google Shape;234;p25"/>
          <p:cNvSpPr txBox="1"/>
          <p:nvPr>
            <p:ph idx="6" type="title"/>
          </p:nvPr>
        </p:nvSpPr>
        <p:spPr>
          <a:xfrm>
            <a:off x="64219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5" name="Google Shape;235;p25"/>
          <p:cNvSpPr txBox="1"/>
          <p:nvPr>
            <p:ph idx="7" type="title"/>
          </p:nvPr>
        </p:nvSpPr>
        <p:spPr>
          <a:xfrm>
            <a:off x="226431" y="2709100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6" name="Google Shape;236;p25"/>
          <p:cNvSpPr txBox="1"/>
          <p:nvPr>
            <p:ph idx="8" type="title"/>
          </p:nvPr>
        </p:nvSpPr>
        <p:spPr>
          <a:xfrm>
            <a:off x="6419945" y="2709108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7" name="Google Shape;237;p25"/>
          <p:cNvSpPr txBox="1"/>
          <p:nvPr>
            <p:ph idx="9" type="title"/>
          </p:nvPr>
        </p:nvSpPr>
        <p:spPr>
          <a:xfrm>
            <a:off x="226000" y="3996225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8" name="Google Shape;238;p25"/>
          <p:cNvSpPr txBox="1"/>
          <p:nvPr>
            <p:ph idx="13" type="title"/>
          </p:nvPr>
        </p:nvSpPr>
        <p:spPr>
          <a:xfrm>
            <a:off x="3322675" y="3996228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9" name="Google Shape;239;p25"/>
          <p:cNvSpPr txBox="1"/>
          <p:nvPr>
            <p:ph idx="14" type="title"/>
          </p:nvPr>
        </p:nvSpPr>
        <p:spPr>
          <a:xfrm>
            <a:off x="6419350" y="3996228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0" name="Google Shape;240;p25"/>
          <p:cNvSpPr txBox="1"/>
          <p:nvPr>
            <p:ph idx="15" type="title"/>
          </p:nvPr>
        </p:nvSpPr>
        <p:spPr>
          <a:xfrm>
            <a:off x="587225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1" name="Google Shape;241;p25"/>
          <p:cNvSpPr txBox="1"/>
          <p:nvPr>
            <p:ph idx="16" type="title"/>
          </p:nvPr>
        </p:nvSpPr>
        <p:spPr>
          <a:xfrm>
            <a:off x="36844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2" name="Google Shape;242;p25"/>
          <p:cNvSpPr txBox="1"/>
          <p:nvPr>
            <p:ph idx="17" type="title"/>
          </p:nvPr>
        </p:nvSpPr>
        <p:spPr>
          <a:xfrm>
            <a:off x="6781463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3" name="Google Shape;243;p25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44" name="Google Shape;244;p25"/>
          <p:cNvSpPr txBox="1"/>
          <p:nvPr>
            <p:ph idx="18" type="body"/>
          </p:nvPr>
        </p:nvSpPr>
        <p:spPr>
          <a:xfrm>
            <a:off x="226150" y="4230400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5" name="Google Shape;245;p25"/>
          <p:cNvSpPr txBox="1"/>
          <p:nvPr>
            <p:ph idx="19" type="body"/>
          </p:nvPr>
        </p:nvSpPr>
        <p:spPr>
          <a:xfrm>
            <a:off x="3321928" y="423040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6" name="Google Shape;246;p25"/>
          <p:cNvSpPr txBox="1"/>
          <p:nvPr>
            <p:ph idx="20" type="body"/>
          </p:nvPr>
        </p:nvSpPr>
        <p:spPr>
          <a:xfrm>
            <a:off x="6417703" y="423040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7" name="Google Shape;247;p25"/>
          <p:cNvSpPr txBox="1"/>
          <p:nvPr>
            <p:ph idx="21" type="title"/>
          </p:nvPr>
        </p:nvSpPr>
        <p:spPr>
          <a:xfrm>
            <a:off x="3323270" y="2709108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8" name="Google Shape;248;p25"/>
          <p:cNvSpPr txBox="1"/>
          <p:nvPr>
            <p:ph idx="22" type="body"/>
          </p:nvPr>
        </p:nvSpPr>
        <p:spPr>
          <a:xfrm>
            <a:off x="226150" y="2943275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9" name="Google Shape;249;p25"/>
          <p:cNvSpPr txBox="1"/>
          <p:nvPr>
            <p:ph idx="23" type="body"/>
          </p:nvPr>
        </p:nvSpPr>
        <p:spPr>
          <a:xfrm>
            <a:off x="3321928" y="294328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0" name="Google Shape;250;p25"/>
          <p:cNvSpPr txBox="1"/>
          <p:nvPr>
            <p:ph idx="24" type="body"/>
          </p:nvPr>
        </p:nvSpPr>
        <p:spPr>
          <a:xfrm>
            <a:off x="6417703" y="294328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1" name="Google Shape;251;p25"/>
          <p:cNvSpPr txBox="1"/>
          <p:nvPr>
            <p:ph idx="25" type="body"/>
          </p:nvPr>
        </p:nvSpPr>
        <p:spPr>
          <a:xfrm>
            <a:off x="226150" y="1511375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2" name="Google Shape;252;p25"/>
          <p:cNvSpPr txBox="1"/>
          <p:nvPr>
            <p:ph idx="26" type="body"/>
          </p:nvPr>
        </p:nvSpPr>
        <p:spPr>
          <a:xfrm>
            <a:off x="3321928" y="1511374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3" name="Google Shape;253;p25"/>
          <p:cNvSpPr txBox="1"/>
          <p:nvPr>
            <p:ph idx="27" type="body"/>
          </p:nvPr>
        </p:nvSpPr>
        <p:spPr>
          <a:xfrm>
            <a:off x="6417703" y="1511374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image ">
  <p:cSld name="CUSTOM_7_1_1_1_1_1_1_1_1_1_1_1_1_1_1_1_1_5_1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"/>
          <p:cNvSpPr txBox="1"/>
          <p:nvPr>
            <p:ph type="title"/>
          </p:nvPr>
        </p:nvSpPr>
        <p:spPr>
          <a:xfrm>
            <a:off x="20057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6" name="Google Shape;256;p26"/>
          <p:cNvSpPr txBox="1"/>
          <p:nvPr>
            <p:ph idx="2" type="title"/>
          </p:nvPr>
        </p:nvSpPr>
        <p:spPr>
          <a:xfrm>
            <a:off x="378325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7" name="Google Shape;257;p26"/>
          <p:cNvSpPr txBox="1"/>
          <p:nvPr>
            <p:ph idx="3" type="title"/>
          </p:nvPr>
        </p:nvSpPr>
        <p:spPr>
          <a:xfrm>
            <a:off x="55605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8" name="Google Shape;258;p26"/>
          <p:cNvSpPr txBox="1"/>
          <p:nvPr>
            <p:ph idx="4" type="title"/>
          </p:nvPr>
        </p:nvSpPr>
        <p:spPr>
          <a:xfrm>
            <a:off x="733775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9" name="Google Shape;259;p26"/>
          <p:cNvSpPr txBox="1"/>
          <p:nvPr>
            <p:ph idx="5" type="title"/>
          </p:nvPr>
        </p:nvSpPr>
        <p:spPr>
          <a:xfrm>
            <a:off x="2260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60" name="Google Shape;260;p26"/>
          <p:cNvSpPr txBox="1"/>
          <p:nvPr>
            <p:ph idx="6" type="title"/>
          </p:nvPr>
        </p:nvSpPr>
        <p:spPr>
          <a:xfrm>
            <a:off x="227250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1" name="Google Shape;261;p26"/>
          <p:cNvSpPr txBox="1"/>
          <p:nvPr>
            <p:ph idx="7" type="title"/>
          </p:nvPr>
        </p:nvSpPr>
        <p:spPr>
          <a:xfrm>
            <a:off x="20045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2" name="Google Shape;262;p26"/>
          <p:cNvSpPr txBox="1"/>
          <p:nvPr>
            <p:ph idx="8" type="title"/>
          </p:nvPr>
        </p:nvSpPr>
        <p:spPr>
          <a:xfrm>
            <a:off x="37819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3" name="Google Shape;263;p26"/>
          <p:cNvSpPr txBox="1"/>
          <p:nvPr>
            <p:ph idx="9" type="title"/>
          </p:nvPr>
        </p:nvSpPr>
        <p:spPr>
          <a:xfrm>
            <a:off x="5559300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4" name="Google Shape;264;p26"/>
          <p:cNvSpPr txBox="1"/>
          <p:nvPr>
            <p:ph idx="13" type="title"/>
          </p:nvPr>
        </p:nvSpPr>
        <p:spPr>
          <a:xfrm>
            <a:off x="73374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5" name="Google Shape;265;p26"/>
          <p:cNvSpPr txBox="1"/>
          <p:nvPr>
            <p:ph idx="14" type="title"/>
          </p:nvPr>
        </p:nvSpPr>
        <p:spPr>
          <a:xfrm>
            <a:off x="226425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6" name="Google Shape;266;p26"/>
          <p:cNvSpPr txBox="1"/>
          <p:nvPr>
            <p:ph idx="15" type="title"/>
          </p:nvPr>
        </p:nvSpPr>
        <p:spPr>
          <a:xfrm>
            <a:off x="20037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7" name="Google Shape;267;p26"/>
          <p:cNvSpPr txBox="1"/>
          <p:nvPr>
            <p:ph idx="16" type="title"/>
          </p:nvPr>
        </p:nvSpPr>
        <p:spPr>
          <a:xfrm>
            <a:off x="37811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8" name="Google Shape;268;p26"/>
          <p:cNvSpPr txBox="1"/>
          <p:nvPr>
            <p:ph idx="17" type="title"/>
          </p:nvPr>
        </p:nvSpPr>
        <p:spPr>
          <a:xfrm>
            <a:off x="5558475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9" name="Google Shape;269;p26"/>
          <p:cNvSpPr txBox="1"/>
          <p:nvPr>
            <p:ph idx="18" type="title"/>
          </p:nvPr>
        </p:nvSpPr>
        <p:spPr>
          <a:xfrm>
            <a:off x="73366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0" name="Google Shape;270;p26"/>
          <p:cNvSpPr txBox="1"/>
          <p:nvPr>
            <p:ph idx="19" type="title"/>
          </p:nvPr>
        </p:nvSpPr>
        <p:spPr>
          <a:xfrm>
            <a:off x="587225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1" name="Google Shape;271;p26"/>
          <p:cNvSpPr txBox="1"/>
          <p:nvPr>
            <p:ph idx="20" type="title"/>
          </p:nvPr>
        </p:nvSpPr>
        <p:spPr>
          <a:xfrm>
            <a:off x="23650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2" name="Google Shape;272;p26"/>
          <p:cNvSpPr txBox="1"/>
          <p:nvPr>
            <p:ph idx="21" type="title"/>
          </p:nvPr>
        </p:nvSpPr>
        <p:spPr>
          <a:xfrm>
            <a:off x="41427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3" name="Google Shape;273;p26"/>
          <p:cNvSpPr txBox="1"/>
          <p:nvPr>
            <p:ph idx="22" type="title"/>
          </p:nvPr>
        </p:nvSpPr>
        <p:spPr>
          <a:xfrm>
            <a:off x="5921000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4" name="Google Shape;274;p26"/>
          <p:cNvSpPr txBox="1"/>
          <p:nvPr>
            <p:ph idx="23" type="title"/>
          </p:nvPr>
        </p:nvSpPr>
        <p:spPr>
          <a:xfrm>
            <a:off x="7699213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5" name="Google Shape;275;p26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76" name="Google Shape;276;p26"/>
          <p:cNvSpPr/>
          <p:nvPr>
            <p:ph idx="24" type="pic"/>
          </p:nvPr>
        </p:nvSpPr>
        <p:spPr>
          <a:xfrm>
            <a:off x="229025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7" name="Google Shape;277;p26"/>
          <p:cNvSpPr/>
          <p:nvPr>
            <p:ph idx="25" type="pic"/>
          </p:nvPr>
        </p:nvSpPr>
        <p:spPr>
          <a:xfrm>
            <a:off x="2005675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8" name="Google Shape;278;p26"/>
          <p:cNvSpPr/>
          <p:nvPr>
            <p:ph idx="26" type="pic"/>
          </p:nvPr>
        </p:nvSpPr>
        <p:spPr>
          <a:xfrm>
            <a:off x="378426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9" name="Google Shape;279;p26"/>
          <p:cNvSpPr/>
          <p:nvPr>
            <p:ph idx="27" type="pic"/>
          </p:nvPr>
        </p:nvSpPr>
        <p:spPr>
          <a:xfrm>
            <a:off x="556091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80" name="Google Shape;280;p26"/>
          <p:cNvSpPr/>
          <p:nvPr>
            <p:ph idx="28" type="pic"/>
          </p:nvPr>
        </p:nvSpPr>
        <p:spPr>
          <a:xfrm>
            <a:off x="733756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81" name="Google Shape;281;p26"/>
          <p:cNvSpPr txBox="1"/>
          <p:nvPr>
            <p:ph idx="29" type="body"/>
          </p:nvPr>
        </p:nvSpPr>
        <p:spPr>
          <a:xfrm>
            <a:off x="7337076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2" name="Google Shape;282;p26"/>
          <p:cNvSpPr txBox="1"/>
          <p:nvPr>
            <p:ph idx="30" type="body"/>
          </p:nvPr>
        </p:nvSpPr>
        <p:spPr>
          <a:xfrm>
            <a:off x="555968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3" name="Google Shape;283;p26"/>
          <p:cNvSpPr txBox="1"/>
          <p:nvPr>
            <p:ph idx="31" type="body"/>
          </p:nvPr>
        </p:nvSpPr>
        <p:spPr>
          <a:xfrm>
            <a:off x="378218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4" name="Google Shape;284;p26"/>
          <p:cNvSpPr txBox="1"/>
          <p:nvPr>
            <p:ph idx="32" type="body"/>
          </p:nvPr>
        </p:nvSpPr>
        <p:spPr>
          <a:xfrm>
            <a:off x="2005163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5" name="Google Shape;285;p26"/>
          <p:cNvSpPr txBox="1"/>
          <p:nvPr>
            <p:ph idx="33" type="body"/>
          </p:nvPr>
        </p:nvSpPr>
        <p:spPr>
          <a:xfrm>
            <a:off x="22673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6" name="Google Shape;286;p26"/>
          <p:cNvSpPr txBox="1"/>
          <p:nvPr>
            <p:ph idx="34" type="body"/>
          </p:nvPr>
        </p:nvSpPr>
        <p:spPr>
          <a:xfrm>
            <a:off x="733944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7" name="Google Shape;287;p26"/>
          <p:cNvSpPr txBox="1"/>
          <p:nvPr>
            <p:ph idx="35" type="body"/>
          </p:nvPr>
        </p:nvSpPr>
        <p:spPr>
          <a:xfrm>
            <a:off x="556205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8" name="Google Shape;288;p26"/>
          <p:cNvSpPr txBox="1"/>
          <p:nvPr>
            <p:ph idx="36" type="body"/>
          </p:nvPr>
        </p:nvSpPr>
        <p:spPr>
          <a:xfrm>
            <a:off x="3784555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9" name="Google Shape;289;p26"/>
          <p:cNvSpPr txBox="1"/>
          <p:nvPr>
            <p:ph idx="37" type="body"/>
          </p:nvPr>
        </p:nvSpPr>
        <p:spPr>
          <a:xfrm>
            <a:off x="200752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90" name="Google Shape;290;p26"/>
          <p:cNvSpPr txBox="1"/>
          <p:nvPr>
            <p:ph idx="38" type="body"/>
          </p:nvPr>
        </p:nvSpPr>
        <p:spPr>
          <a:xfrm>
            <a:off x="229100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">
  <p:cSld name="CUSTOM_1_1_1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7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293" name="Google Shape;293;p27"/>
          <p:cNvSpPr txBox="1"/>
          <p:nvPr>
            <p:ph type="title"/>
          </p:nvPr>
        </p:nvSpPr>
        <p:spPr>
          <a:xfrm>
            <a:off x="4228867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4" name="Google Shape;294;p27"/>
          <p:cNvSpPr txBox="1"/>
          <p:nvPr>
            <p:ph idx="2"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5" name="Google Shape;295;p27"/>
          <p:cNvSpPr txBox="1"/>
          <p:nvPr>
            <p:ph idx="3" type="title"/>
          </p:nvPr>
        </p:nvSpPr>
        <p:spPr>
          <a:xfrm>
            <a:off x="1314610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6" name="Google Shape;296;p27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7" name="Google Shape;297;p27"/>
          <p:cNvSpPr txBox="1"/>
          <p:nvPr>
            <p:ph idx="5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8" name="Google Shape;298;p27"/>
          <p:cNvSpPr txBox="1"/>
          <p:nvPr>
            <p:ph idx="1" type="subTitle"/>
          </p:nvPr>
        </p:nvSpPr>
        <p:spPr>
          <a:xfrm>
            <a:off x="1950863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27"/>
          <p:cNvSpPr txBox="1"/>
          <p:nvPr>
            <p:ph idx="6" type="subTitle"/>
          </p:nvPr>
        </p:nvSpPr>
        <p:spPr>
          <a:xfrm>
            <a:off x="3726825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27"/>
          <p:cNvSpPr txBox="1"/>
          <p:nvPr>
            <p:ph idx="7" type="subTitle"/>
          </p:nvPr>
        </p:nvSpPr>
        <p:spPr>
          <a:xfrm>
            <a:off x="5503900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1" name="Google Shape;301;p27"/>
          <p:cNvSpPr txBox="1"/>
          <p:nvPr>
            <p:ph idx="8" type="subTitle"/>
          </p:nvPr>
        </p:nvSpPr>
        <p:spPr>
          <a:xfrm>
            <a:off x="7282625" y="1724120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27"/>
          <p:cNvSpPr txBox="1"/>
          <p:nvPr>
            <p:ph idx="9" type="subTitle"/>
          </p:nvPr>
        </p:nvSpPr>
        <p:spPr>
          <a:xfrm>
            <a:off x="337750" y="420722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3" name="Google Shape;303;p27"/>
          <p:cNvSpPr txBox="1"/>
          <p:nvPr>
            <p:ph idx="13" type="subTitle"/>
          </p:nvPr>
        </p:nvSpPr>
        <p:spPr>
          <a:xfrm>
            <a:off x="337750" y="37373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4" name="Google Shape;304;p27"/>
          <p:cNvSpPr txBox="1"/>
          <p:nvPr>
            <p:ph idx="14" type="subTitle"/>
          </p:nvPr>
        </p:nvSpPr>
        <p:spPr>
          <a:xfrm>
            <a:off x="337750" y="32477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5" name="Google Shape;305;p27"/>
          <p:cNvSpPr txBox="1"/>
          <p:nvPr>
            <p:ph idx="15" type="subTitle"/>
          </p:nvPr>
        </p:nvSpPr>
        <p:spPr>
          <a:xfrm>
            <a:off x="337750" y="27581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6" name="Google Shape;306;p27"/>
          <p:cNvSpPr txBox="1"/>
          <p:nvPr>
            <p:ph idx="16" type="subTitle"/>
          </p:nvPr>
        </p:nvSpPr>
        <p:spPr>
          <a:xfrm>
            <a:off x="337750" y="22685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7" name="Google Shape;307;p27"/>
          <p:cNvSpPr txBox="1"/>
          <p:nvPr>
            <p:ph idx="17" type="body"/>
          </p:nvPr>
        </p:nvSpPr>
        <p:spPr>
          <a:xfrm>
            <a:off x="72790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08" name="Google Shape;308;p27"/>
          <p:cNvSpPr txBox="1"/>
          <p:nvPr>
            <p:ph idx="18" type="body"/>
          </p:nvPr>
        </p:nvSpPr>
        <p:spPr>
          <a:xfrm>
            <a:off x="72790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09" name="Google Shape;309;p27"/>
          <p:cNvSpPr txBox="1"/>
          <p:nvPr>
            <p:ph idx="19" type="body"/>
          </p:nvPr>
        </p:nvSpPr>
        <p:spPr>
          <a:xfrm>
            <a:off x="72790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0" name="Google Shape;310;p27"/>
          <p:cNvSpPr txBox="1"/>
          <p:nvPr>
            <p:ph idx="20" type="body"/>
          </p:nvPr>
        </p:nvSpPr>
        <p:spPr>
          <a:xfrm>
            <a:off x="72790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1" name="Google Shape;311;p27"/>
          <p:cNvSpPr txBox="1"/>
          <p:nvPr>
            <p:ph idx="21" type="body"/>
          </p:nvPr>
        </p:nvSpPr>
        <p:spPr>
          <a:xfrm>
            <a:off x="72790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2" name="Google Shape;312;p27"/>
          <p:cNvSpPr txBox="1"/>
          <p:nvPr>
            <p:ph idx="22" type="body"/>
          </p:nvPr>
        </p:nvSpPr>
        <p:spPr>
          <a:xfrm>
            <a:off x="55039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3" name="Google Shape;313;p27"/>
          <p:cNvSpPr txBox="1"/>
          <p:nvPr>
            <p:ph idx="23" type="body"/>
          </p:nvPr>
        </p:nvSpPr>
        <p:spPr>
          <a:xfrm>
            <a:off x="55039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4" name="Google Shape;314;p27"/>
          <p:cNvSpPr txBox="1"/>
          <p:nvPr>
            <p:ph idx="24" type="body"/>
          </p:nvPr>
        </p:nvSpPr>
        <p:spPr>
          <a:xfrm>
            <a:off x="55039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5" name="Google Shape;315;p27"/>
          <p:cNvSpPr txBox="1"/>
          <p:nvPr>
            <p:ph idx="25" type="body"/>
          </p:nvPr>
        </p:nvSpPr>
        <p:spPr>
          <a:xfrm>
            <a:off x="55039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6" name="Google Shape;316;p27"/>
          <p:cNvSpPr txBox="1"/>
          <p:nvPr>
            <p:ph idx="26" type="body"/>
          </p:nvPr>
        </p:nvSpPr>
        <p:spPr>
          <a:xfrm>
            <a:off x="55039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7" name="Google Shape;317;p27"/>
          <p:cNvSpPr txBox="1"/>
          <p:nvPr>
            <p:ph idx="27" type="body"/>
          </p:nvPr>
        </p:nvSpPr>
        <p:spPr>
          <a:xfrm>
            <a:off x="3722638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8" name="Google Shape;318;p27"/>
          <p:cNvSpPr txBox="1"/>
          <p:nvPr>
            <p:ph idx="28" type="body"/>
          </p:nvPr>
        </p:nvSpPr>
        <p:spPr>
          <a:xfrm>
            <a:off x="3722638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9" name="Google Shape;319;p27"/>
          <p:cNvSpPr txBox="1"/>
          <p:nvPr>
            <p:ph idx="29" type="body"/>
          </p:nvPr>
        </p:nvSpPr>
        <p:spPr>
          <a:xfrm>
            <a:off x="3722638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0" name="Google Shape;320;p27"/>
          <p:cNvSpPr txBox="1"/>
          <p:nvPr>
            <p:ph idx="30" type="body"/>
          </p:nvPr>
        </p:nvSpPr>
        <p:spPr>
          <a:xfrm>
            <a:off x="3722638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1" name="Google Shape;321;p27"/>
          <p:cNvSpPr txBox="1"/>
          <p:nvPr>
            <p:ph idx="31" type="body"/>
          </p:nvPr>
        </p:nvSpPr>
        <p:spPr>
          <a:xfrm>
            <a:off x="3722638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2" name="Google Shape;322;p27"/>
          <p:cNvSpPr txBox="1"/>
          <p:nvPr>
            <p:ph idx="32" type="body"/>
          </p:nvPr>
        </p:nvSpPr>
        <p:spPr>
          <a:xfrm>
            <a:off x="1941375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3" name="Google Shape;323;p27"/>
          <p:cNvSpPr txBox="1"/>
          <p:nvPr>
            <p:ph idx="33" type="body"/>
          </p:nvPr>
        </p:nvSpPr>
        <p:spPr>
          <a:xfrm>
            <a:off x="1941375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4" name="Google Shape;324;p27"/>
          <p:cNvSpPr txBox="1"/>
          <p:nvPr>
            <p:ph idx="34" type="body"/>
          </p:nvPr>
        </p:nvSpPr>
        <p:spPr>
          <a:xfrm>
            <a:off x="1941375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5" name="Google Shape;325;p27"/>
          <p:cNvSpPr txBox="1"/>
          <p:nvPr>
            <p:ph idx="35" type="body"/>
          </p:nvPr>
        </p:nvSpPr>
        <p:spPr>
          <a:xfrm>
            <a:off x="1941375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6" name="Google Shape;326;p27"/>
          <p:cNvSpPr txBox="1"/>
          <p:nvPr>
            <p:ph idx="36" type="body"/>
          </p:nvPr>
        </p:nvSpPr>
        <p:spPr>
          <a:xfrm>
            <a:off x="1941375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and folder background">
  <p:cSld name="CUSTOM_1_1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8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329" name="Google Shape;329;p28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0" name="Google Shape;330;p28"/>
          <p:cNvSpPr txBox="1"/>
          <p:nvPr>
            <p:ph idx="2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1" name="Google Shape;331;p28"/>
          <p:cNvSpPr txBox="1"/>
          <p:nvPr>
            <p:ph idx="3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2" name="Google Shape;332;p28"/>
          <p:cNvSpPr txBox="1"/>
          <p:nvPr>
            <p:ph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33" name="Google Shape;333;p28"/>
          <p:cNvSpPr txBox="1"/>
          <p:nvPr>
            <p:ph idx="4" type="subTitle"/>
          </p:nvPr>
        </p:nvSpPr>
        <p:spPr>
          <a:xfrm>
            <a:off x="4617888" y="2276000"/>
            <a:ext cx="42915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cxnSp>
        <p:nvCxnSpPr>
          <p:cNvPr id="334" name="Google Shape;334;p28"/>
          <p:cNvCxnSpPr/>
          <p:nvPr/>
        </p:nvCxnSpPr>
        <p:spPr>
          <a:xfrm rot="10800000">
            <a:off x="5397992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5" name="Google Shape;335;p28"/>
          <p:cNvCxnSpPr/>
          <p:nvPr/>
        </p:nvCxnSpPr>
        <p:spPr>
          <a:xfrm rot="10800000">
            <a:off x="6114201" y="3025007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6" name="Google Shape;336;p28"/>
          <p:cNvCxnSpPr/>
          <p:nvPr/>
        </p:nvCxnSpPr>
        <p:spPr>
          <a:xfrm rot="10800000">
            <a:off x="6816098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7" name="Google Shape;337;p28"/>
          <p:cNvCxnSpPr/>
          <p:nvPr/>
        </p:nvCxnSpPr>
        <p:spPr>
          <a:xfrm rot="10800000">
            <a:off x="7517325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8" name="Google Shape;338;p28"/>
          <p:cNvCxnSpPr/>
          <p:nvPr/>
        </p:nvCxnSpPr>
        <p:spPr>
          <a:xfrm rot="10800000">
            <a:off x="8218904" y="3025011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9" name="Google Shape;339;p28"/>
          <p:cNvCxnSpPr/>
          <p:nvPr/>
        </p:nvCxnSpPr>
        <p:spPr>
          <a:xfrm rot="10800000">
            <a:off x="5043384" y="4397242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0" name="Google Shape;340;p28"/>
          <p:cNvCxnSpPr/>
          <p:nvPr/>
        </p:nvCxnSpPr>
        <p:spPr>
          <a:xfrm rot="10800000">
            <a:off x="5043384" y="4106948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1" name="Google Shape;341;p28"/>
          <p:cNvCxnSpPr/>
          <p:nvPr/>
        </p:nvCxnSpPr>
        <p:spPr>
          <a:xfrm rot="10800000">
            <a:off x="5043384" y="3813733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2" name="Google Shape;342;p28"/>
          <p:cNvCxnSpPr/>
          <p:nvPr/>
        </p:nvCxnSpPr>
        <p:spPr>
          <a:xfrm rot="10800000">
            <a:off x="5043384" y="3521491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3" name="Google Shape;343;p28"/>
          <p:cNvCxnSpPr/>
          <p:nvPr/>
        </p:nvCxnSpPr>
        <p:spPr>
          <a:xfrm rot="10800000">
            <a:off x="5043384" y="3228574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4" name="Google Shape;344;p28"/>
          <p:cNvCxnSpPr/>
          <p:nvPr/>
        </p:nvCxnSpPr>
        <p:spPr>
          <a:xfrm rot="10800000">
            <a:off x="5043640" y="4602364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5" name="Google Shape;345;p28"/>
          <p:cNvCxnSpPr/>
          <p:nvPr/>
        </p:nvCxnSpPr>
        <p:spPr>
          <a:xfrm rot="10800000">
            <a:off x="5043455" y="3022856"/>
            <a:ext cx="0" cy="158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6" name="Google Shape;346;p28"/>
          <p:cNvSpPr txBox="1"/>
          <p:nvPr>
            <p:ph idx="5" type="subTitle"/>
          </p:nvPr>
        </p:nvSpPr>
        <p:spPr>
          <a:xfrm>
            <a:off x="392000" y="4601800"/>
            <a:ext cx="9165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7" name="Google Shape;347;p28"/>
          <p:cNvSpPr txBox="1"/>
          <p:nvPr>
            <p:ph idx="6" type="subTitle"/>
          </p:nvPr>
        </p:nvSpPr>
        <p:spPr>
          <a:xfrm>
            <a:off x="1390838" y="4601800"/>
            <a:ext cx="9165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8" name="Google Shape;348;p28"/>
          <p:cNvSpPr txBox="1"/>
          <p:nvPr>
            <p:ph idx="7" type="subTitle"/>
          </p:nvPr>
        </p:nvSpPr>
        <p:spPr>
          <a:xfrm>
            <a:off x="2389500" y="4602800"/>
            <a:ext cx="903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9" name="Google Shape;349;p28"/>
          <p:cNvSpPr txBox="1"/>
          <p:nvPr>
            <p:ph idx="8" type="subTitle"/>
          </p:nvPr>
        </p:nvSpPr>
        <p:spPr>
          <a:xfrm>
            <a:off x="3388150" y="4601800"/>
            <a:ext cx="9603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0" name="Google Shape;350;p28"/>
          <p:cNvSpPr txBox="1"/>
          <p:nvPr>
            <p:ph idx="9" type="subTitle"/>
          </p:nvPr>
        </p:nvSpPr>
        <p:spPr>
          <a:xfrm>
            <a:off x="392025" y="4022425"/>
            <a:ext cx="9165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1" name="Google Shape;351;p28"/>
          <p:cNvSpPr txBox="1"/>
          <p:nvPr>
            <p:ph idx="13" type="subTitle"/>
          </p:nvPr>
        </p:nvSpPr>
        <p:spPr>
          <a:xfrm>
            <a:off x="1391050" y="3875575"/>
            <a:ext cx="916500" cy="7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2" name="Google Shape;352;p28"/>
          <p:cNvSpPr txBox="1"/>
          <p:nvPr>
            <p:ph idx="14" type="subTitle"/>
          </p:nvPr>
        </p:nvSpPr>
        <p:spPr>
          <a:xfrm>
            <a:off x="2390200" y="3875575"/>
            <a:ext cx="916500" cy="7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3" name="Google Shape;353;p28"/>
          <p:cNvSpPr txBox="1"/>
          <p:nvPr>
            <p:ph idx="15" type="subTitle"/>
          </p:nvPr>
        </p:nvSpPr>
        <p:spPr>
          <a:xfrm>
            <a:off x="3394525" y="4022425"/>
            <a:ext cx="9540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4" name="Google Shape;354;p28"/>
          <p:cNvSpPr txBox="1"/>
          <p:nvPr>
            <p:ph idx="16" type="subTitle"/>
          </p:nvPr>
        </p:nvSpPr>
        <p:spPr>
          <a:xfrm>
            <a:off x="227625" y="2276000"/>
            <a:ext cx="42915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355" name="Google Shape;355;p28"/>
          <p:cNvSpPr txBox="1"/>
          <p:nvPr>
            <p:ph idx="17" type="subTitle"/>
          </p:nvPr>
        </p:nvSpPr>
        <p:spPr>
          <a:xfrm>
            <a:off x="5401957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6" name="Google Shape;356;p28"/>
          <p:cNvSpPr txBox="1"/>
          <p:nvPr>
            <p:ph idx="18" type="subTitle"/>
          </p:nvPr>
        </p:nvSpPr>
        <p:spPr>
          <a:xfrm>
            <a:off x="6104132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7" name="Google Shape;357;p28"/>
          <p:cNvSpPr txBox="1"/>
          <p:nvPr>
            <p:ph idx="19" type="subTitle"/>
          </p:nvPr>
        </p:nvSpPr>
        <p:spPr>
          <a:xfrm>
            <a:off x="6811663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8" name="Google Shape;358;p28"/>
          <p:cNvSpPr txBox="1"/>
          <p:nvPr>
            <p:ph idx="20" type="subTitle"/>
          </p:nvPr>
        </p:nvSpPr>
        <p:spPr>
          <a:xfrm>
            <a:off x="8220182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9" name="Google Shape;359;p28"/>
          <p:cNvSpPr txBox="1"/>
          <p:nvPr>
            <p:ph idx="21" type="subTitle"/>
          </p:nvPr>
        </p:nvSpPr>
        <p:spPr>
          <a:xfrm>
            <a:off x="7516525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0" name="Google Shape;360;p28"/>
          <p:cNvSpPr txBox="1"/>
          <p:nvPr>
            <p:ph idx="22" type="subTitle"/>
          </p:nvPr>
        </p:nvSpPr>
        <p:spPr>
          <a:xfrm>
            <a:off x="4695907" y="405935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1" name="Google Shape;361;p28"/>
          <p:cNvSpPr txBox="1"/>
          <p:nvPr>
            <p:ph idx="23" type="subTitle"/>
          </p:nvPr>
        </p:nvSpPr>
        <p:spPr>
          <a:xfrm>
            <a:off x="4695907" y="4358875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2" name="Google Shape;362;p28"/>
          <p:cNvSpPr txBox="1"/>
          <p:nvPr>
            <p:ph idx="24" type="subTitle"/>
          </p:nvPr>
        </p:nvSpPr>
        <p:spPr>
          <a:xfrm>
            <a:off x="4695907" y="347470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3" name="Google Shape;363;p28"/>
          <p:cNvSpPr txBox="1"/>
          <p:nvPr>
            <p:ph idx="25" type="subTitle"/>
          </p:nvPr>
        </p:nvSpPr>
        <p:spPr>
          <a:xfrm>
            <a:off x="4695907" y="377785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4" name="Google Shape;364;p28"/>
          <p:cNvSpPr txBox="1"/>
          <p:nvPr>
            <p:ph idx="26" type="subTitle"/>
          </p:nvPr>
        </p:nvSpPr>
        <p:spPr>
          <a:xfrm>
            <a:off x="4695907" y="3181775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5" name="Google Shape;365;p28"/>
          <p:cNvSpPr txBox="1"/>
          <p:nvPr>
            <p:ph idx="27" type="title"/>
          </p:nvPr>
        </p:nvSpPr>
        <p:spPr>
          <a:xfrm>
            <a:off x="593775" y="707062"/>
            <a:ext cx="71964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s 2">
  <p:cSld name="CUSTOM_7_1_1_1_1_1_1_1_1_1_1_1_1_1_1_1_1_9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9"/>
          <p:cNvSpPr txBox="1"/>
          <p:nvPr>
            <p:ph type="title"/>
          </p:nvPr>
        </p:nvSpPr>
        <p:spPr>
          <a:xfrm>
            <a:off x="2121700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68" name="Google Shape;368;p29"/>
          <p:cNvSpPr txBox="1"/>
          <p:nvPr>
            <p:ph idx="2" type="title"/>
          </p:nvPr>
        </p:nvSpPr>
        <p:spPr>
          <a:xfrm>
            <a:off x="389922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69" name="Google Shape;369;p29"/>
          <p:cNvSpPr txBox="1"/>
          <p:nvPr>
            <p:ph idx="3" type="title"/>
          </p:nvPr>
        </p:nvSpPr>
        <p:spPr>
          <a:xfrm>
            <a:off x="567647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0" name="Google Shape;370;p29"/>
          <p:cNvSpPr txBox="1"/>
          <p:nvPr>
            <p:ph idx="4" type="title"/>
          </p:nvPr>
        </p:nvSpPr>
        <p:spPr>
          <a:xfrm>
            <a:off x="745372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1" name="Google Shape;371;p29"/>
          <p:cNvSpPr txBox="1"/>
          <p:nvPr>
            <p:ph idx="5" type="title"/>
          </p:nvPr>
        </p:nvSpPr>
        <p:spPr>
          <a:xfrm>
            <a:off x="34197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2" name="Google Shape;372;p29"/>
          <p:cNvSpPr txBox="1"/>
          <p:nvPr>
            <p:ph idx="6" type="title"/>
          </p:nvPr>
        </p:nvSpPr>
        <p:spPr>
          <a:xfrm>
            <a:off x="2184250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3" name="Google Shape;373;p29"/>
          <p:cNvSpPr txBox="1"/>
          <p:nvPr>
            <p:ph idx="7" type="title"/>
          </p:nvPr>
        </p:nvSpPr>
        <p:spPr>
          <a:xfrm>
            <a:off x="3962263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4" name="Google Shape;374;p29"/>
          <p:cNvSpPr txBox="1"/>
          <p:nvPr>
            <p:ph idx="8" type="title"/>
          </p:nvPr>
        </p:nvSpPr>
        <p:spPr>
          <a:xfrm>
            <a:off x="406525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5" name="Google Shape;375;p29"/>
          <p:cNvSpPr txBox="1"/>
          <p:nvPr>
            <p:ph idx="9" type="title"/>
          </p:nvPr>
        </p:nvSpPr>
        <p:spPr>
          <a:xfrm>
            <a:off x="5729600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6" name="Google Shape;376;p29"/>
          <p:cNvSpPr txBox="1"/>
          <p:nvPr>
            <p:ph idx="13" type="title"/>
          </p:nvPr>
        </p:nvSpPr>
        <p:spPr>
          <a:xfrm>
            <a:off x="7518138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7" name="Google Shape;377;p29"/>
          <p:cNvSpPr txBox="1"/>
          <p:nvPr>
            <p:ph idx="1" type="body"/>
          </p:nvPr>
        </p:nvSpPr>
        <p:spPr>
          <a:xfrm>
            <a:off x="223881" y="331850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8" name="Google Shape;378;p29"/>
          <p:cNvSpPr txBox="1"/>
          <p:nvPr>
            <p:ph idx="14" type="body"/>
          </p:nvPr>
        </p:nvSpPr>
        <p:spPr>
          <a:xfrm>
            <a:off x="2004019" y="331640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9" name="Google Shape;379;p29"/>
          <p:cNvSpPr txBox="1"/>
          <p:nvPr>
            <p:ph idx="15" type="body"/>
          </p:nvPr>
        </p:nvSpPr>
        <p:spPr>
          <a:xfrm>
            <a:off x="3781781" y="33174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0" name="Google Shape;380;p29"/>
          <p:cNvSpPr txBox="1"/>
          <p:nvPr>
            <p:ph idx="16" type="body"/>
          </p:nvPr>
        </p:nvSpPr>
        <p:spPr>
          <a:xfrm>
            <a:off x="5559956" y="33153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1" name="Google Shape;381;p29"/>
          <p:cNvSpPr txBox="1"/>
          <p:nvPr>
            <p:ph idx="17" type="body"/>
          </p:nvPr>
        </p:nvSpPr>
        <p:spPr>
          <a:xfrm>
            <a:off x="7341056" y="33153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2" name="Google Shape;382;p29"/>
          <p:cNvSpPr txBox="1"/>
          <p:nvPr>
            <p:ph idx="18" type="body"/>
          </p:nvPr>
        </p:nvSpPr>
        <p:spPr>
          <a:xfrm>
            <a:off x="223881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3" name="Google Shape;383;p29"/>
          <p:cNvSpPr txBox="1"/>
          <p:nvPr>
            <p:ph idx="19" type="body"/>
          </p:nvPr>
        </p:nvSpPr>
        <p:spPr>
          <a:xfrm>
            <a:off x="2004019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4" name="Google Shape;384;p29"/>
          <p:cNvSpPr txBox="1"/>
          <p:nvPr>
            <p:ph idx="20" type="body"/>
          </p:nvPr>
        </p:nvSpPr>
        <p:spPr>
          <a:xfrm>
            <a:off x="3781781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5" name="Google Shape;385;p29"/>
          <p:cNvSpPr txBox="1"/>
          <p:nvPr>
            <p:ph idx="21" type="body"/>
          </p:nvPr>
        </p:nvSpPr>
        <p:spPr>
          <a:xfrm>
            <a:off x="5559956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6" name="Google Shape;386;p29"/>
          <p:cNvSpPr txBox="1"/>
          <p:nvPr>
            <p:ph idx="22" type="body"/>
          </p:nvPr>
        </p:nvSpPr>
        <p:spPr>
          <a:xfrm>
            <a:off x="7341056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7" name="Google Shape;387;p29"/>
          <p:cNvSpPr txBox="1"/>
          <p:nvPr>
            <p:ph idx="23" type="title"/>
          </p:nvPr>
        </p:nvSpPr>
        <p:spPr>
          <a:xfrm>
            <a:off x="3782413" y="19250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88" name="Google Shape;388;p29"/>
          <p:cNvSpPr txBox="1"/>
          <p:nvPr>
            <p:ph idx="24" type="title"/>
          </p:nvPr>
        </p:nvSpPr>
        <p:spPr>
          <a:xfrm>
            <a:off x="2004613" y="192401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89" name="Google Shape;389;p29"/>
          <p:cNvSpPr txBox="1"/>
          <p:nvPr>
            <p:ph idx="25" type="title"/>
          </p:nvPr>
        </p:nvSpPr>
        <p:spPr>
          <a:xfrm>
            <a:off x="227650" y="192611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0" name="Google Shape;390;p29"/>
          <p:cNvSpPr txBox="1"/>
          <p:nvPr>
            <p:ph idx="26" type="title"/>
          </p:nvPr>
        </p:nvSpPr>
        <p:spPr>
          <a:xfrm>
            <a:off x="7340875" y="19229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1" name="Google Shape;391;p29"/>
          <p:cNvSpPr txBox="1"/>
          <p:nvPr>
            <p:ph idx="27" type="title"/>
          </p:nvPr>
        </p:nvSpPr>
        <p:spPr>
          <a:xfrm>
            <a:off x="5559375" y="19229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2" name="Google Shape;392;p29"/>
          <p:cNvSpPr txBox="1"/>
          <p:nvPr>
            <p:ph idx="28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93" name="Google Shape;393;p29"/>
          <p:cNvSpPr txBox="1"/>
          <p:nvPr>
            <p:ph idx="29" type="body"/>
          </p:nvPr>
        </p:nvSpPr>
        <p:spPr>
          <a:xfrm>
            <a:off x="223881" y="249041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4" name="Google Shape;394;p29"/>
          <p:cNvSpPr txBox="1"/>
          <p:nvPr>
            <p:ph idx="30" type="body"/>
          </p:nvPr>
        </p:nvSpPr>
        <p:spPr>
          <a:xfrm>
            <a:off x="2004019" y="248831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5" name="Google Shape;395;p29"/>
          <p:cNvSpPr txBox="1"/>
          <p:nvPr>
            <p:ph idx="31" type="body"/>
          </p:nvPr>
        </p:nvSpPr>
        <p:spPr>
          <a:xfrm>
            <a:off x="3781781" y="24893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6" name="Google Shape;396;p29"/>
          <p:cNvSpPr txBox="1"/>
          <p:nvPr>
            <p:ph idx="32" type="body"/>
          </p:nvPr>
        </p:nvSpPr>
        <p:spPr>
          <a:xfrm>
            <a:off x="5559956" y="24872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7" name="Google Shape;397;p29"/>
          <p:cNvSpPr txBox="1"/>
          <p:nvPr>
            <p:ph idx="33" type="body"/>
          </p:nvPr>
        </p:nvSpPr>
        <p:spPr>
          <a:xfrm>
            <a:off x="7341056" y="24872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1">
  <p:cSld name="CUSTOM_7_1_1_1_1_1_1_1_1_1_1_1_1_1_1_1_1_7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00" name="Google Shape;400;p30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cxnSp>
        <p:nvCxnSpPr>
          <p:cNvPr id="401" name="Google Shape;401;p30"/>
          <p:cNvCxnSpPr/>
          <p:nvPr/>
        </p:nvCxnSpPr>
        <p:spPr>
          <a:xfrm rot="10800000">
            <a:off x="1721971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2" name="Google Shape;402;p30"/>
          <p:cNvCxnSpPr/>
          <p:nvPr/>
        </p:nvCxnSpPr>
        <p:spPr>
          <a:xfrm rot="10800000">
            <a:off x="3185875" y="1321065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3" name="Google Shape;403;p30"/>
          <p:cNvCxnSpPr/>
          <p:nvPr/>
        </p:nvCxnSpPr>
        <p:spPr>
          <a:xfrm rot="10800000">
            <a:off x="4620526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4" name="Google Shape;404;p30"/>
          <p:cNvCxnSpPr/>
          <p:nvPr/>
        </p:nvCxnSpPr>
        <p:spPr>
          <a:xfrm rot="10800000">
            <a:off x="6053808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5" name="Google Shape;405;p30"/>
          <p:cNvCxnSpPr/>
          <p:nvPr/>
        </p:nvCxnSpPr>
        <p:spPr>
          <a:xfrm rot="10800000">
            <a:off x="7487809" y="1321073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6" name="Google Shape;406;p30"/>
          <p:cNvCxnSpPr/>
          <p:nvPr/>
        </p:nvCxnSpPr>
        <p:spPr>
          <a:xfrm rot="10800000">
            <a:off x="997162" y="412584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7" name="Google Shape;407;p30"/>
          <p:cNvCxnSpPr/>
          <p:nvPr/>
        </p:nvCxnSpPr>
        <p:spPr>
          <a:xfrm rot="10800000">
            <a:off x="997162" y="353249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8" name="Google Shape;408;p30"/>
          <p:cNvCxnSpPr/>
          <p:nvPr/>
        </p:nvCxnSpPr>
        <p:spPr>
          <a:xfrm rot="10800000">
            <a:off x="997162" y="293317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9" name="Google Shape;409;p30"/>
          <p:cNvCxnSpPr/>
          <p:nvPr/>
        </p:nvCxnSpPr>
        <p:spPr>
          <a:xfrm rot="10800000">
            <a:off x="997162" y="2335841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10" name="Google Shape;410;p30"/>
          <p:cNvCxnSpPr/>
          <p:nvPr/>
        </p:nvCxnSpPr>
        <p:spPr>
          <a:xfrm rot="10800000">
            <a:off x="997162" y="1737130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11" name="Google Shape;411;p30"/>
          <p:cNvCxnSpPr/>
          <p:nvPr/>
        </p:nvCxnSpPr>
        <p:spPr>
          <a:xfrm rot="10800000">
            <a:off x="997686" y="4545103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2" name="Google Shape;412;p30"/>
          <p:cNvCxnSpPr/>
          <p:nvPr/>
        </p:nvCxnSpPr>
        <p:spPr>
          <a:xfrm rot="10800000">
            <a:off x="997311" y="1316605"/>
            <a:ext cx="0" cy="3234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3" name="Google Shape;413;p30"/>
          <p:cNvSpPr txBox="1"/>
          <p:nvPr>
            <p:ph idx="2" type="subTitle"/>
          </p:nvPr>
        </p:nvSpPr>
        <p:spPr>
          <a:xfrm>
            <a:off x="1730075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4" name="Google Shape;414;p30"/>
          <p:cNvSpPr txBox="1"/>
          <p:nvPr>
            <p:ph idx="3" type="subTitle"/>
          </p:nvPr>
        </p:nvSpPr>
        <p:spPr>
          <a:xfrm>
            <a:off x="3165294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5" name="Google Shape;415;p30"/>
          <p:cNvSpPr txBox="1"/>
          <p:nvPr>
            <p:ph idx="4" type="subTitle"/>
          </p:nvPr>
        </p:nvSpPr>
        <p:spPr>
          <a:xfrm>
            <a:off x="4611461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6" name="Google Shape;416;p30"/>
          <p:cNvSpPr txBox="1"/>
          <p:nvPr>
            <p:ph idx="5" type="subTitle"/>
          </p:nvPr>
        </p:nvSpPr>
        <p:spPr>
          <a:xfrm>
            <a:off x="7490421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7" name="Google Shape;417;p30"/>
          <p:cNvSpPr txBox="1"/>
          <p:nvPr>
            <p:ph idx="6" type="subTitle"/>
          </p:nvPr>
        </p:nvSpPr>
        <p:spPr>
          <a:xfrm>
            <a:off x="6052173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8" name="Google Shape;418;p30"/>
          <p:cNvSpPr txBox="1"/>
          <p:nvPr>
            <p:ph idx="7" type="subTitle"/>
          </p:nvPr>
        </p:nvSpPr>
        <p:spPr>
          <a:xfrm>
            <a:off x="286936" y="3435204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9" name="Google Shape;419;p30"/>
          <p:cNvSpPr txBox="1"/>
          <p:nvPr>
            <p:ph idx="8" type="subTitle"/>
          </p:nvPr>
        </p:nvSpPr>
        <p:spPr>
          <a:xfrm>
            <a:off x="286936" y="4047421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0" name="Google Shape;420;p30"/>
          <p:cNvSpPr txBox="1"/>
          <p:nvPr>
            <p:ph idx="9" type="subTitle"/>
          </p:nvPr>
        </p:nvSpPr>
        <p:spPr>
          <a:xfrm>
            <a:off x="286936" y="2240202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1" name="Google Shape;421;p30"/>
          <p:cNvSpPr txBox="1"/>
          <p:nvPr>
            <p:ph idx="13" type="subTitle"/>
          </p:nvPr>
        </p:nvSpPr>
        <p:spPr>
          <a:xfrm>
            <a:off x="286936" y="2859829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2" name="Google Shape;422;p30"/>
          <p:cNvSpPr txBox="1"/>
          <p:nvPr>
            <p:ph idx="14" type="subTitle"/>
          </p:nvPr>
        </p:nvSpPr>
        <p:spPr>
          <a:xfrm>
            <a:off x="286936" y="1641475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2">
  <p:cSld name="CUSTOM_7_1_1_1_1_1_1_1_1_1_1_1_1_1_1_1_1_8">
    <p:bg>
      <p:bgPr>
        <a:solidFill>
          <a:schemeClr val="dk2"/>
        </a:solidFill>
      </p:bgPr>
    </p:bg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1"/>
          <p:cNvSpPr txBox="1"/>
          <p:nvPr>
            <p:ph idx="1" type="body"/>
          </p:nvPr>
        </p:nvSpPr>
        <p:spPr>
          <a:xfrm>
            <a:off x="683262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5" name="Google Shape;425;p31"/>
          <p:cNvSpPr txBox="1"/>
          <p:nvPr>
            <p:ph idx="2" type="body"/>
          </p:nvPr>
        </p:nvSpPr>
        <p:spPr>
          <a:xfrm>
            <a:off x="461957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6" name="Google Shape;426;p31"/>
          <p:cNvSpPr txBox="1"/>
          <p:nvPr>
            <p:ph idx="3" type="body"/>
          </p:nvPr>
        </p:nvSpPr>
        <p:spPr>
          <a:xfrm>
            <a:off x="240652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7" name="Google Shape;427;p31"/>
          <p:cNvSpPr txBox="1"/>
          <p:nvPr>
            <p:ph idx="4" type="body"/>
          </p:nvPr>
        </p:nvSpPr>
        <p:spPr>
          <a:xfrm>
            <a:off x="19347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8" name="Google Shape;428;p31"/>
          <p:cNvSpPr txBox="1"/>
          <p:nvPr>
            <p:ph idx="5" type="body"/>
          </p:nvPr>
        </p:nvSpPr>
        <p:spPr>
          <a:xfrm>
            <a:off x="683137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9" name="Google Shape;429;p31"/>
          <p:cNvSpPr txBox="1"/>
          <p:nvPr>
            <p:ph idx="6" type="body"/>
          </p:nvPr>
        </p:nvSpPr>
        <p:spPr>
          <a:xfrm>
            <a:off x="461832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0" name="Google Shape;430;p31"/>
          <p:cNvSpPr txBox="1"/>
          <p:nvPr>
            <p:ph idx="7" type="body"/>
          </p:nvPr>
        </p:nvSpPr>
        <p:spPr>
          <a:xfrm>
            <a:off x="240527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1" name="Google Shape;431;p31"/>
          <p:cNvSpPr txBox="1"/>
          <p:nvPr>
            <p:ph idx="8" type="body"/>
          </p:nvPr>
        </p:nvSpPr>
        <p:spPr>
          <a:xfrm>
            <a:off x="19222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2" name="Google Shape;432;p31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33" name="Google Shape;433;p31"/>
          <p:cNvSpPr txBox="1"/>
          <p:nvPr>
            <p:ph idx="9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34" name="Google Shape;434;p31"/>
          <p:cNvSpPr txBox="1"/>
          <p:nvPr>
            <p:ph idx="13" type="title"/>
          </p:nvPr>
        </p:nvSpPr>
        <p:spPr>
          <a:xfrm>
            <a:off x="6996850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5" name="Google Shape;435;p31"/>
          <p:cNvSpPr txBox="1"/>
          <p:nvPr>
            <p:ph idx="14" type="title"/>
          </p:nvPr>
        </p:nvSpPr>
        <p:spPr>
          <a:xfrm>
            <a:off x="4783238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6" name="Google Shape;436;p31"/>
          <p:cNvSpPr txBox="1"/>
          <p:nvPr>
            <p:ph idx="15" type="title"/>
          </p:nvPr>
        </p:nvSpPr>
        <p:spPr>
          <a:xfrm>
            <a:off x="2546913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7" name="Google Shape;437;p31"/>
          <p:cNvSpPr txBox="1"/>
          <p:nvPr>
            <p:ph idx="16" type="title"/>
          </p:nvPr>
        </p:nvSpPr>
        <p:spPr>
          <a:xfrm>
            <a:off x="355638" y="1365769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8" name="Google Shape;438;p31"/>
          <p:cNvSpPr txBox="1"/>
          <p:nvPr>
            <p:ph idx="17" type="title"/>
          </p:nvPr>
        </p:nvSpPr>
        <p:spPr>
          <a:xfrm>
            <a:off x="7002200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9" name="Google Shape;439;p31"/>
          <p:cNvSpPr txBox="1"/>
          <p:nvPr>
            <p:ph idx="18" type="title"/>
          </p:nvPr>
        </p:nvSpPr>
        <p:spPr>
          <a:xfrm>
            <a:off x="4788588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40" name="Google Shape;440;p31"/>
          <p:cNvSpPr txBox="1"/>
          <p:nvPr>
            <p:ph idx="19" type="title"/>
          </p:nvPr>
        </p:nvSpPr>
        <p:spPr>
          <a:xfrm>
            <a:off x="2552263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41" name="Google Shape;441;p31"/>
          <p:cNvSpPr txBox="1"/>
          <p:nvPr>
            <p:ph idx="20" type="title"/>
          </p:nvPr>
        </p:nvSpPr>
        <p:spPr>
          <a:xfrm>
            <a:off x="360988" y="3164319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3">
  <p:cSld name="CUSTOM_7_1_1_1_1_1_1_1_1_1_1_1_1_1_1_1_1_7_1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2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44" name="Google Shape;444;p32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45" name="Google Shape;445;p32"/>
          <p:cNvSpPr txBox="1"/>
          <p:nvPr>
            <p:ph idx="2" type="subTitle"/>
          </p:nvPr>
        </p:nvSpPr>
        <p:spPr>
          <a:xfrm>
            <a:off x="193100" y="3780025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6" name="Google Shape;446;p32"/>
          <p:cNvSpPr txBox="1"/>
          <p:nvPr>
            <p:ph idx="3" type="subTitle"/>
          </p:nvPr>
        </p:nvSpPr>
        <p:spPr>
          <a:xfrm>
            <a:off x="1852425" y="4067625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47" name="Google Shape;447;p32"/>
          <p:cNvSpPr txBox="1"/>
          <p:nvPr>
            <p:ph idx="4" type="subTitle"/>
          </p:nvPr>
        </p:nvSpPr>
        <p:spPr>
          <a:xfrm>
            <a:off x="193100" y="2519863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8" name="Google Shape;448;p32"/>
          <p:cNvSpPr txBox="1"/>
          <p:nvPr>
            <p:ph idx="5" type="subTitle"/>
          </p:nvPr>
        </p:nvSpPr>
        <p:spPr>
          <a:xfrm>
            <a:off x="1852425" y="2807463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49" name="Google Shape;449;p32"/>
          <p:cNvSpPr txBox="1"/>
          <p:nvPr>
            <p:ph idx="6" type="subTitle"/>
          </p:nvPr>
        </p:nvSpPr>
        <p:spPr>
          <a:xfrm>
            <a:off x="219077" y="1259725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0" name="Google Shape;450;p32"/>
          <p:cNvSpPr txBox="1"/>
          <p:nvPr>
            <p:ph idx="7" type="subTitle"/>
          </p:nvPr>
        </p:nvSpPr>
        <p:spPr>
          <a:xfrm>
            <a:off x="1852425" y="1547325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51" name="Google Shape;451;p32"/>
          <p:cNvSpPr txBox="1"/>
          <p:nvPr>
            <p:ph idx="8" type="body"/>
          </p:nvPr>
        </p:nvSpPr>
        <p:spPr>
          <a:xfrm>
            <a:off x="189973" y="466545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52" name="Google Shape;452;p32"/>
          <p:cNvSpPr txBox="1"/>
          <p:nvPr>
            <p:ph idx="9" type="body"/>
          </p:nvPr>
        </p:nvSpPr>
        <p:spPr>
          <a:xfrm>
            <a:off x="189973" y="3405288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53" name="Google Shape;453;p32"/>
          <p:cNvSpPr txBox="1"/>
          <p:nvPr>
            <p:ph idx="13" type="body"/>
          </p:nvPr>
        </p:nvSpPr>
        <p:spPr>
          <a:xfrm>
            <a:off x="199273" y="214515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4">
  <p:cSld name="CUSTOM_7_1_1_1_1_1_1_1_1_1_1_1_1_1_1_1_1_7_2"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3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56" name="Google Shape;456;p33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57" name="Google Shape;457;p33"/>
          <p:cNvSpPr txBox="1"/>
          <p:nvPr>
            <p:ph idx="2" type="subTitle"/>
          </p:nvPr>
        </p:nvSpPr>
        <p:spPr>
          <a:xfrm>
            <a:off x="189375" y="4264275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8" name="Google Shape;458;p33"/>
          <p:cNvSpPr txBox="1"/>
          <p:nvPr>
            <p:ph idx="3" type="subTitle"/>
          </p:nvPr>
        </p:nvSpPr>
        <p:spPr>
          <a:xfrm>
            <a:off x="190425" y="3693375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9" name="Google Shape;459;p33"/>
          <p:cNvSpPr txBox="1"/>
          <p:nvPr>
            <p:ph idx="4" type="subTitle"/>
          </p:nvPr>
        </p:nvSpPr>
        <p:spPr>
          <a:xfrm>
            <a:off x="190425" y="311801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0" name="Google Shape;460;p33"/>
          <p:cNvSpPr txBox="1"/>
          <p:nvPr>
            <p:ph idx="5" type="subTitle"/>
          </p:nvPr>
        </p:nvSpPr>
        <p:spPr>
          <a:xfrm>
            <a:off x="191475" y="254711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1" name="Google Shape;461;p33"/>
          <p:cNvSpPr txBox="1"/>
          <p:nvPr>
            <p:ph idx="6" type="subTitle"/>
          </p:nvPr>
        </p:nvSpPr>
        <p:spPr>
          <a:xfrm>
            <a:off x="190950" y="197176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2" name="Google Shape;462;p33"/>
          <p:cNvSpPr txBox="1"/>
          <p:nvPr>
            <p:ph idx="7" type="subTitle"/>
          </p:nvPr>
        </p:nvSpPr>
        <p:spPr>
          <a:xfrm>
            <a:off x="192000" y="140086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3" name="Google Shape;463;p33"/>
          <p:cNvSpPr txBox="1"/>
          <p:nvPr>
            <p:ph idx="8" type="subTitle"/>
          </p:nvPr>
        </p:nvSpPr>
        <p:spPr>
          <a:xfrm>
            <a:off x="1967073" y="25501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4" name="Google Shape;464;p33"/>
          <p:cNvSpPr txBox="1"/>
          <p:nvPr>
            <p:ph idx="9" type="subTitle"/>
          </p:nvPr>
        </p:nvSpPr>
        <p:spPr>
          <a:xfrm>
            <a:off x="1967073" y="1400875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5" name="Google Shape;465;p33"/>
          <p:cNvSpPr txBox="1"/>
          <p:nvPr>
            <p:ph idx="13" type="subTitle"/>
          </p:nvPr>
        </p:nvSpPr>
        <p:spPr>
          <a:xfrm>
            <a:off x="1967073" y="1971775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6" name="Google Shape;466;p33"/>
          <p:cNvSpPr txBox="1"/>
          <p:nvPr>
            <p:ph idx="14" type="subTitle"/>
          </p:nvPr>
        </p:nvSpPr>
        <p:spPr>
          <a:xfrm>
            <a:off x="1967073" y="31210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7" name="Google Shape;467;p33"/>
          <p:cNvSpPr txBox="1"/>
          <p:nvPr>
            <p:ph idx="15" type="subTitle"/>
          </p:nvPr>
        </p:nvSpPr>
        <p:spPr>
          <a:xfrm>
            <a:off x="1967073" y="42628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8" name="Google Shape;468;p33"/>
          <p:cNvSpPr txBox="1"/>
          <p:nvPr>
            <p:ph idx="16" type="subTitle"/>
          </p:nvPr>
        </p:nvSpPr>
        <p:spPr>
          <a:xfrm>
            <a:off x="1967073" y="36919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9" name="Google Shape;469;p33"/>
          <p:cNvSpPr txBox="1"/>
          <p:nvPr>
            <p:ph idx="17" type="body"/>
          </p:nvPr>
        </p:nvSpPr>
        <p:spPr>
          <a:xfrm>
            <a:off x="3741773" y="1973250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0" name="Google Shape;470;p33"/>
          <p:cNvSpPr txBox="1"/>
          <p:nvPr>
            <p:ph idx="18" type="body"/>
          </p:nvPr>
        </p:nvSpPr>
        <p:spPr>
          <a:xfrm>
            <a:off x="3741773" y="25515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1" name="Google Shape;471;p33"/>
          <p:cNvSpPr txBox="1"/>
          <p:nvPr>
            <p:ph idx="19" type="body"/>
          </p:nvPr>
        </p:nvSpPr>
        <p:spPr>
          <a:xfrm>
            <a:off x="3741773" y="31224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2" name="Google Shape;472;p33"/>
          <p:cNvSpPr txBox="1"/>
          <p:nvPr>
            <p:ph idx="20" type="body"/>
          </p:nvPr>
        </p:nvSpPr>
        <p:spPr>
          <a:xfrm>
            <a:off x="3741773" y="36933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3" name="Google Shape;473;p33"/>
          <p:cNvSpPr txBox="1"/>
          <p:nvPr>
            <p:ph idx="21" type="body"/>
          </p:nvPr>
        </p:nvSpPr>
        <p:spPr>
          <a:xfrm>
            <a:off x="3741773" y="42642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4" name="Google Shape;474;p33"/>
          <p:cNvSpPr txBox="1"/>
          <p:nvPr>
            <p:ph idx="22" type="body"/>
          </p:nvPr>
        </p:nvSpPr>
        <p:spPr>
          <a:xfrm>
            <a:off x="3741773" y="1402350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2">
  <p:cSld name="CUSTOM_1_1_1_1"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4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477" name="Google Shape;477;p34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78" name="Google Shape;478;p34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79" name="Google Shape;479;p34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80" name="Google Shape;480;p34"/>
          <p:cNvSpPr txBox="1"/>
          <p:nvPr>
            <p:ph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481" name="Google Shape;481;p34"/>
          <p:cNvSpPr txBox="1"/>
          <p:nvPr>
            <p:ph idx="4" type="subTitle"/>
          </p:nvPr>
        </p:nvSpPr>
        <p:spPr>
          <a:xfrm>
            <a:off x="1759000" y="30177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2" name="Google Shape;482;p34"/>
          <p:cNvSpPr txBox="1"/>
          <p:nvPr>
            <p:ph idx="5" type="subTitle"/>
          </p:nvPr>
        </p:nvSpPr>
        <p:spPr>
          <a:xfrm>
            <a:off x="1758250" y="1663775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34"/>
          <p:cNvSpPr txBox="1"/>
          <p:nvPr>
            <p:ph idx="6" type="subTitle"/>
          </p:nvPr>
        </p:nvSpPr>
        <p:spPr>
          <a:xfrm>
            <a:off x="1758250" y="23406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4" name="Google Shape;484;p34"/>
          <p:cNvSpPr txBox="1"/>
          <p:nvPr>
            <p:ph idx="7" type="subTitle"/>
          </p:nvPr>
        </p:nvSpPr>
        <p:spPr>
          <a:xfrm>
            <a:off x="1758250" y="36948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5" name="Google Shape;485;p34"/>
          <p:cNvSpPr txBox="1"/>
          <p:nvPr>
            <p:ph idx="8" type="subTitle"/>
          </p:nvPr>
        </p:nvSpPr>
        <p:spPr>
          <a:xfrm>
            <a:off x="1758250" y="4367075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6" name="Google Shape;486;p34"/>
          <p:cNvSpPr txBox="1"/>
          <p:nvPr>
            <p:ph idx="9" type="subTitle"/>
          </p:nvPr>
        </p:nvSpPr>
        <p:spPr>
          <a:xfrm>
            <a:off x="228148" y="30199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7" name="Google Shape;487;p34"/>
          <p:cNvSpPr txBox="1"/>
          <p:nvPr>
            <p:ph idx="13" type="subTitle"/>
          </p:nvPr>
        </p:nvSpPr>
        <p:spPr>
          <a:xfrm>
            <a:off x="228148" y="1666050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8" name="Google Shape;488;p34"/>
          <p:cNvSpPr txBox="1"/>
          <p:nvPr>
            <p:ph idx="14" type="subTitle"/>
          </p:nvPr>
        </p:nvSpPr>
        <p:spPr>
          <a:xfrm>
            <a:off x="228148" y="23428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9" name="Google Shape;489;p34"/>
          <p:cNvSpPr txBox="1"/>
          <p:nvPr>
            <p:ph idx="15" type="subTitle"/>
          </p:nvPr>
        </p:nvSpPr>
        <p:spPr>
          <a:xfrm>
            <a:off x="228148" y="36970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90" name="Google Shape;490;p34"/>
          <p:cNvSpPr txBox="1"/>
          <p:nvPr>
            <p:ph idx="16" type="subTitle"/>
          </p:nvPr>
        </p:nvSpPr>
        <p:spPr>
          <a:xfrm>
            <a:off x="228148" y="4369350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91" name="Google Shape;491;p34"/>
          <p:cNvSpPr txBox="1"/>
          <p:nvPr>
            <p:ph idx="17" type="title"/>
          </p:nvPr>
        </p:nvSpPr>
        <p:spPr>
          <a:xfrm>
            <a:off x="596525" y="753331"/>
            <a:ext cx="7062000" cy="91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2" name="Google Shape;492;p34"/>
          <p:cNvSpPr txBox="1"/>
          <p:nvPr>
            <p:ph idx="18" type="body"/>
          </p:nvPr>
        </p:nvSpPr>
        <p:spPr>
          <a:xfrm>
            <a:off x="4571300" y="4367075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3" name="Google Shape;493;p34"/>
          <p:cNvSpPr txBox="1"/>
          <p:nvPr>
            <p:ph idx="19" type="body"/>
          </p:nvPr>
        </p:nvSpPr>
        <p:spPr>
          <a:xfrm>
            <a:off x="4571300" y="36948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4" name="Google Shape;494;p34"/>
          <p:cNvSpPr txBox="1"/>
          <p:nvPr>
            <p:ph idx="20" type="body"/>
          </p:nvPr>
        </p:nvSpPr>
        <p:spPr>
          <a:xfrm>
            <a:off x="4571300" y="30177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5" name="Google Shape;495;p34"/>
          <p:cNvSpPr txBox="1"/>
          <p:nvPr>
            <p:ph idx="21" type="body"/>
          </p:nvPr>
        </p:nvSpPr>
        <p:spPr>
          <a:xfrm>
            <a:off x="4571300" y="23406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6" name="Google Shape;496;p34"/>
          <p:cNvSpPr txBox="1"/>
          <p:nvPr>
            <p:ph idx="22" type="body"/>
          </p:nvPr>
        </p:nvSpPr>
        <p:spPr>
          <a:xfrm>
            <a:off x="4571300" y="1663775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3">
  <p:cSld name="CUSTOM_1_1_1_1_1"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5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499" name="Google Shape;499;p35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00" name="Google Shape;500;p35"/>
          <p:cNvSpPr/>
          <p:nvPr/>
        </p:nvSpPr>
        <p:spPr>
          <a:xfrm>
            <a:off x="3825863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01" name="Google Shape;501;p35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502" name="Google Shape;502;p35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grpSp>
        <p:nvGrpSpPr>
          <p:cNvPr id="503" name="Google Shape;503;p35"/>
          <p:cNvGrpSpPr/>
          <p:nvPr/>
        </p:nvGrpSpPr>
        <p:grpSpPr>
          <a:xfrm>
            <a:off x="-2450" y="131788"/>
            <a:ext cx="9144000" cy="5011712"/>
            <a:chOff x="-2450" y="131788"/>
            <a:chExt cx="9144000" cy="5011712"/>
          </a:xfrm>
        </p:grpSpPr>
        <p:sp>
          <p:nvSpPr>
            <p:cNvPr id="504" name="Google Shape;504;p35"/>
            <p:cNvSpPr/>
            <p:nvPr/>
          </p:nvSpPr>
          <p:spPr>
            <a:xfrm>
              <a:off x="-2450" y="486600"/>
              <a:ext cx="9144000" cy="4656900"/>
            </a:xfrm>
            <a:prstGeom prst="roundRect">
              <a:avLst>
                <a:gd fmla="val 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b="0" i="0" lang="en" sz="1400" u="none" cap="none" strike="noStrike">
                  <a:solidFill>
                    <a:schemeClr val="dk1"/>
                  </a:solidFill>
                  <a:latin typeface="Hanken Grotesk"/>
                  <a:ea typeface="Hanken Grotesk"/>
                  <a:cs typeface="Hanken Grotesk"/>
                  <a:sym typeface="Hanken Grotesk"/>
                </a:rPr>
                <a:t> </a:t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505" name="Google Shape;505;p35"/>
            <p:cNvSpPr/>
            <p:nvPr/>
          </p:nvSpPr>
          <p:spPr>
            <a:xfrm>
              <a:off x="5278763" y="131788"/>
              <a:ext cx="2245995" cy="360013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sp>
        <p:nvSpPr>
          <p:cNvPr id="506" name="Google Shape;506;p35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507" name="Google Shape;507;p35"/>
          <p:cNvSpPr txBox="1"/>
          <p:nvPr>
            <p:ph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08" name="Google Shape;508;p35"/>
          <p:cNvSpPr txBox="1"/>
          <p:nvPr>
            <p:ph idx="4" type="subTitle"/>
          </p:nvPr>
        </p:nvSpPr>
        <p:spPr>
          <a:xfrm>
            <a:off x="229085" y="1666050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09" name="Google Shape;509;p35"/>
          <p:cNvSpPr txBox="1"/>
          <p:nvPr>
            <p:ph idx="5" type="subTitle"/>
          </p:nvPr>
        </p:nvSpPr>
        <p:spPr>
          <a:xfrm>
            <a:off x="229085" y="2341863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0" name="Google Shape;510;p35"/>
          <p:cNvSpPr txBox="1"/>
          <p:nvPr>
            <p:ph idx="6" type="subTitle"/>
          </p:nvPr>
        </p:nvSpPr>
        <p:spPr>
          <a:xfrm>
            <a:off x="229085" y="3018975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1" name="Google Shape;511;p35"/>
          <p:cNvSpPr txBox="1"/>
          <p:nvPr>
            <p:ph idx="7" type="subTitle"/>
          </p:nvPr>
        </p:nvSpPr>
        <p:spPr>
          <a:xfrm>
            <a:off x="229085" y="3694788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2" name="Google Shape;512;p35"/>
          <p:cNvSpPr txBox="1"/>
          <p:nvPr>
            <p:ph idx="8" type="subTitle"/>
          </p:nvPr>
        </p:nvSpPr>
        <p:spPr>
          <a:xfrm>
            <a:off x="229085" y="4371888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3" name="Google Shape;513;p35"/>
          <p:cNvSpPr txBox="1"/>
          <p:nvPr>
            <p:ph idx="9" type="title"/>
          </p:nvPr>
        </p:nvSpPr>
        <p:spPr>
          <a:xfrm>
            <a:off x="596525" y="753324"/>
            <a:ext cx="70620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4" name="Google Shape;514;p35"/>
          <p:cNvSpPr txBox="1"/>
          <p:nvPr>
            <p:ph idx="13" type="subTitle"/>
          </p:nvPr>
        </p:nvSpPr>
        <p:spPr>
          <a:xfrm>
            <a:off x="791698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5" name="Google Shape;515;p35"/>
          <p:cNvSpPr txBox="1"/>
          <p:nvPr>
            <p:ph idx="14" type="subTitle"/>
          </p:nvPr>
        </p:nvSpPr>
        <p:spPr>
          <a:xfrm>
            <a:off x="668986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6" name="Google Shape;516;p35"/>
          <p:cNvSpPr txBox="1"/>
          <p:nvPr>
            <p:ph idx="15" type="subTitle"/>
          </p:nvPr>
        </p:nvSpPr>
        <p:spPr>
          <a:xfrm>
            <a:off x="546286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7" name="Google Shape;517;p35"/>
          <p:cNvSpPr txBox="1"/>
          <p:nvPr>
            <p:ph idx="16" type="subTitle"/>
          </p:nvPr>
        </p:nvSpPr>
        <p:spPr>
          <a:xfrm>
            <a:off x="423583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8" name="Google Shape;518;p35"/>
          <p:cNvSpPr txBox="1"/>
          <p:nvPr>
            <p:ph idx="17" type="subTitle"/>
          </p:nvPr>
        </p:nvSpPr>
        <p:spPr>
          <a:xfrm>
            <a:off x="300801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9" name="Google Shape;519;p35"/>
          <p:cNvSpPr txBox="1"/>
          <p:nvPr>
            <p:ph idx="18" type="subTitle"/>
          </p:nvPr>
        </p:nvSpPr>
        <p:spPr>
          <a:xfrm>
            <a:off x="178168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er">
  <p:cSld name="CUSTOM_3"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6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22" name="Google Shape;522;p36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523" name="Google Shape;523;p36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524" name="Google Shape;524;p36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5" name="Google Shape;525;p36"/>
          <p:cNvSpPr txBox="1"/>
          <p:nvPr>
            <p:ph idx="3" type="subTitle"/>
          </p:nvPr>
        </p:nvSpPr>
        <p:spPr>
          <a:xfrm>
            <a:off x="5539500" y="4387200"/>
            <a:ext cx="3002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s 1 1">
  <p:cSld name="CUSTOM_7_1_1_1_1_1_1_1_1_1_1_1_1_1_1_1_1_6_1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7"/>
          <p:cNvSpPr txBox="1"/>
          <p:nvPr>
            <p:ph type="title"/>
          </p:nvPr>
        </p:nvSpPr>
        <p:spPr>
          <a:xfrm>
            <a:off x="2184250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28" name="Google Shape;528;p37"/>
          <p:cNvSpPr txBox="1"/>
          <p:nvPr>
            <p:ph idx="2" type="title"/>
          </p:nvPr>
        </p:nvSpPr>
        <p:spPr>
          <a:xfrm>
            <a:off x="3962263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29" name="Google Shape;529;p37"/>
          <p:cNvSpPr txBox="1"/>
          <p:nvPr>
            <p:ph idx="3" type="title"/>
          </p:nvPr>
        </p:nvSpPr>
        <p:spPr>
          <a:xfrm>
            <a:off x="406525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0" name="Google Shape;530;p37"/>
          <p:cNvSpPr txBox="1"/>
          <p:nvPr>
            <p:ph idx="4" type="title"/>
          </p:nvPr>
        </p:nvSpPr>
        <p:spPr>
          <a:xfrm>
            <a:off x="5729600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1" name="Google Shape;531;p37"/>
          <p:cNvSpPr txBox="1"/>
          <p:nvPr>
            <p:ph idx="5" type="title"/>
          </p:nvPr>
        </p:nvSpPr>
        <p:spPr>
          <a:xfrm>
            <a:off x="7518138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2" name="Google Shape;532;p37"/>
          <p:cNvSpPr txBox="1"/>
          <p:nvPr>
            <p:ph idx="6" type="title"/>
          </p:nvPr>
        </p:nvSpPr>
        <p:spPr>
          <a:xfrm>
            <a:off x="2247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3" name="Google Shape;533;p37"/>
          <p:cNvSpPr txBox="1"/>
          <p:nvPr>
            <p:ph idx="7" type="title"/>
          </p:nvPr>
        </p:nvSpPr>
        <p:spPr>
          <a:xfrm>
            <a:off x="200380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4" name="Google Shape;534;p37"/>
          <p:cNvSpPr txBox="1"/>
          <p:nvPr>
            <p:ph idx="8" type="title"/>
          </p:nvPr>
        </p:nvSpPr>
        <p:spPr>
          <a:xfrm>
            <a:off x="378050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5" name="Google Shape;535;p37"/>
          <p:cNvSpPr txBox="1"/>
          <p:nvPr>
            <p:ph idx="9" type="title"/>
          </p:nvPr>
        </p:nvSpPr>
        <p:spPr>
          <a:xfrm>
            <a:off x="55586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6" name="Google Shape;536;p37"/>
          <p:cNvSpPr txBox="1"/>
          <p:nvPr>
            <p:ph idx="13" type="title"/>
          </p:nvPr>
        </p:nvSpPr>
        <p:spPr>
          <a:xfrm>
            <a:off x="73364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7" name="Google Shape;537;p37"/>
          <p:cNvSpPr txBox="1"/>
          <p:nvPr>
            <p:ph idx="14" type="title"/>
          </p:nvPr>
        </p:nvSpPr>
        <p:spPr>
          <a:xfrm>
            <a:off x="73399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38" name="Google Shape;538;p37"/>
          <p:cNvSpPr txBox="1"/>
          <p:nvPr>
            <p:ph idx="15" type="title"/>
          </p:nvPr>
        </p:nvSpPr>
        <p:spPr>
          <a:xfrm>
            <a:off x="37800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39" name="Google Shape;539;p37"/>
          <p:cNvSpPr txBox="1"/>
          <p:nvPr>
            <p:ph idx="16" type="title"/>
          </p:nvPr>
        </p:nvSpPr>
        <p:spPr>
          <a:xfrm>
            <a:off x="55571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0" name="Google Shape;540;p37"/>
          <p:cNvSpPr txBox="1"/>
          <p:nvPr>
            <p:ph idx="17" type="title"/>
          </p:nvPr>
        </p:nvSpPr>
        <p:spPr>
          <a:xfrm>
            <a:off x="227650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1" name="Google Shape;541;p37"/>
          <p:cNvSpPr txBox="1"/>
          <p:nvPr>
            <p:ph idx="18" type="title"/>
          </p:nvPr>
        </p:nvSpPr>
        <p:spPr>
          <a:xfrm>
            <a:off x="2004750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2" name="Google Shape;542;p37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43" name="Google Shape;543;p37"/>
          <p:cNvSpPr txBox="1"/>
          <p:nvPr>
            <p:ph idx="19" type="body"/>
          </p:nvPr>
        </p:nvSpPr>
        <p:spPr>
          <a:xfrm>
            <a:off x="223881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4" name="Google Shape;544;p37"/>
          <p:cNvSpPr txBox="1"/>
          <p:nvPr>
            <p:ph idx="20" type="body"/>
          </p:nvPr>
        </p:nvSpPr>
        <p:spPr>
          <a:xfrm>
            <a:off x="2004019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5" name="Google Shape;545;p37"/>
          <p:cNvSpPr txBox="1"/>
          <p:nvPr>
            <p:ph idx="21" type="body"/>
          </p:nvPr>
        </p:nvSpPr>
        <p:spPr>
          <a:xfrm>
            <a:off x="37800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6" name="Google Shape;546;p37"/>
          <p:cNvSpPr txBox="1"/>
          <p:nvPr>
            <p:ph idx="22" type="body"/>
          </p:nvPr>
        </p:nvSpPr>
        <p:spPr>
          <a:xfrm>
            <a:off x="55571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7" name="Google Shape;547;p37"/>
          <p:cNvSpPr txBox="1"/>
          <p:nvPr>
            <p:ph idx="23" type="body"/>
          </p:nvPr>
        </p:nvSpPr>
        <p:spPr>
          <a:xfrm>
            <a:off x="73342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8" name="Google Shape;548;p37"/>
          <p:cNvSpPr txBox="1"/>
          <p:nvPr>
            <p:ph idx="24" type="body"/>
          </p:nvPr>
        </p:nvSpPr>
        <p:spPr>
          <a:xfrm>
            <a:off x="226606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9" name="Google Shape;549;p37"/>
          <p:cNvSpPr txBox="1"/>
          <p:nvPr>
            <p:ph idx="25" type="body"/>
          </p:nvPr>
        </p:nvSpPr>
        <p:spPr>
          <a:xfrm>
            <a:off x="2006744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0" name="Google Shape;550;p37"/>
          <p:cNvSpPr txBox="1"/>
          <p:nvPr>
            <p:ph idx="26" type="body"/>
          </p:nvPr>
        </p:nvSpPr>
        <p:spPr>
          <a:xfrm>
            <a:off x="3782788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1" name="Google Shape;551;p37"/>
          <p:cNvSpPr txBox="1"/>
          <p:nvPr>
            <p:ph idx="27" type="body"/>
          </p:nvPr>
        </p:nvSpPr>
        <p:spPr>
          <a:xfrm>
            <a:off x="5559888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2" name="Google Shape;552;p37"/>
          <p:cNvSpPr txBox="1"/>
          <p:nvPr>
            <p:ph idx="28" type="body"/>
          </p:nvPr>
        </p:nvSpPr>
        <p:spPr>
          <a:xfrm>
            <a:off x="7339713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3" name="Google Shape;553;p37"/>
          <p:cNvSpPr txBox="1"/>
          <p:nvPr>
            <p:ph idx="29" type="body"/>
          </p:nvPr>
        </p:nvSpPr>
        <p:spPr>
          <a:xfrm>
            <a:off x="223519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4" name="Google Shape;554;p37"/>
          <p:cNvSpPr txBox="1"/>
          <p:nvPr>
            <p:ph idx="30" type="body"/>
          </p:nvPr>
        </p:nvSpPr>
        <p:spPr>
          <a:xfrm>
            <a:off x="2003656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5" name="Google Shape;555;p37"/>
          <p:cNvSpPr txBox="1"/>
          <p:nvPr>
            <p:ph idx="31" type="body"/>
          </p:nvPr>
        </p:nvSpPr>
        <p:spPr>
          <a:xfrm>
            <a:off x="3779701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6" name="Google Shape;556;p37"/>
          <p:cNvSpPr txBox="1"/>
          <p:nvPr>
            <p:ph idx="32" type="body"/>
          </p:nvPr>
        </p:nvSpPr>
        <p:spPr>
          <a:xfrm>
            <a:off x="5556800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7" name="Google Shape;557;p37"/>
          <p:cNvSpPr txBox="1"/>
          <p:nvPr>
            <p:ph idx="33" type="body"/>
          </p:nvPr>
        </p:nvSpPr>
        <p:spPr>
          <a:xfrm>
            <a:off x="7336626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0" name="Google Shape;560;p3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65" name="Google Shape;565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68" name="Google Shape;568;p4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9" name="Google Shape;569;p4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4" name="Google Shape;574;p4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79" name="Google Shape;579;p45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0" name="Google Shape;580;p4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7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85" name="Google Shape;585;p4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9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89" name="Google Shape;589;p49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0" name="Google Shape;590;p49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1" name="Google Shape;591;p49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2" name="Google Shape;592;p49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3" name="Google Shape;593;p49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4" name="Google Shape;594;p49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97" name="Google Shape;597;p50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98" name="Google Shape;598;p50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51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01" name="Google Shape;601;p51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2" name="Google Shape;602;p51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3" name="Google Shape;603;p51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04" name="Google Shape;604;p51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2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7" name="Google Shape;607;p52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8" name="Google Shape;608;p52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09" name="Google Shape;609;p52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0" name="Google Shape;610;p52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1" name="Google Shape;611;p52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2" name="Google Shape;612;p52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3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5" name="Google Shape;615;p53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6" name="Google Shape;616;p53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7" name="Google Shape;617;p53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8" name="Google Shape;618;p53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9" name="Google Shape;619;p53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0" name="Google Shape;620;p53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1" name="Google Shape;621;p53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2" name="Google Shape;622;p53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25" name="Google Shape;625;p54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5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8" name="Google Shape;628;p55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629" name="Google Shape;629;p55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630" name="Google Shape;630;p55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1" name="Google Shape;631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32" name="Google Shape;632;p55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33" name="Google Shape;633;p55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6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6" name="Google Shape;636;p56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37" name="Google Shape;637;p56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38" name="Google Shape;638;p56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9" name="Google Shape;639;p56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40" name="Google Shape;640;p56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41" name="Google Shape;64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42" name="Google Shape;642;p56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43" name="Google Shape;643;p56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44" name="Google Shape;644;p56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7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58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49" name="Google Shape;649;p58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0" name="Google Shape;650;p58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1" name="Google Shape;651;p58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2" name="Google Shape;652;p58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3" name="Google Shape;653;p58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4" name="Google Shape;654;p58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55" name="Google Shape;655;p58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6" name="Google Shape;656;p58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7" name="Google Shape;657;p58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31.xml"/><Relationship Id="rId42" Type="http://schemas.openxmlformats.org/officeDocument/2006/relationships/slideLayout" Target="../slideLayouts/slideLayout53.xml"/><Relationship Id="rId41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33.xml"/><Relationship Id="rId44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32.xml"/><Relationship Id="rId43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35.xml"/><Relationship Id="rId46" Type="http://schemas.openxmlformats.org/officeDocument/2006/relationships/theme" Target="../theme/theme2.xml"/><Relationship Id="rId23" Type="http://schemas.openxmlformats.org/officeDocument/2006/relationships/slideLayout" Target="../slideLayouts/slideLayout34.xml"/><Relationship Id="rId45" Type="http://schemas.openxmlformats.org/officeDocument/2006/relationships/slideLayout" Target="../slideLayouts/slideLayout56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37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25.xml"/><Relationship Id="rId3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27.xml"/><Relationship Id="rId38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indent="-292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indent="-2921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indent="-2921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indent="-2921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indent="-2921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indent="-2921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indent="-2921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indent="-2921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  <p:sldLayoutId id="2147483702" r:id="rId44"/>
    <p:sldLayoutId id="2147483703" r:id="rId4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image" Target="../media/image10.png"/><Relationship Id="rId8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9"/>
          <p:cNvSpPr/>
          <p:nvPr/>
        </p:nvSpPr>
        <p:spPr>
          <a:xfrm>
            <a:off x="3825863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3" name="Google Shape;663;p59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4" name="Google Shape;664;p59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5" name="Google Shape;665;p59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en"/>
              <a:t>The Memory Chamber</a:t>
            </a:r>
            <a:endParaRPr/>
          </a:p>
        </p:txBody>
      </p:sp>
      <p:sp>
        <p:nvSpPr>
          <p:cNvPr id="666" name="Google Shape;666;p59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Jasmina Vulovic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Aleksandar Arnaudov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Louis Sajuk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Muhammed Bayram</a:t>
            </a:r>
            <a:endParaRPr/>
          </a:p>
        </p:txBody>
      </p:sp>
      <p:sp>
        <p:nvSpPr>
          <p:cNvPr id="667" name="Google Shape;667;p59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Team XY</a:t>
            </a:r>
            <a:endParaRPr/>
          </a:p>
        </p:txBody>
      </p:sp>
      <p:sp>
        <p:nvSpPr>
          <p:cNvPr id="668" name="Google Shape;668;p59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2025/26</a:t>
            </a:r>
            <a:endParaRPr/>
          </a:p>
        </p:txBody>
      </p:sp>
      <p:sp>
        <p:nvSpPr>
          <p:cNvPr id="669" name="Google Shape;669;p59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WS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68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83" name="Google Shape;783;p68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br>
              <a:rPr lang="en"/>
            </a:br>
            <a:r>
              <a:rPr lang="en"/>
              <a:t>Thank you!</a:t>
            </a:r>
            <a:endParaRPr/>
          </a:p>
        </p:txBody>
      </p:sp>
      <p:sp>
        <p:nvSpPr>
          <p:cNvPr id="784" name="Google Shape;784;p68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Team XY</a:t>
            </a:r>
            <a:endParaRPr/>
          </a:p>
        </p:txBody>
      </p:sp>
      <p:cxnSp>
        <p:nvCxnSpPr>
          <p:cNvPr id="785" name="Google Shape;785;p68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60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75" name="Google Shape;675;p60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Targets</a:t>
            </a:r>
            <a:endParaRPr/>
          </a:p>
        </p:txBody>
      </p:sp>
      <p:sp>
        <p:nvSpPr>
          <p:cNvPr id="676" name="Google Shape;676;p60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Targets</a:t>
            </a:r>
            <a:endParaRPr/>
          </a:p>
        </p:txBody>
      </p:sp>
      <p:pic>
        <p:nvPicPr>
          <p:cNvPr id="677" name="Google Shape;67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175" y="1524276"/>
            <a:ext cx="6967225" cy="246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60" title="Eo_circle_green_checkmark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4350" y="2397125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60" title="Eo_circle_green_checkmark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4350" y="2692200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60" title="Eo_circle_green_checkmark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4350" y="295806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1" name="Google Shape;681;p60" title="Eo_circle_green_checkmark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4350" y="3223925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60" title="Eo_circle_green_checkmark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4350" y="3489800"/>
            <a:ext cx="236650" cy="23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61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88" name="Google Shape;688;p61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Updates </a:t>
            </a:r>
            <a:endParaRPr/>
          </a:p>
        </p:txBody>
      </p:sp>
      <p:sp>
        <p:nvSpPr>
          <p:cNvPr id="689" name="Google Shape;689;p61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Updates</a:t>
            </a:r>
            <a:endParaRPr/>
          </a:p>
        </p:txBody>
      </p:sp>
      <p:sp>
        <p:nvSpPr>
          <p:cNvPr id="690" name="Google Shape;690;p61"/>
          <p:cNvSpPr txBox="1"/>
          <p:nvPr/>
        </p:nvSpPr>
        <p:spPr>
          <a:xfrm>
            <a:off x="742900" y="1447825"/>
            <a:ext cx="6871800" cy="25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Overall, gameplay has been improved.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More visual clues have been added.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Environment design has been improved.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Overall, more guidance added to better direct players in the puzzles.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857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Close the information messages with Q instead of K.</a:t>
            </a:r>
            <a:endParaRPr sz="9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Door pin-codes can now also be entered using the mouse.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A clue counter has been added to the Scene Reconstruction puzzle.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➔"/>
            </a:pPr>
            <a:r>
              <a:rPr lang="en" sz="10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The directions for the biology puzzle have been clarified.</a:t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62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96" name="Google Shape;696;p62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Current progress</a:t>
            </a:r>
            <a:endParaRPr/>
          </a:p>
        </p:txBody>
      </p:sp>
      <p:sp>
        <p:nvSpPr>
          <p:cNvPr id="697" name="Google Shape;697;p62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Progress</a:t>
            </a:r>
            <a:endParaRPr/>
          </a:p>
        </p:txBody>
      </p:sp>
      <p:sp>
        <p:nvSpPr>
          <p:cNvPr id="698" name="Google Shape;698;p62"/>
          <p:cNvSpPr txBox="1"/>
          <p:nvPr/>
        </p:nvSpPr>
        <p:spPr>
          <a:xfrm>
            <a:off x="407175" y="1535450"/>
            <a:ext cx="6060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What we have completed: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Almost all targets from our original time plan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Minor bug fixes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Minor polishing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63"/>
          <p:cNvSpPr txBox="1"/>
          <p:nvPr>
            <p:ph idx="1" type="subTitle"/>
          </p:nvPr>
        </p:nvSpPr>
        <p:spPr>
          <a:xfrm>
            <a:off x="1190075" y="218750"/>
            <a:ext cx="1676700" cy="7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Sketches</a:t>
            </a:r>
            <a:br>
              <a:rPr lang="en"/>
            </a:br>
            <a:r>
              <a:rPr lang="en"/>
              <a:t>Vs </a:t>
            </a:r>
            <a:br>
              <a:rPr lang="en"/>
            </a:br>
            <a:r>
              <a:rPr lang="en"/>
              <a:t>Implementation</a:t>
            </a:r>
            <a:endParaRPr/>
          </a:p>
        </p:txBody>
      </p:sp>
      <p:pic>
        <p:nvPicPr>
          <p:cNvPr id="704" name="Google Shape;704;p63" title="time_sketch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625" y="1301775"/>
            <a:ext cx="2777599" cy="274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63" title="TimeMachineNew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1099" y="1315938"/>
            <a:ext cx="4829525" cy="2716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64"/>
          <p:cNvSpPr txBox="1"/>
          <p:nvPr>
            <p:ph idx="1" type="subTitle"/>
          </p:nvPr>
        </p:nvSpPr>
        <p:spPr>
          <a:xfrm>
            <a:off x="1190075" y="218750"/>
            <a:ext cx="1676700" cy="7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Sketches</a:t>
            </a:r>
            <a:br>
              <a:rPr lang="en"/>
            </a:br>
            <a:r>
              <a:rPr lang="en"/>
              <a:t>Vs </a:t>
            </a:r>
            <a:br>
              <a:rPr lang="en"/>
            </a:br>
            <a:r>
              <a:rPr lang="en"/>
              <a:t>Implementation</a:t>
            </a:r>
            <a:endParaRPr/>
          </a:p>
        </p:txBody>
      </p:sp>
      <p:pic>
        <p:nvPicPr>
          <p:cNvPr id="711" name="Google Shape;711;p64" title="room_sketch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325590" y="1245285"/>
            <a:ext cx="1973325" cy="283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64" title="LaboratoryNew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2950" y="1423075"/>
            <a:ext cx="4407158" cy="247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65"/>
          <p:cNvSpPr txBox="1"/>
          <p:nvPr>
            <p:ph idx="1" type="subTitle"/>
          </p:nvPr>
        </p:nvSpPr>
        <p:spPr>
          <a:xfrm>
            <a:off x="1190075" y="218750"/>
            <a:ext cx="1676700" cy="7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Sketches</a:t>
            </a:r>
            <a:br>
              <a:rPr lang="en"/>
            </a:br>
            <a:r>
              <a:rPr lang="en"/>
              <a:t>Vs </a:t>
            </a:r>
            <a:br>
              <a:rPr lang="en"/>
            </a:br>
            <a:r>
              <a:rPr lang="en"/>
              <a:t>Implementation</a:t>
            </a:r>
            <a:endParaRPr/>
          </a:p>
        </p:txBody>
      </p:sp>
      <p:pic>
        <p:nvPicPr>
          <p:cNvPr id="718" name="Google Shape;718;p65" title="scen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0472" y="1899712"/>
            <a:ext cx="3917901" cy="178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65" title="scene_sketch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075" y="1918338"/>
            <a:ext cx="3104851" cy="174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66"/>
          <p:cNvSpPr/>
          <p:nvPr/>
        </p:nvSpPr>
        <p:spPr>
          <a:xfrm>
            <a:off x="3031038" y="149801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25" name="Google Shape;725;p66"/>
          <p:cNvSpPr txBox="1"/>
          <p:nvPr>
            <p:ph idx="33" type="title"/>
          </p:nvPr>
        </p:nvSpPr>
        <p:spPr>
          <a:xfrm>
            <a:off x="226175" y="638987"/>
            <a:ext cx="70620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Overall Task Evaluation</a:t>
            </a:r>
            <a:endParaRPr/>
          </a:p>
        </p:txBody>
      </p:sp>
      <p:sp>
        <p:nvSpPr>
          <p:cNvPr id="726" name="Google Shape;726;p66"/>
          <p:cNvSpPr txBox="1"/>
          <p:nvPr>
            <p:ph idx="4" type="title"/>
          </p:nvPr>
        </p:nvSpPr>
        <p:spPr>
          <a:xfrm>
            <a:off x="3428459" y="149811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Progress</a:t>
            </a:r>
            <a:endParaRPr/>
          </a:p>
        </p:txBody>
      </p:sp>
      <p:pic>
        <p:nvPicPr>
          <p:cNvPr id="727" name="Google Shape;727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750" y="1355837"/>
            <a:ext cx="2880849" cy="177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Google Shape;728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7283" y="3224396"/>
            <a:ext cx="1883625" cy="177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Google Shape;729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8458" y="3425600"/>
            <a:ext cx="2638425" cy="15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0" name="Google Shape;730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79250" y="375566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1" name="Google Shape;731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63950" y="399231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87425" y="422896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5200" y="449576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89250" y="4732412"/>
            <a:ext cx="236650" cy="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83950" y="161846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33700" y="17417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81025" y="149513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Google Shape;738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84750" y="198843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4613" y="186511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Google Shape;740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1425" y="211176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16013" y="22351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68461" y="1330524"/>
            <a:ext cx="2068776" cy="1778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38313" y="23782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84750" y="250151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49500" y="262483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72825" y="274816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09275" y="28714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2575" y="16469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42250" y="18086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7500" y="195643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20825" y="211176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4650" y="22350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8150" y="23781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07100" y="25281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8150" y="269056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6" name="Google Shape;756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20825" y="2813887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5250" y="2986012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33738" y="34288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9" name="Google Shape;759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7300" y="358585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0" name="Google Shape;760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82988" y="37429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1" name="Google Shape;761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64088" y="39139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24738" y="408025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2013" y="4557900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4" name="Google Shape;764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3200" y="4719575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64088" y="4863525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k isareti yerine tilde olsun arka planda turuncu olsun" id="766" name="Google Shape;766;p6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07813" y="4233350"/>
            <a:ext cx="123325" cy="12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66" title="Eo_circle_green_checkmark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7813" y="4390225"/>
            <a:ext cx="123324" cy="1233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k isareti yerine tilde olsun arka planda turuncu olsun" id="768" name="Google Shape;768;p6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55900" y="1515875"/>
            <a:ext cx="102600" cy="102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k isareti yerine tilde olsun arka planda turuncu olsun" id="769" name="Google Shape;769;p6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53500" y="2996375"/>
            <a:ext cx="102600" cy="10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67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75" name="Google Shape;775;p67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we are most proud of…</a:t>
            </a:r>
            <a:endParaRPr/>
          </a:p>
        </p:txBody>
      </p:sp>
      <p:sp>
        <p:nvSpPr>
          <p:cNvPr id="776" name="Google Shape;776;p67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Progress</a:t>
            </a:r>
            <a:endParaRPr/>
          </a:p>
        </p:txBody>
      </p:sp>
      <p:sp>
        <p:nvSpPr>
          <p:cNvPr id="777" name="Google Shape;777;p67"/>
          <p:cNvSpPr txBox="1"/>
          <p:nvPr/>
        </p:nvSpPr>
        <p:spPr>
          <a:xfrm>
            <a:off x="421100" y="1902500"/>
            <a:ext cx="60609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We met almost all targets from our original time plan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Game mechanics (from the puzzles to time travel, online note system)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Sounds/nice visuals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Overall story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Solid prototype for the game idea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ATEGIC PITCH PRESENTATION">
  <a:themeElements>
    <a:clrScheme name="Simple Light">
      <a:dk1>
        <a:srgbClr val="000000"/>
      </a:dk1>
      <a:lt1>
        <a:srgbClr val="FAFAFA"/>
      </a:lt1>
      <a:dk2>
        <a:srgbClr val="CCCCCC"/>
      </a:dk2>
      <a:lt2>
        <a:srgbClr val="F3F3F3"/>
      </a:lt2>
      <a:accent1>
        <a:srgbClr val="FBE2C4"/>
      </a:accent1>
      <a:accent2>
        <a:srgbClr val="FFCCE4"/>
      </a:accent2>
      <a:accent3>
        <a:srgbClr val="C0E9FF"/>
      </a:accent3>
      <a:accent4>
        <a:srgbClr val="D2FD78"/>
      </a:accent4>
      <a:accent5>
        <a:srgbClr val="FAEA32"/>
      </a:accent5>
      <a:accent6>
        <a:srgbClr val="CBB2FE"/>
      </a:accent6>
      <a:hlink>
        <a:srgbClr val="C0E9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