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37.xml"/>
  <Override ContentType="application/vnd.openxmlformats-officedocument.presentationml.slideLayout+xml" PartName="/ppt/slideLayouts/slideLayout5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4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55.xml"/>
  <Override ContentType="application/vnd.openxmlformats-officedocument.presentationml.slideLayout+xml" PartName="/ppt/slideLayouts/slideLayout38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52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47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48.xml"/>
  <Override ContentType="application/vnd.openxmlformats-officedocument.presentationml.slideLayout+xml" PartName="/ppt/slideLayouts/slideLayout4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3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41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40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4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6.xml"/>
  <Override ContentType="application/vnd.openxmlformats-officedocument.presentationml.slideLayout+xml" PartName="/ppt/slideLayouts/slideLayout43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5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39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50.xml"/>
  <Override ContentType="application/vnd.openxmlformats-officedocument.presentationml.slideLayout+xml" PartName="/ppt/slideLayouts/slideLayout4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45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704" r:id="rId4"/>
    <p:sldMasterId id="2147483705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</p:sldIdLst>
  <p:sldSz cy="5143500" cx="9144000"/>
  <p:notesSz cx="6858000" cy="9144000"/>
  <p:embeddedFontLst>
    <p:embeddedFont>
      <p:font typeface="Hanken Grotesk Medium"/>
      <p:regular r:id="rId22"/>
      <p:bold r:id="rId23"/>
      <p:italic r:id="rId24"/>
      <p:boldItalic r:id="rId25"/>
    </p:embeddedFont>
    <p:embeddedFont>
      <p:font typeface="Neuton Light"/>
      <p:regular r:id="rId26"/>
      <p:bold r:id="rId27"/>
      <p:boldItalic r:id="rId28"/>
    </p:embeddedFont>
    <p:embeddedFont>
      <p:font typeface="Hanken Grotesk"/>
      <p:regular r:id="rId29"/>
      <p:bold r:id="rId30"/>
      <p:italic r:id="rId31"/>
      <p:boldItalic r:id="rId32"/>
    </p:embeddedFont>
    <p:embeddedFont>
      <p:font typeface="Hanken Grotesk SemiBold"/>
      <p:regular r:id="rId33"/>
      <p:bold r:id="rId34"/>
      <p:italic r:id="rId35"/>
      <p:boldItalic r:id="rId36"/>
    </p:embeddedFont>
    <p:embeddedFont>
      <p:font typeface="Neuton"/>
      <p:regular r:id="rId37"/>
      <p:bold r:id="rId38"/>
      <p:italic r:id="rId39"/>
    </p:embeddedFont>
    <p:embeddedFont>
      <p:font typeface="Hanken Grotesk Light"/>
      <p:regular r:id="rId40"/>
      <p:bold r:id="rId41"/>
      <p:italic r:id="rId42"/>
      <p:boldItalic r:id="rId4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HankenGroteskLight-regular.fntdata"/><Relationship Id="rId20" Type="http://schemas.openxmlformats.org/officeDocument/2006/relationships/slide" Target="slides/slide14.xml"/><Relationship Id="rId42" Type="http://schemas.openxmlformats.org/officeDocument/2006/relationships/font" Target="fonts/HankenGroteskLight-italic.fntdata"/><Relationship Id="rId41" Type="http://schemas.openxmlformats.org/officeDocument/2006/relationships/font" Target="fonts/HankenGroteskLight-bold.fntdata"/><Relationship Id="rId22" Type="http://schemas.openxmlformats.org/officeDocument/2006/relationships/font" Target="fonts/HankenGroteskMedium-regular.fntdata"/><Relationship Id="rId21" Type="http://schemas.openxmlformats.org/officeDocument/2006/relationships/slide" Target="slides/slide15.xml"/><Relationship Id="rId43" Type="http://schemas.openxmlformats.org/officeDocument/2006/relationships/font" Target="fonts/HankenGroteskLight-boldItalic.fntdata"/><Relationship Id="rId24" Type="http://schemas.openxmlformats.org/officeDocument/2006/relationships/font" Target="fonts/HankenGroteskMedium-italic.fntdata"/><Relationship Id="rId23" Type="http://schemas.openxmlformats.org/officeDocument/2006/relationships/font" Target="fonts/HankenGroteskMedium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26" Type="http://schemas.openxmlformats.org/officeDocument/2006/relationships/font" Target="fonts/NeutonLight-regular.fntdata"/><Relationship Id="rId25" Type="http://schemas.openxmlformats.org/officeDocument/2006/relationships/font" Target="fonts/HankenGroteskMedium-boldItalic.fntdata"/><Relationship Id="rId28" Type="http://schemas.openxmlformats.org/officeDocument/2006/relationships/font" Target="fonts/NeutonLight-boldItalic.fntdata"/><Relationship Id="rId27" Type="http://schemas.openxmlformats.org/officeDocument/2006/relationships/font" Target="fonts/NeutonLight-bold.fntdata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29" Type="http://schemas.openxmlformats.org/officeDocument/2006/relationships/font" Target="fonts/HankenGrotesk-regular.fntdata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font" Target="fonts/HankenGrotesk-italic.fntdata"/><Relationship Id="rId30" Type="http://schemas.openxmlformats.org/officeDocument/2006/relationships/font" Target="fonts/HankenGrotesk-bold.fntdata"/><Relationship Id="rId11" Type="http://schemas.openxmlformats.org/officeDocument/2006/relationships/slide" Target="slides/slide5.xml"/><Relationship Id="rId33" Type="http://schemas.openxmlformats.org/officeDocument/2006/relationships/font" Target="fonts/HankenGroteskSemiBold-regular.fntdata"/><Relationship Id="rId10" Type="http://schemas.openxmlformats.org/officeDocument/2006/relationships/slide" Target="slides/slide4.xml"/><Relationship Id="rId32" Type="http://schemas.openxmlformats.org/officeDocument/2006/relationships/font" Target="fonts/HankenGrotesk-boldItalic.fntdata"/><Relationship Id="rId13" Type="http://schemas.openxmlformats.org/officeDocument/2006/relationships/slide" Target="slides/slide7.xml"/><Relationship Id="rId35" Type="http://schemas.openxmlformats.org/officeDocument/2006/relationships/font" Target="fonts/HankenGroteskSemiBold-italic.fntdata"/><Relationship Id="rId12" Type="http://schemas.openxmlformats.org/officeDocument/2006/relationships/slide" Target="slides/slide6.xml"/><Relationship Id="rId34" Type="http://schemas.openxmlformats.org/officeDocument/2006/relationships/font" Target="fonts/HankenGroteskSemiBold-bold.fntdata"/><Relationship Id="rId15" Type="http://schemas.openxmlformats.org/officeDocument/2006/relationships/slide" Target="slides/slide9.xml"/><Relationship Id="rId37" Type="http://schemas.openxmlformats.org/officeDocument/2006/relationships/font" Target="fonts/Neuton-regular.fntdata"/><Relationship Id="rId14" Type="http://schemas.openxmlformats.org/officeDocument/2006/relationships/slide" Target="slides/slide8.xml"/><Relationship Id="rId36" Type="http://schemas.openxmlformats.org/officeDocument/2006/relationships/font" Target="fonts/HankenGroteskSemiBold-boldItalic.fntdata"/><Relationship Id="rId17" Type="http://schemas.openxmlformats.org/officeDocument/2006/relationships/slide" Target="slides/slide11.xml"/><Relationship Id="rId39" Type="http://schemas.openxmlformats.org/officeDocument/2006/relationships/font" Target="fonts/Neuton-italic.fntdata"/><Relationship Id="rId16" Type="http://schemas.openxmlformats.org/officeDocument/2006/relationships/slide" Target="slides/slide10.xml"/><Relationship Id="rId38" Type="http://schemas.openxmlformats.org/officeDocument/2006/relationships/font" Target="fonts/Neuton-bold.fntdata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8" name="Shape 6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9" name="Google Shape;659;g3b4e0ef0fb0_2_60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60" name="Google Shape;660;g3b4e0ef0fb0_2_60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0" name="Shape 7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1" name="Google Shape;761;g3b4e0ef0fb0_2_66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62" name="Google Shape;762;g3b4e0ef0fb0_2_6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3" name="Shape 7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4" name="Google Shape;774;g3b4f7b6f563_0_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75" name="Google Shape;775;g3b4f7b6f563_0_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2" name="Shape 7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3" name="Google Shape;783;g3b507fa960e_2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84" name="Google Shape;784;g3b507fa960e_2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1" name="Shape 7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2" name="Google Shape;792;g3b507fa960e_2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93" name="Google Shape;793;g3b507fa960e_2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3" name="Shape 8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4" name="Google Shape;804;g3b507fa960e_1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05" name="Google Shape;805;g3b507fa960e_1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0" name="Shape 8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1" name="Google Shape;811;g3b4e0ef0fb0_2_7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12" name="Google Shape;812;g3b4e0ef0fb0_2_7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0" name="Shape 6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1" name="Google Shape;671;g3b4e0ef0fb0_2_6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72" name="Google Shape;672;g3b4e0ef0fb0_2_6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8" name="Shape 6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9" name="Google Shape;679;g3b4e0ef0fb0_2_6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80" name="Google Shape;680;g3b4e0ef0fb0_2_6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6" name="Shape 6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7" name="Google Shape;687;g3b4e0ef0fb0_2_6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88" name="Google Shape;688;g3b4e0ef0fb0_2_6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4" name="Shape 6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5" name="Google Shape;695;g3b4e0ef0fb0_2_6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96" name="Google Shape;696;g3b4e0ef0fb0_2_6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5" name="Shape 7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" name="Google Shape;716;g3b4e0ef0fb0_2_67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17" name="Google Shape;717;g3b4e0ef0fb0_2_6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1" name="Shape 7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2" name="Google Shape;722;g3b4e0ef0fb0_2_68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23" name="Google Shape;723;g3b4e0ef0fb0_2_6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2" name="Shape 7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3" name="Google Shape;743;g3b4e0ef0fb0_2_6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44" name="Google Shape;744;g3b4e0ef0fb0_2_6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2" name="Shape 7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3" name="Google Shape;753;g3b4f7b6f563_0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54" name="Google Shape;754;g3b4f7b6f563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ver Background">
  <p:cSld name="CUSTOM">
    <p:bg>
      <p:bgPr>
        <a:solidFill>
          <a:schemeClr val="dk2"/>
        </a:solidFill>
      </p:bgPr>
    </p:bg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/>
          <p:nvPr/>
        </p:nvSpPr>
        <p:spPr>
          <a:xfrm>
            <a:off x="-2450" y="486600"/>
            <a:ext cx="9144000" cy="4656900"/>
          </a:xfrm>
          <a:prstGeom prst="roundRect">
            <a:avLst>
              <a:gd fmla="val 0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rPr>
              <a:t> </a:t>
            </a:r>
            <a:endParaRPr b="0" i="0" sz="1400" u="none" cap="none" strike="noStrike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</p:txBody>
      </p:sp>
      <p:cxnSp>
        <p:nvCxnSpPr>
          <p:cNvPr id="56" name="Google Shape;56;p14"/>
          <p:cNvCxnSpPr/>
          <p:nvPr/>
        </p:nvCxnSpPr>
        <p:spPr>
          <a:xfrm rot="10800000">
            <a:off x="593700" y="3671900"/>
            <a:ext cx="79482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57" name="Google Shape;57;p14"/>
          <p:cNvSpPr txBox="1"/>
          <p:nvPr>
            <p:ph type="title"/>
          </p:nvPr>
        </p:nvSpPr>
        <p:spPr>
          <a:xfrm>
            <a:off x="593175" y="486000"/>
            <a:ext cx="7916400" cy="27432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8000"/>
              <a:buFont typeface="Neuton Light"/>
              <a:buNone/>
              <a:defRPr sz="8000"/>
            </a:lvl1pPr>
            <a:lvl2pPr lv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000"/>
              <a:buFont typeface="Neuton Light"/>
              <a:buNone/>
              <a:defRPr sz="5000"/>
            </a:lvl2pPr>
            <a:lvl3pPr lvl="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000"/>
              <a:buFont typeface="Neuton Light"/>
              <a:buNone/>
              <a:defRPr sz="5000"/>
            </a:lvl3pPr>
            <a:lvl4pPr lvl="3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000"/>
              <a:buFont typeface="Neuton Light"/>
              <a:buNone/>
              <a:defRPr sz="5000"/>
            </a:lvl4pPr>
            <a:lvl5pPr lvl="4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000"/>
              <a:buFont typeface="Neuton Light"/>
              <a:buNone/>
              <a:defRPr sz="5000"/>
            </a:lvl5pPr>
            <a:lvl6pPr lvl="5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000"/>
              <a:buFont typeface="Neuton Light"/>
              <a:buNone/>
              <a:defRPr sz="5000"/>
            </a:lvl6pPr>
            <a:lvl7pPr lvl="6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000"/>
              <a:buFont typeface="Neuton Light"/>
              <a:buNone/>
              <a:defRPr sz="5000"/>
            </a:lvl7pPr>
            <a:lvl8pPr lvl="7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000"/>
              <a:buFont typeface="Neuton Light"/>
              <a:buNone/>
              <a:defRPr sz="5000"/>
            </a:lvl8pPr>
            <a:lvl9pPr lvl="8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000"/>
              <a:buFont typeface="Neuton Light"/>
              <a:buNone/>
              <a:defRPr sz="5000"/>
            </a:lvl9pPr>
          </a:lstStyle>
          <a:p/>
        </p:txBody>
      </p:sp>
      <p:sp>
        <p:nvSpPr>
          <p:cNvPr id="58" name="Google Shape;58;p14"/>
          <p:cNvSpPr txBox="1"/>
          <p:nvPr>
            <p:ph idx="1" type="body"/>
          </p:nvPr>
        </p:nvSpPr>
        <p:spPr>
          <a:xfrm>
            <a:off x="575438" y="4387200"/>
            <a:ext cx="2919600" cy="6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0" wrap="square" tIns="0">
            <a:norm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Char char="■"/>
              <a:defRPr/>
            </a:lvl9pPr>
          </a:lstStyle>
          <a:p/>
        </p:txBody>
      </p:sp>
      <p:sp>
        <p:nvSpPr>
          <p:cNvPr id="59" name="Google Shape;59;p14"/>
          <p:cNvSpPr txBox="1"/>
          <p:nvPr>
            <p:ph idx="2" type="subTitle"/>
          </p:nvPr>
        </p:nvSpPr>
        <p:spPr>
          <a:xfrm>
            <a:off x="1284638" y="214800"/>
            <a:ext cx="1501200" cy="18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Hanken Grotesk"/>
              <a:buNone/>
              <a:defRPr sz="1200"/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4"/>
          <p:cNvSpPr txBox="1"/>
          <p:nvPr>
            <p:ph idx="3" type="subTitle"/>
          </p:nvPr>
        </p:nvSpPr>
        <p:spPr>
          <a:xfrm>
            <a:off x="5539488" y="4387200"/>
            <a:ext cx="1501200" cy="18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/>
            </a:lvl1pPr>
            <a:lvl2pPr lv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14"/>
          <p:cNvSpPr txBox="1"/>
          <p:nvPr>
            <p:ph idx="4" type="subTitle"/>
          </p:nvPr>
        </p:nvSpPr>
        <p:spPr>
          <a:xfrm>
            <a:off x="7040700" y="4387200"/>
            <a:ext cx="1501200" cy="18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/>
            </a:lvl1pPr>
            <a:lvl2pPr lv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and folder background 2">
  <p:cSld name="CUSTOM_1_1_1_3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5"/>
          <p:cNvSpPr/>
          <p:nvPr/>
        </p:nvSpPr>
        <p:spPr>
          <a:xfrm>
            <a:off x="-2450" y="486600"/>
            <a:ext cx="9144000" cy="4656900"/>
          </a:xfrm>
          <a:prstGeom prst="roundRect">
            <a:avLst>
              <a:gd fmla="val 0" name="adj"/>
            </a:avLst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b="0" i="0" lang="en" sz="1400" u="none" cap="none" strike="noStrike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rPr>
              <a:t> </a:t>
            </a:r>
            <a:endParaRPr b="0" i="0" sz="1400" u="none" cap="none" strike="noStrike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</p:txBody>
      </p:sp>
      <p:sp>
        <p:nvSpPr>
          <p:cNvPr id="64" name="Google Shape;64;p15"/>
          <p:cNvSpPr txBox="1"/>
          <p:nvPr>
            <p:ph type="title"/>
          </p:nvPr>
        </p:nvSpPr>
        <p:spPr>
          <a:xfrm>
            <a:off x="4228867" y="131799"/>
            <a:ext cx="144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91425" spcFirstLastPara="1" rIns="91425" wrap="square" tIns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9pPr>
          </a:lstStyle>
          <a:p/>
        </p:txBody>
      </p:sp>
      <p:sp>
        <p:nvSpPr>
          <p:cNvPr id="65" name="Google Shape;65;p15"/>
          <p:cNvSpPr txBox="1"/>
          <p:nvPr>
            <p:ph idx="2" type="title"/>
          </p:nvPr>
        </p:nvSpPr>
        <p:spPr>
          <a:xfrm>
            <a:off x="5723951" y="131799"/>
            <a:ext cx="14403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91425" spcFirstLastPara="1" rIns="91425" wrap="square" tIns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9pPr>
          </a:lstStyle>
          <a:p/>
        </p:txBody>
      </p:sp>
      <p:sp>
        <p:nvSpPr>
          <p:cNvPr id="66" name="Google Shape;66;p15"/>
          <p:cNvSpPr txBox="1"/>
          <p:nvPr>
            <p:ph idx="3" type="title"/>
          </p:nvPr>
        </p:nvSpPr>
        <p:spPr>
          <a:xfrm>
            <a:off x="1314610" y="131799"/>
            <a:ext cx="144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91425" spcFirstLastPara="1" rIns="91425" wrap="square" tIns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9pPr>
          </a:lstStyle>
          <a:p/>
        </p:txBody>
      </p:sp>
      <p:sp>
        <p:nvSpPr>
          <p:cNvPr id="67" name="Google Shape;67;p15"/>
          <p:cNvSpPr txBox="1"/>
          <p:nvPr>
            <p:ph idx="4" type="title"/>
          </p:nvPr>
        </p:nvSpPr>
        <p:spPr>
          <a:xfrm>
            <a:off x="2777959" y="131799"/>
            <a:ext cx="144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91425" spcFirstLastPara="1" rIns="91425" wrap="square" tIns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9pPr>
          </a:lstStyle>
          <a:p/>
        </p:txBody>
      </p:sp>
      <p:sp>
        <p:nvSpPr>
          <p:cNvPr id="68" name="Google Shape;68;p15"/>
          <p:cNvSpPr txBox="1"/>
          <p:nvPr>
            <p:ph idx="1" type="body"/>
          </p:nvPr>
        </p:nvSpPr>
        <p:spPr>
          <a:xfrm>
            <a:off x="7279013" y="4207225"/>
            <a:ext cx="1771200" cy="321300"/>
          </a:xfrm>
          <a:prstGeom prst="rect">
            <a:avLst/>
          </a:prstGeom>
          <a:noFill/>
          <a:ln>
            <a:noFill/>
          </a:ln>
        </p:spPr>
        <p:txBody>
          <a:bodyPr anchorCtr="0" anchor="t" bIns="180000" lIns="18000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69" name="Google Shape;69;p15"/>
          <p:cNvSpPr txBox="1"/>
          <p:nvPr>
            <p:ph idx="5" type="body"/>
          </p:nvPr>
        </p:nvSpPr>
        <p:spPr>
          <a:xfrm>
            <a:off x="7279013" y="3736475"/>
            <a:ext cx="1771200" cy="321300"/>
          </a:xfrm>
          <a:prstGeom prst="rect">
            <a:avLst/>
          </a:prstGeom>
          <a:noFill/>
          <a:ln>
            <a:noFill/>
          </a:ln>
        </p:spPr>
        <p:txBody>
          <a:bodyPr anchorCtr="0" anchor="t" bIns="180000" lIns="18000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70" name="Google Shape;70;p15"/>
          <p:cNvSpPr txBox="1"/>
          <p:nvPr>
            <p:ph idx="6" type="body"/>
          </p:nvPr>
        </p:nvSpPr>
        <p:spPr>
          <a:xfrm>
            <a:off x="7279013" y="3247325"/>
            <a:ext cx="1771200" cy="321300"/>
          </a:xfrm>
          <a:prstGeom prst="rect">
            <a:avLst/>
          </a:prstGeom>
          <a:noFill/>
          <a:ln>
            <a:noFill/>
          </a:ln>
        </p:spPr>
        <p:txBody>
          <a:bodyPr anchorCtr="0" anchor="t" bIns="180000" lIns="18000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71" name="Google Shape;71;p15"/>
          <p:cNvSpPr txBox="1"/>
          <p:nvPr>
            <p:ph idx="7" type="body"/>
          </p:nvPr>
        </p:nvSpPr>
        <p:spPr>
          <a:xfrm>
            <a:off x="7279013" y="2758013"/>
            <a:ext cx="1771200" cy="321300"/>
          </a:xfrm>
          <a:prstGeom prst="rect">
            <a:avLst/>
          </a:prstGeom>
          <a:noFill/>
          <a:ln>
            <a:noFill/>
          </a:ln>
        </p:spPr>
        <p:txBody>
          <a:bodyPr anchorCtr="0" anchor="t" bIns="180000" lIns="18000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72" name="Google Shape;72;p15"/>
          <p:cNvSpPr txBox="1"/>
          <p:nvPr>
            <p:ph idx="8" type="body"/>
          </p:nvPr>
        </p:nvSpPr>
        <p:spPr>
          <a:xfrm>
            <a:off x="7279013" y="2268713"/>
            <a:ext cx="1771200" cy="321300"/>
          </a:xfrm>
          <a:prstGeom prst="rect">
            <a:avLst/>
          </a:prstGeom>
          <a:noFill/>
          <a:ln>
            <a:noFill/>
          </a:ln>
        </p:spPr>
        <p:txBody>
          <a:bodyPr anchorCtr="0" anchor="t" bIns="180000" lIns="18000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73" name="Google Shape;73;p15"/>
          <p:cNvSpPr txBox="1"/>
          <p:nvPr>
            <p:ph idx="9" type="body"/>
          </p:nvPr>
        </p:nvSpPr>
        <p:spPr>
          <a:xfrm>
            <a:off x="5503913" y="4207225"/>
            <a:ext cx="1771200" cy="321300"/>
          </a:xfrm>
          <a:prstGeom prst="rect">
            <a:avLst/>
          </a:prstGeom>
          <a:noFill/>
          <a:ln>
            <a:noFill/>
          </a:ln>
        </p:spPr>
        <p:txBody>
          <a:bodyPr anchorCtr="0" anchor="t" bIns="180000" lIns="18000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74" name="Google Shape;74;p15"/>
          <p:cNvSpPr txBox="1"/>
          <p:nvPr>
            <p:ph idx="13" type="body"/>
          </p:nvPr>
        </p:nvSpPr>
        <p:spPr>
          <a:xfrm>
            <a:off x="5503913" y="3736475"/>
            <a:ext cx="1771200" cy="321300"/>
          </a:xfrm>
          <a:prstGeom prst="rect">
            <a:avLst/>
          </a:prstGeom>
          <a:noFill/>
          <a:ln>
            <a:noFill/>
          </a:ln>
        </p:spPr>
        <p:txBody>
          <a:bodyPr anchorCtr="0" anchor="t" bIns="180000" lIns="18000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75" name="Google Shape;75;p15"/>
          <p:cNvSpPr txBox="1"/>
          <p:nvPr>
            <p:ph idx="14" type="body"/>
          </p:nvPr>
        </p:nvSpPr>
        <p:spPr>
          <a:xfrm>
            <a:off x="5503913" y="3247325"/>
            <a:ext cx="1771200" cy="321300"/>
          </a:xfrm>
          <a:prstGeom prst="rect">
            <a:avLst/>
          </a:prstGeom>
          <a:noFill/>
          <a:ln>
            <a:noFill/>
          </a:ln>
        </p:spPr>
        <p:txBody>
          <a:bodyPr anchorCtr="0" anchor="t" bIns="180000" lIns="18000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76" name="Google Shape;76;p15"/>
          <p:cNvSpPr txBox="1"/>
          <p:nvPr>
            <p:ph idx="15" type="body"/>
          </p:nvPr>
        </p:nvSpPr>
        <p:spPr>
          <a:xfrm>
            <a:off x="5503913" y="2758013"/>
            <a:ext cx="1771200" cy="321300"/>
          </a:xfrm>
          <a:prstGeom prst="rect">
            <a:avLst/>
          </a:prstGeom>
          <a:noFill/>
          <a:ln>
            <a:noFill/>
          </a:ln>
        </p:spPr>
        <p:txBody>
          <a:bodyPr anchorCtr="0" anchor="t" bIns="180000" lIns="18000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77" name="Google Shape;77;p15"/>
          <p:cNvSpPr txBox="1"/>
          <p:nvPr>
            <p:ph idx="16" type="body"/>
          </p:nvPr>
        </p:nvSpPr>
        <p:spPr>
          <a:xfrm>
            <a:off x="5503913" y="2268713"/>
            <a:ext cx="1771200" cy="321300"/>
          </a:xfrm>
          <a:prstGeom prst="rect">
            <a:avLst/>
          </a:prstGeom>
          <a:noFill/>
          <a:ln>
            <a:noFill/>
          </a:ln>
        </p:spPr>
        <p:txBody>
          <a:bodyPr anchorCtr="0" anchor="t" bIns="180000" lIns="18000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78" name="Google Shape;78;p15"/>
          <p:cNvSpPr txBox="1"/>
          <p:nvPr>
            <p:ph idx="17" type="body"/>
          </p:nvPr>
        </p:nvSpPr>
        <p:spPr>
          <a:xfrm>
            <a:off x="3722638" y="4207225"/>
            <a:ext cx="1771200" cy="321300"/>
          </a:xfrm>
          <a:prstGeom prst="rect">
            <a:avLst/>
          </a:prstGeom>
          <a:noFill/>
          <a:ln>
            <a:noFill/>
          </a:ln>
        </p:spPr>
        <p:txBody>
          <a:bodyPr anchorCtr="0" anchor="t" bIns="180000" lIns="18000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79" name="Google Shape;79;p15"/>
          <p:cNvSpPr txBox="1"/>
          <p:nvPr>
            <p:ph idx="18" type="body"/>
          </p:nvPr>
        </p:nvSpPr>
        <p:spPr>
          <a:xfrm>
            <a:off x="3722638" y="3736475"/>
            <a:ext cx="1771200" cy="321300"/>
          </a:xfrm>
          <a:prstGeom prst="rect">
            <a:avLst/>
          </a:prstGeom>
          <a:noFill/>
          <a:ln>
            <a:noFill/>
          </a:ln>
        </p:spPr>
        <p:txBody>
          <a:bodyPr anchorCtr="0" anchor="t" bIns="180000" lIns="18000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80" name="Google Shape;80;p15"/>
          <p:cNvSpPr txBox="1"/>
          <p:nvPr>
            <p:ph idx="19" type="body"/>
          </p:nvPr>
        </p:nvSpPr>
        <p:spPr>
          <a:xfrm>
            <a:off x="3722638" y="3247325"/>
            <a:ext cx="1771200" cy="321300"/>
          </a:xfrm>
          <a:prstGeom prst="rect">
            <a:avLst/>
          </a:prstGeom>
          <a:noFill/>
          <a:ln>
            <a:noFill/>
          </a:ln>
        </p:spPr>
        <p:txBody>
          <a:bodyPr anchorCtr="0" anchor="t" bIns="180000" lIns="18000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81" name="Google Shape;81;p15"/>
          <p:cNvSpPr txBox="1"/>
          <p:nvPr>
            <p:ph idx="20" type="body"/>
          </p:nvPr>
        </p:nvSpPr>
        <p:spPr>
          <a:xfrm>
            <a:off x="3722638" y="2758013"/>
            <a:ext cx="1771200" cy="321300"/>
          </a:xfrm>
          <a:prstGeom prst="rect">
            <a:avLst/>
          </a:prstGeom>
          <a:noFill/>
          <a:ln>
            <a:noFill/>
          </a:ln>
        </p:spPr>
        <p:txBody>
          <a:bodyPr anchorCtr="0" anchor="t" bIns="180000" lIns="18000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82" name="Google Shape;82;p15"/>
          <p:cNvSpPr txBox="1"/>
          <p:nvPr>
            <p:ph idx="21" type="body"/>
          </p:nvPr>
        </p:nvSpPr>
        <p:spPr>
          <a:xfrm>
            <a:off x="3722638" y="2268713"/>
            <a:ext cx="1771200" cy="321300"/>
          </a:xfrm>
          <a:prstGeom prst="rect">
            <a:avLst/>
          </a:prstGeom>
          <a:noFill/>
          <a:ln>
            <a:noFill/>
          </a:ln>
        </p:spPr>
        <p:txBody>
          <a:bodyPr anchorCtr="0" anchor="t" bIns="180000" lIns="18000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83" name="Google Shape;83;p15"/>
          <p:cNvSpPr txBox="1"/>
          <p:nvPr>
            <p:ph idx="22" type="body"/>
          </p:nvPr>
        </p:nvSpPr>
        <p:spPr>
          <a:xfrm>
            <a:off x="1941375" y="4207225"/>
            <a:ext cx="1771200" cy="321300"/>
          </a:xfrm>
          <a:prstGeom prst="rect">
            <a:avLst/>
          </a:prstGeom>
          <a:noFill/>
          <a:ln>
            <a:noFill/>
          </a:ln>
        </p:spPr>
        <p:txBody>
          <a:bodyPr anchorCtr="0" anchor="t" bIns="180000" lIns="18000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84" name="Google Shape;84;p15"/>
          <p:cNvSpPr txBox="1"/>
          <p:nvPr>
            <p:ph idx="23" type="body"/>
          </p:nvPr>
        </p:nvSpPr>
        <p:spPr>
          <a:xfrm>
            <a:off x="1941375" y="3736475"/>
            <a:ext cx="1771200" cy="321300"/>
          </a:xfrm>
          <a:prstGeom prst="rect">
            <a:avLst/>
          </a:prstGeom>
          <a:noFill/>
          <a:ln>
            <a:noFill/>
          </a:ln>
        </p:spPr>
        <p:txBody>
          <a:bodyPr anchorCtr="0" anchor="t" bIns="180000" lIns="18000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85" name="Google Shape;85;p15"/>
          <p:cNvSpPr txBox="1"/>
          <p:nvPr>
            <p:ph idx="24" type="body"/>
          </p:nvPr>
        </p:nvSpPr>
        <p:spPr>
          <a:xfrm>
            <a:off x="1941375" y="3247325"/>
            <a:ext cx="1771200" cy="321300"/>
          </a:xfrm>
          <a:prstGeom prst="rect">
            <a:avLst/>
          </a:prstGeom>
          <a:noFill/>
          <a:ln>
            <a:noFill/>
          </a:ln>
        </p:spPr>
        <p:txBody>
          <a:bodyPr anchorCtr="0" anchor="t" bIns="180000" lIns="18000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86" name="Google Shape;86;p15"/>
          <p:cNvSpPr txBox="1"/>
          <p:nvPr>
            <p:ph idx="25" type="body"/>
          </p:nvPr>
        </p:nvSpPr>
        <p:spPr>
          <a:xfrm>
            <a:off x="1941375" y="2758013"/>
            <a:ext cx="1771200" cy="321300"/>
          </a:xfrm>
          <a:prstGeom prst="rect">
            <a:avLst/>
          </a:prstGeom>
          <a:noFill/>
          <a:ln>
            <a:noFill/>
          </a:ln>
        </p:spPr>
        <p:txBody>
          <a:bodyPr anchorCtr="0" anchor="t" bIns="180000" lIns="18000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87" name="Google Shape;87;p15"/>
          <p:cNvSpPr txBox="1"/>
          <p:nvPr>
            <p:ph idx="26" type="body"/>
          </p:nvPr>
        </p:nvSpPr>
        <p:spPr>
          <a:xfrm>
            <a:off x="1941375" y="2268713"/>
            <a:ext cx="1771200" cy="321300"/>
          </a:xfrm>
          <a:prstGeom prst="rect">
            <a:avLst/>
          </a:prstGeom>
          <a:noFill/>
          <a:ln>
            <a:noFill/>
          </a:ln>
        </p:spPr>
        <p:txBody>
          <a:bodyPr anchorCtr="0" anchor="t" bIns="180000" lIns="18000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88" name="Google Shape;88;p15"/>
          <p:cNvSpPr txBox="1"/>
          <p:nvPr>
            <p:ph idx="27" type="subTitle"/>
          </p:nvPr>
        </p:nvSpPr>
        <p:spPr>
          <a:xfrm>
            <a:off x="7282625" y="1724120"/>
            <a:ext cx="1771200" cy="39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0000" lIns="180000" spcFirstLastPara="1" rIns="0" wrap="square" tIns="9000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Hanken Grotesk"/>
              <a:buNone/>
              <a:defRPr b="1" sz="14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9" name="Google Shape;89;p15"/>
          <p:cNvSpPr txBox="1"/>
          <p:nvPr>
            <p:ph idx="28" type="subTitle"/>
          </p:nvPr>
        </p:nvSpPr>
        <p:spPr>
          <a:xfrm>
            <a:off x="337750" y="4207225"/>
            <a:ext cx="1339200" cy="15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None/>
              <a:defRPr b="1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 b="1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 b="1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 b="1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 b="1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 b="1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 b="1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 b="1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 b="1"/>
            </a:lvl9pPr>
          </a:lstStyle>
          <a:p/>
        </p:txBody>
      </p:sp>
      <p:sp>
        <p:nvSpPr>
          <p:cNvPr id="90" name="Google Shape;90;p15"/>
          <p:cNvSpPr txBox="1"/>
          <p:nvPr>
            <p:ph idx="29" type="subTitle"/>
          </p:nvPr>
        </p:nvSpPr>
        <p:spPr>
          <a:xfrm>
            <a:off x="337750" y="3737375"/>
            <a:ext cx="1339200" cy="15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None/>
              <a:defRPr b="1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 b="1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 b="1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 b="1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 b="1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 b="1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 b="1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 b="1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 b="1"/>
            </a:lvl9pPr>
          </a:lstStyle>
          <a:p/>
        </p:txBody>
      </p:sp>
      <p:sp>
        <p:nvSpPr>
          <p:cNvPr id="91" name="Google Shape;91;p15"/>
          <p:cNvSpPr txBox="1"/>
          <p:nvPr>
            <p:ph idx="30" type="subTitle"/>
          </p:nvPr>
        </p:nvSpPr>
        <p:spPr>
          <a:xfrm>
            <a:off x="337750" y="3247775"/>
            <a:ext cx="1339200" cy="15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None/>
              <a:defRPr b="1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 b="1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 b="1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 b="1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 b="1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 b="1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 b="1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 b="1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 b="1"/>
            </a:lvl9pPr>
          </a:lstStyle>
          <a:p/>
        </p:txBody>
      </p:sp>
      <p:sp>
        <p:nvSpPr>
          <p:cNvPr id="92" name="Google Shape;92;p15"/>
          <p:cNvSpPr txBox="1"/>
          <p:nvPr>
            <p:ph idx="31" type="subTitle"/>
          </p:nvPr>
        </p:nvSpPr>
        <p:spPr>
          <a:xfrm>
            <a:off x="337750" y="2758175"/>
            <a:ext cx="1339200" cy="15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None/>
              <a:defRPr b="1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 b="1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 b="1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 b="1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 b="1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 b="1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 b="1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 b="1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 b="1"/>
            </a:lvl9pPr>
          </a:lstStyle>
          <a:p/>
        </p:txBody>
      </p:sp>
      <p:sp>
        <p:nvSpPr>
          <p:cNvPr id="93" name="Google Shape;93;p15"/>
          <p:cNvSpPr txBox="1"/>
          <p:nvPr>
            <p:ph idx="32" type="subTitle"/>
          </p:nvPr>
        </p:nvSpPr>
        <p:spPr>
          <a:xfrm>
            <a:off x="337750" y="2268575"/>
            <a:ext cx="1339200" cy="15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None/>
              <a:defRPr b="1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 b="1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 b="1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 b="1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 b="1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 b="1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 b="1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 b="1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 b="1"/>
            </a:lvl9pPr>
          </a:lstStyle>
          <a:p/>
        </p:txBody>
      </p:sp>
      <p:sp>
        <p:nvSpPr>
          <p:cNvPr id="94" name="Google Shape;94;p15"/>
          <p:cNvSpPr txBox="1"/>
          <p:nvPr>
            <p:ph idx="33" type="title"/>
          </p:nvPr>
        </p:nvSpPr>
        <p:spPr>
          <a:xfrm>
            <a:off x="596525" y="753313"/>
            <a:ext cx="7062000" cy="61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95" name="Google Shape;95;p15"/>
          <p:cNvSpPr txBox="1"/>
          <p:nvPr>
            <p:ph idx="34" type="subTitle"/>
          </p:nvPr>
        </p:nvSpPr>
        <p:spPr>
          <a:xfrm>
            <a:off x="1950863" y="1724125"/>
            <a:ext cx="1771200" cy="39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0000" lIns="180000" spcFirstLastPara="1" rIns="0" wrap="square" tIns="9000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Hanken Grotesk"/>
              <a:buNone/>
              <a:defRPr b="1" sz="14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6" name="Google Shape;96;p15"/>
          <p:cNvSpPr txBox="1"/>
          <p:nvPr>
            <p:ph idx="35" type="subTitle"/>
          </p:nvPr>
        </p:nvSpPr>
        <p:spPr>
          <a:xfrm>
            <a:off x="3726825" y="1724125"/>
            <a:ext cx="1771200" cy="39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0000" lIns="180000" spcFirstLastPara="1" rIns="0" wrap="square" tIns="9000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Hanken Grotesk"/>
              <a:buNone/>
              <a:defRPr b="1" sz="14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7" name="Google Shape;97;p15"/>
          <p:cNvSpPr txBox="1"/>
          <p:nvPr>
            <p:ph idx="36" type="subTitle"/>
          </p:nvPr>
        </p:nvSpPr>
        <p:spPr>
          <a:xfrm>
            <a:off x="5503900" y="1724125"/>
            <a:ext cx="1771200" cy="39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0000" lIns="180000" spcFirstLastPara="1" rIns="0" wrap="square" tIns="9000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Hanken Grotesk"/>
              <a:buNone/>
              <a:defRPr b="1" sz="14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731">
          <p15:clr>
            <a:srgbClr val="E46962"/>
          </p15:clr>
        </p15:guide>
        <p15:guide id="2" orient="horz" pos="2435">
          <p15:clr>
            <a:srgbClr val="E46962"/>
          </p15:clr>
        </p15:guide>
        <p15:guide id="3" orient="horz" pos="1819">
          <p15:clr>
            <a:srgbClr val="E46962"/>
          </p15:clr>
        </p15:guide>
        <p15:guide id="4" orient="horz" pos="2129">
          <p15:clr>
            <a:srgbClr val="E46962"/>
          </p15:clr>
        </p15:guide>
        <p15:guide id="5" orient="horz" pos="1510">
          <p15:clr>
            <a:srgbClr val="E46962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with Folder">
  <p:cSld name="BLANK_1_1_1_1">
    <p:bg>
      <p:bgPr>
        <a:solidFill>
          <a:schemeClr val="dk2"/>
        </a:solidFill>
      </p:bgPr>
    </p:bg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9" name="Google Shape;99;p16"/>
          <p:cNvGrpSpPr/>
          <p:nvPr/>
        </p:nvGrpSpPr>
        <p:grpSpPr>
          <a:xfrm>
            <a:off x="228600" y="210088"/>
            <a:ext cx="8686800" cy="4676475"/>
            <a:chOff x="228600" y="210088"/>
            <a:chExt cx="8686800" cy="4676475"/>
          </a:xfrm>
        </p:grpSpPr>
        <p:sp>
          <p:nvSpPr>
            <p:cNvPr id="100" name="Google Shape;100;p16"/>
            <p:cNvSpPr/>
            <p:nvPr/>
          </p:nvSpPr>
          <p:spPr>
            <a:xfrm>
              <a:off x="228600" y="566563"/>
              <a:ext cx="8686800" cy="4320000"/>
            </a:xfrm>
            <a:prstGeom prst="roundRect">
              <a:avLst>
                <a:gd fmla="val 5406" name="adj"/>
              </a:avLst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" sz="1400" u="none" cap="none" strike="noStrike">
                  <a:solidFill>
                    <a:schemeClr val="dk1"/>
                  </a:solidFill>
                  <a:latin typeface="Hanken Grotesk"/>
                  <a:ea typeface="Hanken Grotesk"/>
                  <a:cs typeface="Hanken Grotesk"/>
                  <a:sym typeface="Hanken Grotesk"/>
                </a:rPr>
                <a:t> </a:t>
              </a:r>
              <a:endParaRPr b="0" i="0" sz="1400" u="none" cap="none" strike="noStrike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endParaRPr>
            </a:p>
          </p:txBody>
        </p:sp>
        <p:sp>
          <p:nvSpPr>
            <p:cNvPr id="101" name="Google Shape;101;p16"/>
            <p:cNvSpPr/>
            <p:nvPr/>
          </p:nvSpPr>
          <p:spPr>
            <a:xfrm>
              <a:off x="912237" y="210088"/>
              <a:ext cx="2245995" cy="360013"/>
            </a:xfrm>
            <a:custGeom>
              <a:rect b="b" l="l" r="r" t="t"/>
              <a:pathLst>
                <a:path extrusionOk="0" h="45745" w="285750">
                  <a:moveTo>
                    <a:pt x="85067" y="0"/>
                  </a:moveTo>
                  <a:lnTo>
                    <a:pt x="82600" y="39"/>
                  </a:lnTo>
                  <a:lnTo>
                    <a:pt x="80250" y="196"/>
                  </a:lnTo>
                  <a:lnTo>
                    <a:pt x="78017" y="392"/>
                  </a:lnTo>
                  <a:lnTo>
                    <a:pt x="75824" y="666"/>
                  </a:lnTo>
                  <a:lnTo>
                    <a:pt x="73748" y="1057"/>
                  </a:lnTo>
                  <a:lnTo>
                    <a:pt x="71751" y="1449"/>
                  </a:lnTo>
                  <a:lnTo>
                    <a:pt x="69871" y="1958"/>
                  </a:lnTo>
                  <a:lnTo>
                    <a:pt x="68030" y="2467"/>
                  </a:lnTo>
                  <a:lnTo>
                    <a:pt x="66307" y="3055"/>
                  </a:lnTo>
                  <a:lnTo>
                    <a:pt x="64662" y="3682"/>
                  </a:lnTo>
                  <a:lnTo>
                    <a:pt x="63095" y="4347"/>
                  </a:lnTo>
                  <a:lnTo>
                    <a:pt x="61607" y="5013"/>
                  </a:lnTo>
                  <a:lnTo>
                    <a:pt x="60197" y="5757"/>
                  </a:lnTo>
                  <a:lnTo>
                    <a:pt x="58905" y="6462"/>
                  </a:lnTo>
                  <a:lnTo>
                    <a:pt x="57651" y="7206"/>
                  </a:lnTo>
                  <a:lnTo>
                    <a:pt x="56476" y="7951"/>
                  </a:lnTo>
                  <a:lnTo>
                    <a:pt x="55419" y="8695"/>
                  </a:lnTo>
                  <a:lnTo>
                    <a:pt x="54401" y="9439"/>
                  </a:lnTo>
                  <a:lnTo>
                    <a:pt x="53461" y="10144"/>
                  </a:lnTo>
                  <a:lnTo>
                    <a:pt x="52599" y="10888"/>
                  </a:lnTo>
                  <a:lnTo>
                    <a:pt x="51816" y="11554"/>
                  </a:lnTo>
                  <a:lnTo>
                    <a:pt x="51111" y="12220"/>
                  </a:lnTo>
                  <a:lnTo>
                    <a:pt x="49897" y="13434"/>
                  </a:lnTo>
                  <a:lnTo>
                    <a:pt x="48996" y="14452"/>
                  </a:lnTo>
                  <a:lnTo>
                    <a:pt x="48330" y="15235"/>
                  </a:lnTo>
                  <a:lnTo>
                    <a:pt x="47821" y="15901"/>
                  </a:lnTo>
                  <a:lnTo>
                    <a:pt x="33447" y="32390"/>
                  </a:lnTo>
                  <a:lnTo>
                    <a:pt x="32429" y="33369"/>
                  </a:lnTo>
                  <a:lnTo>
                    <a:pt x="31371" y="34348"/>
                  </a:lnTo>
                  <a:lnTo>
                    <a:pt x="30314" y="35249"/>
                  </a:lnTo>
                  <a:lnTo>
                    <a:pt x="29217" y="36110"/>
                  </a:lnTo>
                  <a:lnTo>
                    <a:pt x="28160" y="36933"/>
                  </a:lnTo>
                  <a:lnTo>
                    <a:pt x="27063" y="37677"/>
                  </a:lnTo>
                  <a:lnTo>
                    <a:pt x="25967" y="38421"/>
                  </a:lnTo>
                  <a:lnTo>
                    <a:pt x="24870" y="39087"/>
                  </a:lnTo>
                  <a:lnTo>
                    <a:pt x="23773" y="39753"/>
                  </a:lnTo>
                  <a:lnTo>
                    <a:pt x="22677" y="40340"/>
                  </a:lnTo>
                  <a:lnTo>
                    <a:pt x="21580" y="40889"/>
                  </a:lnTo>
                  <a:lnTo>
                    <a:pt x="20483" y="41437"/>
                  </a:lnTo>
                  <a:lnTo>
                    <a:pt x="19348" y="41907"/>
                  </a:lnTo>
                  <a:lnTo>
                    <a:pt x="18251" y="42377"/>
                  </a:lnTo>
                  <a:lnTo>
                    <a:pt x="17154" y="42768"/>
                  </a:lnTo>
                  <a:lnTo>
                    <a:pt x="16058" y="43160"/>
                  </a:lnTo>
                  <a:lnTo>
                    <a:pt x="14961" y="43513"/>
                  </a:lnTo>
                  <a:lnTo>
                    <a:pt x="13865" y="43826"/>
                  </a:lnTo>
                  <a:lnTo>
                    <a:pt x="12807" y="44139"/>
                  </a:lnTo>
                  <a:lnTo>
                    <a:pt x="11750" y="44374"/>
                  </a:lnTo>
                  <a:lnTo>
                    <a:pt x="10692" y="44609"/>
                  </a:lnTo>
                  <a:lnTo>
                    <a:pt x="9635" y="44844"/>
                  </a:lnTo>
                  <a:lnTo>
                    <a:pt x="7559" y="45197"/>
                  </a:lnTo>
                  <a:lnTo>
                    <a:pt x="5561" y="45432"/>
                  </a:lnTo>
                  <a:lnTo>
                    <a:pt x="3642" y="45588"/>
                  </a:lnTo>
                  <a:lnTo>
                    <a:pt x="1762" y="45706"/>
                  </a:lnTo>
                  <a:lnTo>
                    <a:pt x="0" y="45745"/>
                  </a:lnTo>
                  <a:lnTo>
                    <a:pt x="285750" y="45745"/>
                  </a:lnTo>
                  <a:lnTo>
                    <a:pt x="283988" y="45706"/>
                  </a:lnTo>
                  <a:lnTo>
                    <a:pt x="282108" y="45588"/>
                  </a:lnTo>
                  <a:lnTo>
                    <a:pt x="280189" y="45432"/>
                  </a:lnTo>
                  <a:lnTo>
                    <a:pt x="278191" y="45197"/>
                  </a:lnTo>
                  <a:lnTo>
                    <a:pt x="276115" y="44844"/>
                  </a:lnTo>
                  <a:lnTo>
                    <a:pt x="275097" y="44609"/>
                  </a:lnTo>
                  <a:lnTo>
                    <a:pt x="274000" y="44374"/>
                  </a:lnTo>
                  <a:lnTo>
                    <a:pt x="272943" y="44139"/>
                  </a:lnTo>
                  <a:lnTo>
                    <a:pt x="271886" y="43826"/>
                  </a:lnTo>
                  <a:lnTo>
                    <a:pt x="270789" y="43513"/>
                  </a:lnTo>
                  <a:lnTo>
                    <a:pt x="269692" y="43160"/>
                  </a:lnTo>
                  <a:lnTo>
                    <a:pt x="268596" y="42768"/>
                  </a:lnTo>
                  <a:lnTo>
                    <a:pt x="267499" y="42377"/>
                  </a:lnTo>
                  <a:lnTo>
                    <a:pt x="266402" y="41907"/>
                  </a:lnTo>
                  <a:lnTo>
                    <a:pt x="265306" y="41437"/>
                  </a:lnTo>
                  <a:lnTo>
                    <a:pt x="264170" y="40889"/>
                  </a:lnTo>
                  <a:lnTo>
                    <a:pt x="263073" y="40340"/>
                  </a:lnTo>
                  <a:lnTo>
                    <a:pt x="261977" y="39753"/>
                  </a:lnTo>
                  <a:lnTo>
                    <a:pt x="260880" y="39087"/>
                  </a:lnTo>
                  <a:lnTo>
                    <a:pt x="259783" y="38421"/>
                  </a:lnTo>
                  <a:lnTo>
                    <a:pt x="258687" y="37677"/>
                  </a:lnTo>
                  <a:lnTo>
                    <a:pt x="257590" y="36933"/>
                  </a:lnTo>
                  <a:lnTo>
                    <a:pt x="256533" y="36110"/>
                  </a:lnTo>
                  <a:lnTo>
                    <a:pt x="255436" y="35249"/>
                  </a:lnTo>
                  <a:lnTo>
                    <a:pt x="254379" y="34348"/>
                  </a:lnTo>
                  <a:lnTo>
                    <a:pt x="253321" y="33369"/>
                  </a:lnTo>
                  <a:lnTo>
                    <a:pt x="252303" y="32390"/>
                  </a:lnTo>
                  <a:lnTo>
                    <a:pt x="237929" y="15901"/>
                  </a:lnTo>
                  <a:lnTo>
                    <a:pt x="237420" y="15235"/>
                  </a:lnTo>
                  <a:lnTo>
                    <a:pt x="236754" y="14452"/>
                  </a:lnTo>
                  <a:lnTo>
                    <a:pt x="235853" y="13434"/>
                  </a:lnTo>
                  <a:lnTo>
                    <a:pt x="234639" y="12220"/>
                  </a:lnTo>
                  <a:lnTo>
                    <a:pt x="233934" y="11554"/>
                  </a:lnTo>
                  <a:lnTo>
                    <a:pt x="233151" y="10888"/>
                  </a:lnTo>
                  <a:lnTo>
                    <a:pt x="232289" y="10144"/>
                  </a:lnTo>
                  <a:lnTo>
                    <a:pt x="231349" y="9439"/>
                  </a:lnTo>
                  <a:lnTo>
                    <a:pt x="230370" y="8695"/>
                  </a:lnTo>
                  <a:lnTo>
                    <a:pt x="229274" y="7951"/>
                  </a:lnTo>
                  <a:lnTo>
                    <a:pt x="228099" y="7206"/>
                  </a:lnTo>
                  <a:lnTo>
                    <a:pt x="226885" y="6462"/>
                  </a:lnTo>
                  <a:lnTo>
                    <a:pt x="225553" y="5757"/>
                  </a:lnTo>
                  <a:lnTo>
                    <a:pt x="224143" y="5013"/>
                  </a:lnTo>
                  <a:lnTo>
                    <a:pt x="222655" y="4347"/>
                  </a:lnTo>
                  <a:lnTo>
                    <a:pt x="221088" y="3682"/>
                  </a:lnTo>
                  <a:lnTo>
                    <a:pt x="219443" y="3055"/>
                  </a:lnTo>
                  <a:lnTo>
                    <a:pt x="217720" y="2467"/>
                  </a:lnTo>
                  <a:lnTo>
                    <a:pt x="215879" y="1958"/>
                  </a:lnTo>
                  <a:lnTo>
                    <a:pt x="213999" y="1449"/>
                  </a:lnTo>
                  <a:lnTo>
                    <a:pt x="212002" y="1057"/>
                  </a:lnTo>
                  <a:lnTo>
                    <a:pt x="209926" y="666"/>
                  </a:lnTo>
                  <a:lnTo>
                    <a:pt x="207733" y="392"/>
                  </a:lnTo>
                  <a:lnTo>
                    <a:pt x="205500" y="196"/>
                  </a:lnTo>
                  <a:lnTo>
                    <a:pt x="203150" y="39"/>
                  </a:lnTo>
                  <a:lnTo>
                    <a:pt x="20068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endParaRPr>
            </a:p>
          </p:txBody>
        </p:sp>
      </p:grpSp>
      <p:sp>
        <p:nvSpPr>
          <p:cNvPr id="102" name="Google Shape;102;p16"/>
          <p:cNvSpPr txBox="1"/>
          <p:nvPr>
            <p:ph idx="1" type="subTitle"/>
          </p:nvPr>
        </p:nvSpPr>
        <p:spPr>
          <a:xfrm>
            <a:off x="1224650" y="210100"/>
            <a:ext cx="1676700" cy="35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sp>
        <p:nvSpPr>
          <p:cNvPr id="103" name="Google Shape;103;p16"/>
          <p:cNvSpPr txBox="1"/>
          <p:nvPr>
            <p:ph idx="2" type="body"/>
          </p:nvPr>
        </p:nvSpPr>
        <p:spPr>
          <a:xfrm>
            <a:off x="593775" y="3900525"/>
            <a:ext cx="4346700" cy="7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b="1" sz="12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b="1"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b="1"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b="1"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b="1"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b="1"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b="1"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b="1"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b="1" sz="1200"/>
            </a:lvl9pPr>
          </a:lstStyle>
          <a:p/>
        </p:txBody>
      </p:sp>
      <p:sp>
        <p:nvSpPr>
          <p:cNvPr id="104" name="Google Shape;104;p16"/>
          <p:cNvSpPr txBox="1"/>
          <p:nvPr>
            <p:ph type="title"/>
          </p:nvPr>
        </p:nvSpPr>
        <p:spPr>
          <a:xfrm>
            <a:off x="593775" y="984700"/>
            <a:ext cx="7948200" cy="22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000"/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 Sections Grey">
  <p:cSld name="BLANK_1_1_1_1_1_1_1_1">
    <p:bg>
      <p:bgPr>
        <a:solidFill>
          <a:schemeClr val="dk2"/>
        </a:solidFill>
      </p:bgPr>
    </p:bg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7"/>
          <p:cNvSpPr txBox="1"/>
          <p:nvPr>
            <p:ph idx="1" type="body"/>
          </p:nvPr>
        </p:nvSpPr>
        <p:spPr>
          <a:xfrm>
            <a:off x="172350" y="1093875"/>
            <a:ext cx="4341600" cy="1299600"/>
          </a:xfrm>
          <a:prstGeom prst="rect">
            <a:avLst/>
          </a:prstGeom>
          <a:noFill/>
          <a:ln>
            <a:noFill/>
          </a:ln>
        </p:spPr>
        <p:txBody>
          <a:bodyPr anchorCtr="0" anchor="t" bIns="180000" lIns="180000" spcFirstLastPara="1" rIns="180000" wrap="square" tIns="180000">
            <a:norm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■"/>
              <a:defRPr/>
            </a:lvl9pPr>
          </a:lstStyle>
          <a:p/>
        </p:txBody>
      </p:sp>
      <p:sp>
        <p:nvSpPr>
          <p:cNvPr id="107" name="Google Shape;107;p17"/>
          <p:cNvSpPr txBox="1"/>
          <p:nvPr>
            <p:ph idx="2" type="subTitle"/>
          </p:nvPr>
        </p:nvSpPr>
        <p:spPr>
          <a:xfrm>
            <a:off x="357425" y="2974373"/>
            <a:ext cx="2048400" cy="390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180000" spcFirstLastPara="1" rIns="180000" wrap="square" tIns="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euton Light"/>
              <a:buNone/>
              <a:defRPr sz="2200">
                <a:latin typeface="Neuton Light"/>
                <a:ea typeface="Neuton Light"/>
                <a:cs typeface="Neuton Light"/>
                <a:sym typeface="Neuton Light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8" name="Google Shape;108;p17"/>
          <p:cNvSpPr txBox="1"/>
          <p:nvPr>
            <p:ph idx="3" type="subTitle"/>
          </p:nvPr>
        </p:nvSpPr>
        <p:spPr>
          <a:xfrm>
            <a:off x="357425" y="718250"/>
            <a:ext cx="2048400" cy="37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180000" spcFirstLastPara="1" rIns="180000" wrap="square" tIns="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euton Light"/>
              <a:buNone/>
              <a:defRPr sz="2200">
                <a:latin typeface="Neuton Light"/>
                <a:ea typeface="Neuton Light"/>
                <a:cs typeface="Neuton Light"/>
                <a:sym typeface="Neuton Light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Neuton"/>
              <a:buNone/>
              <a:defRPr>
                <a:latin typeface="Neuton"/>
                <a:ea typeface="Neuton"/>
                <a:cs typeface="Neuton"/>
                <a:sym typeface="Neuton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Neuton"/>
              <a:buNone/>
              <a:defRPr>
                <a:latin typeface="Neuton"/>
                <a:ea typeface="Neuton"/>
                <a:cs typeface="Neuton"/>
                <a:sym typeface="Neuton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Neuton"/>
              <a:buNone/>
              <a:defRPr>
                <a:latin typeface="Neuton"/>
                <a:ea typeface="Neuton"/>
                <a:cs typeface="Neuton"/>
                <a:sym typeface="Neuton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Neuton"/>
              <a:buNone/>
              <a:defRPr>
                <a:latin typeface="Neuton"/>
                <a:ea typeface="Neuton"/>
                <a:cs typeface="Neuton"/>
                <a:sym typeface="Neuton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Neuton"/>
              <a:buNone/>
              <a:defRPr>
                <a:latin typeface="Neuton"/>
                <a:ea typeface="Neuton"/>
                <a:cs typeface="Neuton"/>
                <a:sym typeface="Neuton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Neuton"/>
              <a:buNone/>
              <a:defRPr>
                <a:latin typeface="Neuton"/>
                <a:ea typeface="Neuton"/>
                <a:cs typeface="Neuton"/>
                <a:sym typeface="Neuton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Neuton"/>
              <a:buNone/>
              <a:defRPr>
                <a:latin typeface="Neuton"/>
                <a:ea typeface="Neuton"/>
                <a:cs typeface="Neuton"/>
                <a:sym typeface="Neuton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Neuton"/>
              <a:buNone/>
              <a:defRPr>
                <a:latin typeface="Neuton"/>
                <a:ea typeface="Neuton"/>
                <a:cs typeface="Neuton"/>
                <a:sym typeface="Neuton"/>
              </a:defRPr>
            </a:lvl9pPr>
          </a:lstStyle>
          <a:p/>
        </p:txBody>
      </p:sp>
      <p:sp>
        <p:nvSpPr>
          <p:cNvPr id="109" name="Google Shape;109;p17"/>
          <p:cNvSpPr txBox="1"/>
          <p:nvPr>
            <p:ph idx="4" type="body"/>
          </p:nvPr>
        </p:nvSpPr>
        <p:spPr>
          <a:xfrm>
            <a:off x="172350" y="3362406"/>
            <a:ext cx="4341600" cy="1299600"/>
          </a:xfrm>
          <a:prstGeom prst="rect">
            <a:avLst/>
          </a:prstGeom>
          <a:noFill/>
          <a:ln>
            <a:noFill/>
          </a:ln>
        </p:spPr>
        <p:txBody>
          <a:bodyPr anchorCtr="0" anchor="t" bIns="180000" lIns="180000" spcFirstLastPara="1" rIns="180000" wrap="square" tIns="180000">
            <a:norm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■"/>
              <a:defRPr/>
            </a:lvl9pPr>
          </a:lstStyle>
          <a:p/>
        </p:txBody>
      </p:sp>
      <p:sp>
        <p:nvSpPr>
          <p:cNvPr id="110" name="Google Shape;110;p17"/>
          <p:cNvSpPr txBox="1"/>
          <p:nvPr>
            <p:ph idx="5" type="subTitle"/>
          </p:nvPr>
        </p:nvSpPr>
        <p:spPr>
          <a:xfrm>
            <a:off x="594025" y="184700"/>
            <a:ext cx="36963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b="1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sp>
        <p:nvSpPr>
          <p:cNvPr id="111" name="Google Shape;111;p17"/>
          <p:cNvSpPr txBox="1"/>
          <p:nvPr>
            <p:ph idx="6" type="subTitle"/>
          </p:nvPr>
        </p:nvSpPr>
        <p:spPr>
          <a:xfrm>
            <a:off x="4814750" y="717075"/>
            <a:ext cx="2048400" cy="37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180000" spcFirstLastPara="1" rIns="180000" wrap="square" tIns="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euton Light"/>
              <a:buNone/>
              <a:defRPr sz="2200">
                <a:latin typeface="Neuton Light"/>
                <a:ea typeface="Neuton Light"/>
                <a:cs typeface="Neuton Light"/>
                <a:sym typeface="Neuton Light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Neuton"/>
              <a:buNone/>
              <a:defRPr>
                <a:latin typeface="Neuton"/>
                <a:ea typeface="Neuton"/>
                <a:cs typeface="Neuton"/>
                <a:sym typeface="Neuton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Neuton"/>
              <a:buNone/>
              <a:defRPr>
                <a:latin typeface="Neuton"/>
                <a:ea typeface="Neuton"/>
                <a:cs typeface="Neuton"/>
                <a:sym typeface="Neuton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Neuton"/>
              <a:buNone/>
              <a:defRPr>
                <a:latin typeface="Neuton"/>
                <a:ea typeface="Neuton"/>
                <a:cs typeface="Neuton"/>
                <a:sym typeface="Neuton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Neuton"/>
              <a:buNone/>
              <a:defRPr>
                <a:latin typeface="Neuton"/>
                <a:ea typeface="Neuton"/>
                <a:cs typeface="Neuton"/>
                <a:sym typeface="Neuton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Neuton"/>
              <a:buNone/>
              <a:defRPr>
                <a:latin typeface="Neuton"/>
                <a:ea typeface="Neuton"/>
                <a:cs typeface="Neuton"/>
                <a:sym typeface="Neuton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Neuton"/>
              <a:buNone/>
              <a:defRPr>
                <a:latin typeface="Neuton"/>
                <a:ea typeface="Neuton"/>
                <a:cs typeface="Neuton"/>
                <a:sym typeface="Neuton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Neuton"/>
              <a:buNone/>
              <a:defRPr>
                <a:latin typeface="Neuton"/>
                <a:ea typeface="Neuton"/>
                <a:cs typeface="Neuton"/>
                <a:sym typeface="Neuton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Neuton"/>
              <a:buNone/>
              <a:defRPr>
                <a:latin typeface="Neuton"/>
                <a:ea typeface="Neuton"/>
                <a:cs typeface="Neuton"/>
                <a:sym typeface="Neuton"/>
              </a:defRPr>
            </a:lvl9pPr>
          </a:lstStyle>
          <a:p/>
        </p:txBody>
      </p:sp>
      <p:sp>
        <p:nvSpPr>
          <p:cNvPr id="112" name="Google Shape;112;p17"/>
          <p:cNvSpPr txBox="1"/>
          <p:nvPr>
            <p:ph idx="7" type="body"/>
          </p:nvPr>
        </p:nvSpPr>
        <p:spPr>
          <a:xfrm>
            <a:off x="4629675" y="1092700"/>
            <a:ext cx="4341600" cy="1299600"/>
          </a:xfrm>
          <a:prstGeom prst="rect">
            <a:avLst/>
          </a:prstGeom>
          <a:noFill/>
          <a:ln>
            <a:noFill/>
          </a:ln>
        </p:spPr>
        <p:txBody>
          <a:bodyPr anchorCtr="0" anchor="t" bIns="180000" lIns="180000" spcFirstLastPara="1" rIns="180000" wrap="square" tIns="180000">
            <a:norm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■"/>
              <a:defRPr/>
            </a:lvl9pPr>
          </a:lstStyle>
          <a:p/>
        </p:txBody>
      </p:sp>
      <p:sp>
        <p:nvSpPr>
          <p:cNvPr id="113" name="Google Shape;113;p17"/>
          <p:cNvSpPr txBox="1"/>
          <p:nvPr>
            <p:ph idx="8" type="subTitle"/>
          </p:nvPr>
        </p:nvSpPr>
        <p:spPr>
          <a:xfrm>
            <a:off x="4814750" y="3003375"/>
            <a:ext cx="2048400" cy="37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180000" spcFirstLastPara="1" rIns="180000" wrap="square" tIns="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euton Light"/>
              <a:buNone/>
              <a:defRPr sz="2200">
                <a:latin typeface="Neuton Light"/>
                <a:ea typeface="Neuton Light"/>
                <a:cs typeface="Neuton Light"/>
                <a:sym typeface="Neuton Light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4" name="Google Shape;114;p17"/>
          <p:cNvSpPr txBox="1"/>
          <p:nvPr>
            <p:ph idx="9" type="body"/>
          </p:nvPr>
        </p:nvSpPr>
        <p:spPr>
          <a:xfrm>
            <a:off x="4629675" y="3379000"/>
            <a:ext cx="4341600" cy="1299600"/>
          </a:xfrm>
          <a:prstGeom prst="rect">
            <a:avLst/>
          </a:prstGeom>
          <a:noFill/>
          <a:ln>
            <a:noFill/>
          </a:ln>
        </p:spPr>
        <p:txBody>
          <a:bodyPr anchorCtr="0" anchor="t" bIns="180000" lIns="180000" spcFirstLastPara="1" rIns="180000" wrap="square" tIns="180000">
            <a:norm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loser 1">
  <p:cSld name="CUSTOM_3_1">
    <p:bg>
      <p:bgPr>
        <a:solidFill>
          <a:schemeClr val="dk2"/>
        </a:solidFill>
      </p:bgPr>
    </p:bg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8"/>
          <p:cNvSpPr/>
          <p:nvPr/>
        </p:nvSpPr>
        <p:spPr>
          <a:xfrm>
            <a:off x="-2450" y="486600"/>
            <a:ext cx="9144000" cy="4656900"/>
          </a:xfrm>
          <a:prstGeom prst="roundRect">
            <a:avLst>
              <a:gd fmla="val 0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rPr>
              <a:t> </a:t>
            </a:r>
            <a:endParaRPr b="0" i="0" sz="1400" u="none" cap="none" strike="noStrike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</p:txBody>
      </p:sp>
      <p:sp>
        <p:nvSpPr>
          <p:cNvPr id="117" name="Google Shape;117;p18"/>
          <p:cNvSpPr txBox="1"/>
          <p:nvPr>
            <p:ph type="title"/>
          </p:nvPr>
        </p:nvSpPr>
        <p:spPr>
          <a:xfrm>
            <a:off x="593175" y="486000"/>
            <a:ext cx="7916400" cy="27432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8000"/>
              <a:buFont typeface="Neuton Light"/>
              <a:buNone/>
              <a:defRPr sz="8000"/>
            </a:lvl1pPr>
            <a:lvl2pPr lv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000"/>
              <a:buFont typeface="Neuton Light"/>
              <a:buNone/>
              <a:defRPr sz="5000"/>
            </a:lvl2pPr>
            <a:lvl3pPr lvl="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000"/>
              <a:buFont typeface="Neuton Light"/>
              <a:buNone/>
              <a:defRPr sz="5000"/>
            </a:lvl3pPr>
            <a:lvl4pPr lvl="3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000"/>
              <a:buFont typeface="Neuton Light"/>
              <a:buNone/>
              <a:defRPr sz="5000"/>
            </a:lvl4pPr>
            <a:lvl5pPr lvl="4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000"/>
              <a:buFont typeface="Neuton Light"/>
              <a:buNone/>
              <a:defRPr sz="5000"/>
            </a:lvl5pPr>
            <a:lvl6pPr lvl="5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000"/>
              <a:buFont typeface="Neuton Light"/>
              <a:buNone/>
              <a:defRPr sz="5000"/>
            </a:lvl6pPr>
            <a:lvl7pPr lvl="6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000"/>
              <a:buFont typeface="Neuton Light"/>
              <a:buNone/>
              <a:defRPr sz="5000"/>
            </a:lvl7pPr>
            <a:lvl8pPr lvl="7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000"/>
              <a:buFont typeface="Neuton Light"/>
              <a:buNone/>
              <a:defRPr sz="5000"/>
            </a:lvl8pPr>
            <a:lvl9pPr lvl="8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000"/>
              <a:buFont typeface="Neuton Light"/>
              <a:buNone/>
              <a:defRPr sz="5000"/>
            </a:lvl9pPr>
          </a:lstStyle>
          <a:p/>
        </p:txBody>
      </p:sp>
      <p:sp>
        <p:nvSpPr>
          <p:cNvPr id="118" name="Google Shape;118;p18"/>
          <p:cNvSpPr txBox="1"/>
          <p:nvPr>
            <p:ph idx="1" type="body"/>
          </p:nvPr>
        </p:nvSpPr>
        <p:spPr>
          <a:xfrm>
            <a:off x="575438" y="4387200"/>
            <a:ext cx="2919600" cy="6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0" wrap="square" tIns="0">
            <a:norm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■"/>
              <a:defRPr/>
            </a:lvl9pPr>
          </a:lstStyle>
          <a:p/>
        </p:txBody>
      </p:sp>
      <p:sp>
        <p:nvSpPr>
          <p:cNvPr id="119" name="Google Shape;119;p18"/>
          <p:cNvSpPr txBox="1"/>
          <p:nvPr>
            <p:ph idx="2" type="subTitle"/>
          </p:nvPr>
        </p:nvSpPr>
        <p:spPr>
          <a:xfrm>
            <a:off x="5539500" y="4387200"/>
            <a:ext cx="3002400" cy="6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Hanken Grotesk"/>
              <a:buNone/>
              <a:defRPr sz="12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0" name="Google Shape;120;p18"/>
          <p:cNvSpPr txBox="1"/>
          <p:nvPr>
            <p:ph idx="3" type="subTitle"/>
          </p:nvPr>
        </p:nvSpPr>
        <p:spPr>
          <a:xfrm>
            <a:off x="1284638" y="214800"/>
            <a:ext cx="1501200" cy="18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Hanken Grotesk"/>
              <a:buNone/>
              <a:defRPr sz="1200"/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genda - Alt 1">
  <p:cSld name="CUSTOM_7_1_1_1_1_1_1_1_1_1_1_1_1_1_1_1_1_1"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9"/>
          <p:cNvSpPr txBox="1"/>
          <p:nvPr>
            <p:ph idx="1" type="subTitle"/>
          </p:nvPr>
        </p:nvSpPr>
        <p:spPr>
          <a:xfrm>
            <a:off x="4322100" y="47000"/>
            <a:ext cx="3958800" cy="45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9pPr>
          </a:lstStyle>
          <a:p/>
        </p:txBody>
      </p:sp>
      <p:sp>
        <p:nvSpPr>
          <p:cNvPr id="123" name="Google Shape;123;p19"/>
          <p:cNvSpPr txBox="1"/>
          <p:nvPr>
            <p:ph idx="2" type="subTitle"/>
          </p:nvPr>
        </p:nvSpPr>
        <p:spPr>
          <a:xfrm>
            <a:off x="4322100" y="538525"/>
            <a:ext cx="3958800" cy="45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9pPr>
          </a:lstStyle>
          <a:p/>
        </p:txBody>
      </p:sp>
      <p:sp>
        <p:nvSpPr>
          <p:cNvPr id="124" name="Google Shape;124;p19"/>
          <p:cNvSpPr txBox="1"/>
          <p:nvPr>
            <p:ph idx="3" type="subTitle"/>
          </p:nvPr>
        </p:nvSpPr>
        <p:spPr>
          <a:xfrm>
            <a:off x="4322100" y="1061300"/>
            <a:ext cx="3958800" cy="45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9pPr>
          </a:lstStyle>
          <a:p/>
        </p:txBody>
      </p:sp>
      <p:sp>
        <p:nvSpPr>
          <p:cNvPr id="125" name="Google Shape;125;p19"/>
          <p:cNvSpPr txBox="1"/>
          <p:nvPr>
            <p:ph idx="4" type="subTitle"/>
          </p:nvPr>
        </p:nvSpPr>
        <p:spPr>
          <a:xfrm>
            <a:off x="4322100" y="1560213"/>
            <a:ext cx="3958800" cy="45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9pPr>
          </a:lstStyle>
          <a:p/>
        </p:txBody>
      </p:sp>
      <p:sp>
        <p:nvSpPr>
          <p:cNvPr id="126" name="Google Shape;126;p19"/>
          <p:cNvSpPr txBox="1"/>
          <p:nvPr>
            <p:ph idx="5" type="subTitle"/>
          </p:nvPr>
        </p:nvSpPr>
        <p:spPr>
          <a:xfrm>
            <a:off x="4322100" y="2094363"/>
            <a:ext cx="3958800" cy="45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9pPr>
          </a:lstStyle>
          <a:p/>
        </p:txBody>
      </p:sp>
      <p:sp>
        <p:nvSpPr>
          <p:cNvPr id="127" name="Google Shape;127;p19"/>
          <p:cNvSpPr txBox="1"/>
          <p:nvPr>
            <p:ph idx="6" type="subTitle"/>
          </p:nvPr>
        </p:nvSpPr>
        <p:spPr>
          <a:xfrm>
            <a:off x="4322100" y="2605313"/>
            <a:ext cx="3958800" cy="45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9pPr>
          </a:lstStyle>
          <a:p/>
        </p:txBody>
      </p:sp>
      <p:sp>
        <p:nvSpPr>
          <p:cNvPr id="128" name="Google Shape;128;p19"/>
          <p:cNvSpPr txBox="1"/>
          <p:nvPr>
            <p:ph idx="7" type="subTitle"/>
          </p:nvPr>
        </p:nvSpPr>
        <p:spPr>
          <a:xfrm>
            <a:off x="4322100" y="3120113"/>
            <a:ext cx="3958800" cy="45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9pPr>
          </a:lstStyle>
          <a:p/>
        </p:txBody>
      </p:sp>
      <p:sp>
        <p:nvSpPr>
          <p:cNvPr id="129" name="Google Shape;129;p19"/>
          <p:cNvSpPr txBox="1"/>
          <p:nvPr>
            <p:ph idx="8" type="subTitle"/>
          </p:nvPr>
        </p:nvSpPr>
        <p:spPr>
          <a:xfrm>
            <a:off x="4322100" y="3634825"/>
            <a:ext cx="3958800" cy="45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9pPr>
          </a:lstStyle>
          <a:p/>
        </p:txBody>
      </p:sp>
      <p:sp>
        <p:nvSpPr>
          <p:cNvPr id="130" name="Google Shape;130;p19"/>
          <p:cNvSpPr txBox="1"/>
          <p:nvPr>
            <p:ph idx="9" type="subTitle"/>
          </p:nvPr>
        </p:nvSpPr>
        <p:spPr>
          <a:xfrm>
            <a:off x="4322100" y="4152488"/>
            <a:ext cx="3958800" cy="45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9pPr>
          </a:lstStyle>
          <a:p/>
        </p:txBody>
      </p:sp>
      <p:sp>
        <p:nvSpPr>
          <p:cNvPr id="131" name="Google Shape;131;p19"/>
          <p:cNvSpPr txBox="1"/>
          <p:nvPr>
            <p:ph idx="13" type="subTitle"/>
          </p:nvPr>
        </p:nvSpPr>
        <p:spPr>
          <a:xfrm>
            <a:off x="4322100" y="4667200"/>
            <a:ext cx="3958800" cy="45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ton Light"/>
              <a:buNone/>
              <a:defRPr sz="2800">
                <a:latin typeface="Neuton Light"/>
                <a:ea typeface="Neuton Light"/>
                <a:cs typeface="Neuton Light"/>
                <a:sym typeface="Neuton Light"/>
              </a:defRPr>
            </a:lvl9pPr>
          </a:lstStyle>
          <a:p/>
        </p:txBody>
      </p:sp>
      <p:sp>
        <p:nvSpPr>
          <p:cNvPr id="132" name="Google Shape;132;p19"/>
          <p:cNvSpPr txBox="1"/>
          <p:nvPr>
            <p:ph idx="14" type="subTitle"/>
          </p:nvPr>
        </p:nvSpPr>
        <p:spPr>
          <a:xfrm>
            <a:off x="8440475" y="35300"/>
            <a:ext cx="703500" cy="45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72000" wrap="square" tIns="0">
            <a:noAutofit/>
          </a:bodyPr>
          <a:lstStyle>
            <a:lvl1pPr lv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1pPr>
            <a:lvl2pPr lv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2pPr>
            <a:lvl3pPr lvl="2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3pPr>
            <a:lvl4pPr lvl="3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4pPr>
            <a:lvl5pPr lvl="4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5pPr>
            <a:lvl6pPr lvl="5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6pPr>
            <a:lvl7pPr lvl="6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7pPr>
            <a:lvl8pPr lvl="7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8pPr>
            <a:lvl9pPr lvl="8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9pPr>
          </a:lstStyle>
          <a:p/>
        </p:txBody>
      </p:sp>
      <p:sp>
        <p:nvSpPr>
          <p:cNvPr id="133" name="Google Shape;133;p19"/>
          <p:cNvSpPr txBox="1"/>
          <p:nvPr>
            <p:ph idx="15" type="subTitle"/>
          </p:nvPr>
        </p:nvSpPr>
        <p:spPr>
          <a:xfrm>
            <a:off x="8440475" y="526825"/>
            <a:ext cx="703500" cy="45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72000" wrap="square" tIns="0">
            <a:noAutofit/>
          </a:bodyPr>
          <a:lstStyle>
            <a:lvl1pPr lv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1pPr>
            <a:lvl2pPr lv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2pPr>
            <a:lvl3pPr lvl="2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3pPr>
            <a:lvl4pPr lvl="3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4pPr>
            <a:lvl5pPr lvl="4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5pPr>
            <a:lvl6pPr lvl="5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6pPr>
            <a:lvl7pPr lvl="6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7pPr>
            <a:lvl8pPr lvl="7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8pPr>
            <a:lvl9pPr lvl="8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9pPr>
          </a:lstStyle>
          <a:p/>
        </p:txBody>
      </p:sp>
      <p:sp>
        <p:nvSpPr>
          <p:cNvPr id="134" name="Google Shape;134;p19"/>
          <p:cNvSpPr txBox="1"/>
          <p:nvPr>
            <p:ph idx="16" type="subTitle"/>
          </p:nvPr>
        </p:nvSpPr>
        <p:spPr>
          <a:xfrm>
            <a:off x="8440475" y="1049600"/>
            <a:ext cx="703500" cy="45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72000" wrap="square" tIns="0">
            <a:noAutofit/>
          </a:bodyPr>
          <a:lstStyle>
            <a:lvl1pPr lv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1pPr>
            <a:lvl2pPr lv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2pPr>
            <a:lvl3pPr lvl="2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3pPr>
            <a:lvl4pPr lvl="3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4pPr>
            <a:lvl5pPr lvl="4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5pPr>
            <a:lvl6pPr lvl="5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6pPr>
            <a:lvl7pPr lvl="6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7pPr>
            <a:lvl8pPr lvl="7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8pPr>
            <a:lvl9pPr lvl="8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9pPr>
          </a:lstStyle>
          <a:p/>
        </p:txBody>
      </p:sp>
      <p:sp>
        <p:nvSpPr>
          <p:cNvPr id="135" name="Google Shape;135;p19"/>
          <p:cNvSpPr txBox="1"/>
          <p:nvPr>
            <p:ph idx="17" type="subTitle"/>
          </p:nvPr>
        </p:nvSpPr>
        <p:spPr>
          <a:xfrm>
            <a:off x="8440475" y="1548513"/>
            <a:ext cx="703500" cy="45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72000" wrap="square" tIns="0">
            <a:noAutofit/>
          </a:bodyPr>
          <a:lstStyle>
            <a:lvl1pPr lv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1pPr>
            <a:lvl2pPr lv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2pPr>
            <a:lvl3pPr lvl="2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3pPr>
            <a:lvl4pPr lvl="3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4pPr>
            <a:lvl5pPr lvl="4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5pPr>
            <a:lvl6pPr lvl="5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6pPr>
            <a:lvl7pPr lvl="6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7pPr>
            <a:lvl8pPr lvl="7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8pPr>
            <a:lvl9pPr lvl="8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9pPr>
          </a:lstStyle>
          <a:p/>
        </p:txBody>
      </p:sp>
      <p:sp>
        <p:nvSpPr>
          <p:cNvPr id="136" name="Google Shape;136;p19"/>
          <p:cNvSpPr txBox="1"/>
          <p:nvPr>
            <p:ph idx="18" type="subTitle"/>
          </p:nvPr>
        </p:nvSpPr>
        <p:spPr>
          <a:xfrm>
            <a:off x="8440475" y="2082663"/>
            <a:ext cx="703500" cy="45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72000" wrap="square" tIns="0">
            <a:noAutofit/>
          </a:bodyPr>
          <a:lstStyle>
            <a:lvl1pPr lv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1pPr>
            <a:lvl2pPr lv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2pPr>
            <a:lvl3pPr lvl="2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3pPr>
            <a:lvl4pPr lvl="3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4pPr>
            <a:lvl5pPr lvl="4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5pPr>
            <a:lvl6pPr lvl="5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6pPr>
            <a:lvl7pPr lvl="6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7pPr>
            <a:lvl8pPr lvl="7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8pPr>
            <a:lvl9pPr lvl="8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9pPr>
          </a:lstStyle>
          <a:p/>
        </p:txBody>
      </p:sp>
      <p:sp>
        <p:nvSpPr>
          <p:cNvPr id="137" name="Google Shape;137;p19"/>
          <p:cNvSpPr txBox="1"/>
          <p:nvPr>
            <p:ph idx="19" type="subTitle"/>
          </p:nvPr>
        </p:nvSpPr>
        <p:spPr>
          <a:xfrm>
            <a:off x="8440475" y="2593613"/>
            <a:ext cx="703500" cy="45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72000" wrap="square" tIns="0">
            <a:noAutofit/>
          </a:bodyPr>
          <a:lstStyle>
            <a:lvl1pPr lv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1pPr>
            <a:lvl2pPr lv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2pPr>
            <a:lvl3pPr lvl="2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3pPr>
            <a:lvl4pPr lvl="3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4pPr>
            <a:lvl5pPr lvl="4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5pPr>
            <a:lvl6pPr lvl="5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6pPr>
            <a:lvl7pPr lvl="6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7pPr>
            <a:lvl8pPr lvl="7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8pPr>
            <a:lvl9pPr lvl="8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9pPr>
          </a:lstStyle>
          <a:p/>
        </p:txBody>
      </p:sp>
      <p:sp>
        <p:nvSpPr>
          <p:cNvPr id="138" name="Google Shape;138;p19"/>
          <p:cNvSpPr txBox="1"/>
          <p:nvPr>
            <p:ph idx="20" type="subTitle"/>
          </p:nvPr>
        </p:nvSpPr>
        <p:spPr>
          <a:xfrm>
            <a:off x="8440475" y="3108413"/>
            <a:ext cx="703500" cy="45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72000" wrap="square" tIns="0">
            <a:noAutofit/>
          </a:bodyPr>
          <a:lstStyle>
            <a:lvl1pPr lv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1pPr>
            <a:lvl2pPr lv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2pPr>
            <a:lvl3pPr lvl="2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3pPr>
            <a:lvl4pPr lvl="3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4pPr>
            <a:lvl5pPr lvl="4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5pPr>
            <a:lvl6pPr lvl="5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6pPr>
            <a:lvl7pPr lvl="6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7pPr>
            <a:lvl8pPr lvl="7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8pPr>
            <a:lvl9pPr lvl="8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9pPr>
          </a:lstStyle>
          <a:p/>
        </p:txBody>
      </p:sp>
      <p:sp>
        <p:nvSpPr>
          <p:cNvPr id="139" name="Google Shape;139;p19"/>
          <p:cNvSpPr txBox="1"/>
          <p:nvPr>
            <p:ph idx="21" type="subTitle"/>
          </p:nvPr>
        </p:nvSpPr>
        <p:spPr>
          <a:xfrm>
            <a:off x="8440475" y="3623125"/>
            <a:ext cx="703500" cy="45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72000" wrap="square" tIns="0">
            <a:noAutofit/>
          </a:bodyPr>
          <a:lstStyle>
            <a:lvl1pPr lv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1pPr>
            <a:lvl2pPr lv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2pPr>
            <a:lvl3pPr lvl="2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3pPr>
            <a:lvl4pPr lvl="3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4pPr>
            <a:lvl5pPr lvl="4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5pPr>
            <a:lvl6pPr lvl="5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6pPr>
            <a:lvl7pPr lvl="6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7pPr>
            <a:lvl8pPr lvl="7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8pPr>
            <a:lvl9pPr lvl="8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9pPr>
          </a:lstStyle>
          <a:p/>
        </p:txBody>
      </p:sp>
      <p:sp>
        <p:nvSpPr>
          <p:cNvPr id="140" name="Google Shape;140;p19"/>
          <p:cNvSpPr txBox="1"/>
          <p:nvPr>
            <p:ph idx="22" type="subTitle"/>
          </p:nvPr>
        </p:nvSpPr>
        <p:spPr>
          <a:xfrm>
            <a:off x="8440475" y="4140788"/>
            <a:ext cx="703500" cy="45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72000" wrap="square" tIns="0">
            <a:noAutofit/>
          </a:bodyPr>
          <a:lstStyle>
            <a:lvl1pPr lv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1pPr>
            <a:lvl2pPr lv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2pPr>
            <a:lvl3pPr lvl="2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3pPr>
            <a:lvl4pPr lvl="3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4pPr>
            <a:lvl5pPr lvl="4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5pPr>
            <a:lvl6pPr lvl="5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6pPr>
            <a:lvl7pPr lvl="6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7pPr>
            <a:lvl8pPr lvl="7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8pPr>
            <a:lvl9pPr lvl="8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9pPr>
          </a:lstStyle>
          <a:p/>
        </p:txBody>
      </p:sp>
      <p:sp>
        <p:nvSpPr>
          <p:cNvPr id="141" name="Google Shape;141;p19"/>
          <p:cNvSpPr txBox="1"/>
          <p:nvPr>
            <p:ph idx="23" type="subTitle"/>
          </p:nvPr>
        </p:nvSpPr>
        <p:spPr>
          <a:xfrm>
            <a:off x="8440475" y="4655500"/>
            <a:ext cx="703500" cy="45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72000" wrap="square" tIns="0">
            <a:noAutofit/>
          </a:bodyPr>
          <a:lstStyle>
            <a:lvl1pPr lv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1pPr>
            <a:lvl2pPr lv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2pPr>
            <a:lvl3pPr lvl="2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3pPr>
            <a:lvl4pPr lvl="3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4pPr>
            <a:lvl5pPr lvl="4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5pPr>
            <a:lvl6pPr lvl="5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6pPr>
            <a:lvl7pPr lvl="6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7pPr>
            <a:lvl8pPr lvl="7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8pPr>
            <a:lvl9pPr lvl="8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anken Grotesk"/>
              <a:buNone/>
              <a:defRPr sz="2800"/>
            </a:lvl9pPr>
          </a:lstStyle>
          <a:p/>
        </p:txBody>
      </p:sp>
      <p:sp>
        <p:nvSpPr>
          <p:cNvPr id="142" name="Google Shape;142;p19"/>
          <p:cNvSpPr txBox="1"/>
          <p:nvPr>
            <p:ph type="title"/>
          </p:nvPr>
        </p:nvSpPr>
        <p:spPr>
          <a:xfrm>
            <a:off x="594025" y="184702"/>
            <a:ext cx="36963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 b="1" sz="1000">
                <a:latin typeface="Hanken Grotesk"/>
                <a:ea typeface="Hanken Grotesk"/>
                <a:cs typeface="Hanken Grotesk"/>
                <a:sym typeface="Hanken Grotesk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 b="1" sz="1000">
                <a:latin typeface="Hanken Grotesk"/>
                <a:ea typeface="Hanken Grotesk"/>
                <a:cs typeface="Hanken Grotesk"/>
                <a:sym typeface="Hanken Grotesk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 b="1" sz="1000">
                <a:latin typeface="Hanken Grotesk"/>
                <a:ea typeface="Hanken Grotesk"/>
                <a:cs typeface="Hanken Grotesk"/>
                <a:sym typeface="Hanken Grotesk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 b="1" sz="1000">
                <a:latin typeface="Hanken Grotesk"/>
                <a:ea typeface="Hanken Grotesk"/>
                <a:cs typeface="Hanken Grotesk"/>
                <a:sym typeface="Hanken Grotesk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 b="1" sz="1000">
                <a:latin typeface="Hanken Grotesk"/>
                <a:ea typeface="Hanken Grotesk"/>
                <a:cs typeface="Hanken Grotesk"/>
                <a:sym typeface="Hanken Grotesk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 b="1" sz="1000">
                <a:latin typeface="Hanken Grotesk"/>
                <a:ea typeface="Hanken Grotesk"/>
                <a:cs typeface="Hanken Grotesk"/>
                <a:sym typeface="Hanken Grotesk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 b="1" sz="1000">
                <a:latin typeface="Hanken Grotesk"/>
                <a:ea typeface="Hanken Grotesk"/>
                <a:cs typeface="Hanken Grotesk"/>
                <a:sym typeface="Hanken Grotesk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 b="1" sz="1000">
                <a:latin typeface="Hanken Grotesk"/>
                <a:ea typeface="Hanken Grotesk"/>
                <a:cs typeface="Hanken Grotesk"/>
                <a:sym typeface="Hanken Grotesk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 b="1" sz="1000">
                <a:latin typeface="Hanken Grotesk"/>
                <a:ea typeface="Hanken Grotesk"/>
                <a:cs typeface="Hanken Grotesk"/>
                <a:sym typeface="Hanken Grotesk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Folder Orange">
  <p:cSld name="CUSTOM_1"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0"/>
          <p:cNvSpPr txBox="1"/>
          <p:nvPr>
            <p:ph idx="1" type="subTitle"/>
          </p:nvPr>
        </p:nvSpPr>
        <p:spPr>
          <a:xfrm>
            <a:off x="1314600" y="131800"/>
            <a:ext cx="144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91425" spcFirstLastPara="1" rIns="91425" wrap="square" tIns="0">
            <a:norm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9pPr>
          </a:lstStyle>
          <a:p/>
        </p:txBody>
      </p:sp>
      <p:sp>
        <p:nvSpPr>
          <p:cNvPr id="145" name="Google Shape;145;p20"/>
          <p:cNvSpPr txBox="1"/>
          <p:nvPr>
            <p:ph idx="2" type="subTitle"/>
          </p:nvPr>
        </p:nvSpPr>
        <p:spPr>
          <a:xfrm>
            <a:off x="2783538" y="131800"/>
            <a:ext cx="144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91425" spcFirstLastPara="1" rIns="91425" wrap="square" tIns="0">
            <a:norm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9pPr>
          </a:lstStyle>
          <a:p/>
        </p:txBody>
      </p:sp>
      <p:sp>
        <p:nvSpPr>
          <p:cNvPr id="146" name="Google Shape;146;p20"/>
          <p:cNvSpPr/>
          <p:nvPr/>
        </p:nvSpPr>
        <p:spPr>
          <a:xfrm>
            <a:off x="-2450" y="486600"/>
            <a:ext cx="9144000" cy="4656900"/>
          </a:xfrm>
          <a:prstGeom prst="roundRect">
            <a:avLst>
              <a:gd fmla="val 0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b="0" i="0" lang="en" sz="1400" u="none" cap="none" strike="noStrike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rPr>
              <a:t> </a:t>
            </a:r>
            <a:endParaRPr b="0" i="0" sz="1400" u="none" cap="none" strike="noStrike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</p:txBody>
      </p:sp>
      <p:sp>
        <p:nvSpPr>
          <p:cNvPr id="147" name="Google Shape;147;p20"/>
          <p:cNvSpPr txBox="1"/>
          <p:nvPr>
            <p:ph idx="3" type="subTitle"/>
          </p:nvPr>
        </p:nvSpPr>
        <p:spPr>
          <a:xfrm>
            <a:off x="4228850" y="131800"/>
            <a:ext cx="144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91425" spcFirstLastPara="1" rIns="91425" wrap="square" tIns="0">
            <a:norm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9pPr>
          </a:lstStyle>
          <a:p/>
        </p:txBody>
      </p:sp>
      <p:sp>
        <p:nvSpPr>
          <p:cNvPr id="148" name="Google Shape;148;p20"/>
          <p:cNvSpPr txBox="1"/>
          <p:nvPr>
            <p:ph idx="4" type="subTitle"/>
          </p:nvPr>
        </p:nvSpPr>
        <p:spPr>
          <a:xfrm>
            <a:off x="5724100" y="131800"/>
            <a:ext cx="144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91425" spcFirstLastPara="1" rIns="91425" wrap="square" tIns="0">
            <a:norm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9pPr>
          </a:lstStyle>
          <a:p/>
        </p:txBody>
      </p:sp>
      <p:sp>
        <p:nvSpPr>
          <p:cNvPr id="149" name="Google Shape;149;p20"/>
          <p:cNvSpPr txBox="1"/>
          <p:nvPr>
            <p:ph type="title"/>
          </p:nvPr>
        </p:nvSpPr>
        <p:spPr>
          <a:xfrm>
            <a:off x="1399000" y="2328176"/>
            <a:ext cx="6881700" cy="781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91425" spcFirstLastPara="1" rIns="91425" wrap="square" tIns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Font typeface="Hanken Grotesk Light"/>
              <a:buNone/>
              <a:defRPr sz="4200">
                <a:latin typeface="Hanken Grotesk Light"/>
                <a:ea typeface="Hanken Grotesk Light"/>
                <a:cs typeface="Hanken Grotesk Light"/>
                <a:sym typeface="Hanken Grotesk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50" name="Google Shape;150;p20"/>
          <p:cNvSpPr txBox="1"/>
          <p:nvPr>
            <p:ph idx="5" type="title"/>
          </p:nvPr>
        </p:nvSpPr>
        <p:spPr>
          <a:xfrm>
            <a:off x="1399000" y="3779000"/>
            <a:ext cx="6881700" cy="774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91425" spcFirstLastPara="1" rIns="91425" wrap="square" tIns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Font typeface="Hanken Grotesk Light"/>
              <a:buNone/>
              <a:defRPr sz="4200">
                <a:latin typeface="Hanken Grotesk Light"/>
                <a:ea typeface="Hanken Grotesk Light"/>
                <a:cs typeface="Hanken Grotesk Light"/>
                <a:sym typeface="Hanken Grotesk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51" name="Google Shape;151;p20"/>
          <p:cNvSpPr txBox="1"/>
          <p:nvPr>
            <p:ph idx="6" type="title"/>
          </p:nvPr>
        </p:nvSpPr>
        <p:spPr>
          <a:xfrm>
            <a:off x="1399000" y="858998"/>
            <a:ext cx="6881700" cy="781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91425" spcFirstLastPara="1" rIns="91425" wrap="square" tIns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Font typeface="Hanken Grotesk Light"/>
              <a:buNone/>
              <a:defRPr sz="4200">
                <a:latin typeface="Hanken Grotesk Light"/>
                <a:ea typeface="Hanken Grotesk Light"/>
                <a:cs typeface="Hanken Grotesk Light"/>
                <a:sym typeface="Hanken Grotesk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52" name="Google Shape;152;p20"/>
          <p:cNvSpPr/>
          <p:nvPr/>
        </p:nvSpPr>
        <p:spPr>
          <a:xfrm>
            <a:off x="1399001" y="4559050"/>
            <a:ext cx="1440300" cy="252000"/>
          </a:xfrm>
          <a:prstGeom prst="roundRect">
            <a:avLst>
              <a:gd fmla="val 50000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</p:txBody>
      </p:sp>
      <p:sp>
        <p:nvSpPr>
          <p:cNvPr id="153" name="Google Shape;153;p20"/>
          <p:cNvSpPr/>
          <p:nvPr/>
        </p:nvSpPr>
        <p:spPr>
          <a:xfrm>
            <a:off x="1399026" y="3106187"/>
            <a:ext cx="1440300" cy="252000"/>
          </a:xfrm>
          <a:prstGeom prst="roundRect">
            <a:avLst>
              <a:gd fmla="val 50000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</p:txBody>
      </p:sp>
      <p:sp>
        <p:nvSpPr>
          <p:cNvPr id="154" name="Google Shape;154;p20"/>
          <p:cNvSpPr/>
          <p:nvPr/>
        </p:nvSpPr>
        <p:spPr>
          <a:xfrm>
            <a:off x="1399001" y="1640387"/>
            <a:ext cx="1440300" cy="252000"/>
          </a:xfrm>
          <a:prstGeom prst="roundRect">
            <a:avLst>
              <a:gd fmla="val 50000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</p:txBody>
      </p:sp>
      <p:sp>
        <p:nvSpPr>
          <p:cNvPr id="155" name="Google Shape;155;p20"/>
          <p:cNvSpPr txBox="1"/>
          <p:nvPr>
            <p:ph idx="7" type="title"/>
          </p:nvPr>
        </p:nvSpPr>
        <p:spPr>
          <a:xfrm>
            <a:off x="1552450" y="3144818"/>
            <a:ext cx="1133400" cy="17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9pPr>
          </a:lstStyle>
          <a:p/>
        </p:txBody>
      </p:sp>
      <p:sp>
        <p:nvSpPr>
          <p:cNvPr id="156" name="Google Shape;156;p20"/>
          <p:cNvSpPr txBox="1"/>
          <p:nvPr>
            <p:ph idx="8" type="title"/>
          </p:nvPr>
        </p:nvSpPr>
        <p:spPr>
          <a:xfrm>
            <a:off x="1552450" y="4601474"/>
            <a:ext cx="1133400" cy="17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9pPr>
          </a:lstStyle>
          <a:p/>
        </p:txBody>
      </p:sp>
      <p:sp>
        <p:nvSpPr>
          <p:cNvPr id="157" name="Google Shape;157;p20"/>
          <p:cNvSpPr txBox="1"/>
          <p:nvPr>
            <p:ph idx="9" type="title"/>
          </p:nvPr>
        </p:nvSpPr>
        <p:spPr>
          <a:xfrm>
            <a:off x="1552450" y="1678277"/>
            <a:ext cx="1133400" cy="17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9pPr>
          </a:lstStyle>
          <a:p/>
        </p:txBody>
      </p:sp>
      <p:sp>
        <p:nvSpPr>
          <p:cNvPr id="158" name="Google Shape;158;p20"/>
          <p:cNvSpPr/>
          <p:nvPr>
            <p:ph idx="13" type="pic"/>
          </p:nvPr>
        </p:nvSpPr>
        <p:spPr>
          <a:xfrm>
            <a:off x="325850" y="928525"/>
            <a:ext cx="930900" cy="930900"/>
          </a:xfrm>
          <a:prstGeom prst="roundRect">
            <a:avLst>
              <a:gd fmla="val 12343" name="adj"/>
            </a:avLst>
          </a:prstGeom>
          <a:solidFill>
            <a:schemeClr val="lt1"/>
          </a:solidFill>
          <a:ln>
            <a:noFill/>
          </a:ln>
        </p:spPr>
      </p:sp>
      <p:sp>
        <p:nvSpPr>
          <p:cNvPr id="159" name="Google Shape;159;p20"/>
          <p:cNvSpPr/>
          <p:nvPr>
            <p:ph idx="14" type="pic"/>
          </p:nvPr>
        </p:nvSpPr>
        <p:spPr>
          <a:xfrm>
            <a:off x="325850" y="2396325"/>
            <a:ext cx="930900" cy="930900"/>
          </a:xfrm>
          <a:prstGeom prst="roundRect">
            <a:avLst>
              <a:gd fmla="val 12343" name="adj"/>
            </a:avLst>
          </a:prstGeom>
          <a:solidFill>
            <a:schemeClr val="lt1"/>
          </a:solidFill>
          <a:ln>
            <a:noFill/>
          </a:ln>
        </p:spPr>
      </p:sp>
      <p:sp>
        <p:nvSpPr>
          <p:cNvPr id="160" name="Google Shape;160;p20"/>
          <p:cNvSpPr/>
          <p:nvPr>
            <p:ph idx="15" type="pic"/>
          </p:nvPr>
        </p:nvSpPr>
        <p:spPr>
          <a:xfrm>
            <a:off x="325850" y="3849175"/>
            <a:ext cx="930900" cy="930900"/>
          </a:xfrm>
          <a:prstGeom prst="roundRect">
            <a:avLst>
              <a:gd fmla="val 12343" name="adj"/>
            </a:avLst>
          </a:prstGeom>
          <a:solidFill>
            <a:schemeClr val="lt1"/>
          </a:solidFill>
          <a:ln>
            <a:noFill/>
          </a:ln>
        </p:spPr>
      </p:sp>
      <p:sp>
        <p:nvSpPr>
          <p:cNvPr id="161" name="Google Shape;161;p20"/>
          <p:cNvSpPr txBox="1"/>
          <p:nvPr>
            <p:ph idx="16" type="body"/>
          </p:nvPr>
        </p:nvSpPr>
        <p:spPr>
          <a:xfrm>
            <a:off x="3060150" y="1598250"/>
            <a:ext cx="5311800" cy="40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0">
            <a:norm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162" name="Google Shape;162;p20"/>
          <p:cNvSpPr txBox="1"/>
          <p:nvPr>
            <p:ph idx="17" type="body"/>
          </p:nvPr>
        </p:nvSpPr>
        <p:spPr>
          <a:xfrm>
            <a:off x="3060150" y="3108200"/>
            <a:ext cx="5311800" cy="40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0">
            <a:norm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163" name="Google Shape;163;p20"/>
          <p:cNvSpPr txBox="1"/>
          <p:nvPr>
            <p:ph idx="18" type="body"/>
          </p:nvPr>
        </p:nvSpPr>
        <p:spPr>
          <a:xfrm>
            <a:off x="3060150" y="4553025"/>
            <a:ext cx="5311800" cy="40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0">
            <a:norm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Folder Orange 2">
  <p:cSld name="CUSTOM_1_2"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1"/>
          <p:cNvSpPr/>
          <p:nvPr/>
        </p:nvSpPr>
        <p:spPr>
          <a:xfrm>
            <a:off x="-2450" y="486600"/>
            <a:ext cx="9144000" cy="4656900"/>
          </a:xfrm>
          <a:prstGeom prst="roundRect">
            <a:avLst>
              <a:gd fmla="val 0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b="0" i="0" lang="en" sz="1400" u="none" cap="none" strike="noStrike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rPr>
              <a:t> </a:t>
            </a:r>
            <a:endParaRPr b="0" i="0" sz="1400" u="none" cap="none" strike="noStrike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</p:txBody>
      </p:sp>
      <p:sp>
        <p:nvSpPr>
          <p:cNvPr id="166" name="Google Shape;166;p21"/>
          <p:cNvSpPr txBox="1"/>
          <p:nvPr>
            <p:ph idx="1" type="subTitle"/>
          </p:nvPr>
        </p:nvSpPr>
        <p:spPr>
          <a:xfrm>
            <a:off x="1314600" y="131800"/>
            <a:ext cx="144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91425" spcFirstLastPara="1" rIns="91425" wrap="square" tIns="0">
            <a:norm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9pPr>
          </a:lstStyle>
          <a:p/>
        </p:txBody>
      </p:sp>
      <p:sp>
        <p:nvSpPr>
          <p:cNvPr id="167" name="Google Shape;167;p21"/>
          <p:cNvSpPr txBox="1"/>
          <p:nvPr>
            <p:ph idx="2" type="subTitle"/>
          </p:nvPr>
        </p:nvSpPr>
        <p:spPr>
          <a:xfrm>
            <a:off x="2783538" y="131800"/>
            <a:ext cx="144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91425" spcFirstLastPara="1" rIns="91425" wrap="square" tIns="0">
            <a:norm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9pPr>
          </a:lstStyle>
          <a:p/>
        </p:txBody>
      </p:sp>
      <p:sp>
        <p:nvSpPr>
          <p:cNvPr id="168" name="Google Shape;168;p21"/>
          <p:cNvSpPr txBox="1"/>
          <p:nvPr>
            <p:ph idx="3" type="subTitle"/>
          </p:nvPr>
        </p:nvSpPr>
        <p:spPr>
          <a:xfrm>
            <a:off x="4228850" y="131800"/>
            <a:ext cx="144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91425" spcFirstLastPara="1" rIns="91425" wrap="square" tIns="0">
            <a:norm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9pPr>
          </a:lstStyle>
          <a:p/>
        </p:txBody>
      </p:sp>
      <p:sp>
        <p:nvSpPr>
          <p:cNvPr id="169" name="Google Shape;169;p21"/>
          <p:cNvSpPr txBox="1"/>
          <p:nvPr>
            <p:ph idx="4" type="subTitle"/>
          </p:nvPr>
        </p:nvSpPr>
        <p:spPr>
          <a:xfrm>
            <a:off x="5724100" y="131800"/>
            <a:ext cx="144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91425" spcFirstLastPara="1" rIns="91425" wrap="square" tIns="0">
            <a:norm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9pPr>
          </a:lstStyle>
          <a:p/>
        </p:txBody>
      </p:sp>
      <p:sp>
        <p:nvSpPr>
          <p:cNvPr id="170" name="Google Shape;170;p21"/>
          <p:cNvSpPr txBox="1"/>
          <p:nvPr>
            <p:ph type="title"/>
          </p:nvPr>
        </p:nvSpPr>
        <p:spPr>
          <a:xfrm>
            <a:off x="596525" y="753331"/>
            <a:ext cx="7062000" cy="85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71" name="Google Shape;171;p21"/>
          <p:cNvSpPr txBox="1"/>
          <p:nvPr>
            <p:ph idx="5" type="title"/>
          </p:nvPr>
        </p:nvSpPr>
        <p:spPr>
          <a:xfrm>
            <a:off x="1279000" y="2812875"/>
            <a:ext cx="2242800" cy="36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>
                <a:latin typeface="Hanken Grotesk Light"/>
                <a:ea typeface="Hanken Grotesk Light"/>
                <a:cs typeface="Hanken Grotesk Light"/>
                <a:sym typeface="Hanken Grotesk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72" name="Google Shape;172;p21"/>
          <p:cNvSpPr txBox="1"/>
          <p:nvPr>
            <p:ph idx="6" type="title"/>
          </p:nvPr>
        </p:nvSpPr>
        <p:spPr>
          <a:xfrm>
            <a:off x="1279000" y="3854630"/>
            <a:ext cx="2242800" cy="36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>
                <a:latin typeface="Hanken Grotesk Light"/>
                <a:ea typeface="Hanken Grotesk Light"/>
                <a:cs typeface="Hanken Grotesk Light"/>
                <a:sym typeface="Hanken Grotesk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73" name="Google Shape;173;p21"/>
          <p:cNvSpPr txBox="1"/>
          <p:nvPr>
            <p:ph idx="7" type="title"/>
          </p:nvPr>
        </p:nvSpPr>
        <p:spPr>
          <a:xfrm>
            <a:off x="4917850" y="1749478"/>
            <a:ext cx="2242800" cy="36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>
                <a:latin typeface="Hanken Grotesk Light"/>
                <a:ea typeface="Hanken Grotesk Light"/>
                <a:cs typeface="Hanken Grotesk Light"/>
                <a:sym typeface="Hanken Grotesk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174" name="Google Shape;174;p21"/>
          <p:cNvSpPr txBox="1"/>
          <p:nvPr>
            <p:ph idx="8" type="title"/>
          </p:nvPr>
        </p:nvSpPr>
        <p:spPr>
          <a:xfrm>
            <a:off x="4917850" y="3854630"/>
            <a:ext cx="2242800" cy="36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>
                <a:latin typeface="Hanken Grotesk Light"/>
                <a:ea typeface="Hanken Grotesk Light"/>
                <a:cs typeface="Hanken Grotesk Light"/>
                <a:sym typeface="Hanken Grotesk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75" name="Google Shape;175;p21"/>
          <p:cNvSpPr txBox="1"/>
          <p:nvPr>
            <p:ph idx="9" type="title"/>
          </p:nvPr>
        </p:nvSpPr>
        <p:spPr>
          <a:xfrm>
            <a:off x="4925175" y="2812875"/>
            <a:ext cx="2242800" cy="36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>
                <a:latin typeface="Hanken Grotesk Light"/>
                <a:ea typeface="Hanken Grotesk Light"/>
                <a:cs typeface="Hanken Grotesk Light"/>
                <a:sym typeface="Hanken Grotesk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76" name="Google Shape;176;p21"/>
          <p:cNvSpPr/>
          <p:nvPr>
            <p:ph idx="13" type="pic"/>
          </p:nvPr>
        </p:nvSpPr>
        <p:spPr>
          <a:xfrm>
            <a:off x="4021150" y="1690575"/>
            <a:ext cx="735600" cy="735600"/>
          </a:xfrm>
          <a:prstGeom prst="ellipse">
            <a:avLst/>
          </a:prstGeom>
          <a:noFill/>
          <a:ln>
            <a:noFill/>
          </a:ln>
        </p:spPr>
      </p:sp>
      <p:sp>
        <p:nvSpPr>
          <p:cNvPr id="177" name="Google Shape;177;p21"/>
          <p:cNvSpPr/>
          <p:nvPr>
            <p:ph idx="14" type="pic"/>
          </p:nvPr>
        </p:nvSpPr>
        <p:spPr>
          <a:xfrm>
            <a:off x="4021150" y="2738375"/>
            <a:ext cx="735600" cy="735600"/>
          </a:xfrm>
          <a:prstGeom prst="ellipse">
            <a:avLst/>
          </a:prstGeom>
          <a:noFill/>
          <a:ln>
            <a:noFill/>
          </a:ln>
        </p:spPr>
      </p:sp>
      <p:sp>
        <p:nvSpPr>
          <p:cNvPr id="178" name="Google Shape;178;p21"/>
          <p:cNvSpPr/>
          <p:nvPr>
            <p:ph idx="15" type="pic"/>
          </p:nvPr>
        </p:nvSpPr>
        <p:spPr>
          <a:xfrm>
            <a:off x="4021150" y="3789600"/>
            <a:ext cx="735600" cy="735600"/>
          </a:xfrm>
          <a:prstGeom prst="ellipse">
            <a:avLst/>
          </a:prstGeom>
          <a:noFill/>
          <a:ln>
            <a:noFill/>
          </a:ln>
        </p:spPr>
      </p:sp>
      <p:sp>
        <p:nvSpPr>
          <p:cNvPr id="179" name="Google Shape;179;p21"/>
          <p:cNvSpPr/>
          <p:nvPr>
            <p:ph idx="16" type="pic"/>
          </p:nvPr>
        </p:nvSpPr>
        <p:spPr>
          <a:xfrm>
            <a:off x="377300" y="1690575"/>
            <a:ext cx="735600" cy="735600"/>
          </a:xfrm>
          <a:prstGeom prst="ellipse">
            <a:avLst/>
          </a:prstGeom>
          <a:noFill/>
          <a:ln>
            <a:noFill/>
          </a:ln>
        </p:spPr>
      </p:sp>
      <p:sp>
        <p:nvSpPr>
          <p:cNvPr id="180" name="Google Shape;180;p21"/>
          <p:cNvSpPr/>
          <p:nvPr>
            <p:ph idx="17" type="pic"/>
          </p:nvPr>
        </p:nvSpPr>
        <p:spPr>
          <a:xfrm>
            <a:off x="377300" y="2738375"/>
            <a:ext cx="735600" cy="735600"/>
          </a:xfrm>
          <a:prstGeom prst="ellipse">
            <a:avLst/>
          </a:prstGeom>
          <a:noFill/>
          <a:ln>
            <a:noFill/>
          </a:ln>
        </p:spPr>
      </p:sp>
      <p:sp>
        <p:nvSpPr>
          <p:cNvPr id="181" name="Google Shape;181;p21"/>
          <p:cNvSpPr/>
          <p:nvPr>
            <p:ph idx="18" type="pic"/>
          </p:nvPr>
        </p:nvSpPr>
        <p:spPr>
          <a:xfrm>
            <a:off x="377300" y="3789600"/>
            <a:ext cx="735600" cy="735600"/>
          </a:xfrm>
          <a:prstGeom prst="ellipse">
            <a:avLst/>
          </a:prstGeom>
          <a:noFill/>
          <a:ln>
            <a:noFill/>
          </a:ln>
        </p:spPr>
      </p:sp>
      <p:sp>
        <p:nvSpPr>
          <p:cNvPr id="182" name="Google Shape;182;p21"/>
          <p:cNvSpPr txBox="1"/>
          <p:nvPr>
            <p:ph idx="19" type="title"/>
          </p:nvPr>
        </p:nvSpPr>
        <p:spPr>
          <a:xfrm>
            <a:off x="1279000" y="1749478"/>
            <a:ext cx="2242800" cy="36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>
                <a:latin typeface="Hanken Grotesk Light"/>
                <a:ea typeface="Hanken Grotesk Light"/>
                <a:cs typeface="Hanken Grotesk Light"/>
                <a:sym typeface="Hanken Grotesk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183" name="Google Shape;183;p21"/>
          <p:cNvSpPr txBox="1"/>
          <p:nvPr>
            <p:ph idx="20" type="body"/>
          </p:nvPr>
        </p:nvSpPr>
        <p:spPr>
          <a:xfrm>
            <a:off x="1279000" y="2100550"/>
            <a:ext cx="2242800" cy="2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36000">
            <a:norm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184" name="Google Shape;184;p21"/>
          <p:cNvSpPr txBox="1"/>
          <p:nvPr>
            <p:ph idx="21" type="body"/>
          </p:nvPr>
        </p:nvSpPr>
        <p:spPr>
          <a:xfrm>
            <a:off x="1279000" y="4205800"/>
            <a:ext cx="2242800" cy="2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36000">
            <a:norm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185" name="Google Shape;185;p21"/>
          <p:cNvSpPr txBox="1"/>
          <p:nvPr>
            <p:ph idx="22" type="body"/>
          </p:nvPr>
        </p:nvSpPr>
        <p:spPr>
          <a:xfrm>
            <a:off x="1279000" y="3164025"/>
            <a:ext cx="2242800" cy="2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36000">
            <a:norm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186" name="Google Shape;186;p21"/>
          <p:cNvSpPr txBox="1"/>
          <p:nvPr>
            <p:ph idx="23" type="body"/>
          </p:nvPr>
        </p:nvSpPr>
        <p:spPr>
          <a:xfrm>
            <a:off x="4917850" y="2100550"/>
            <a:ext cx="2242800" cy="2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36000">
            <a:norm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187" name="Google Shape;187;p21"/>
          <p:cNvSpPr txBox="1"/>
          <p:nvPr>
            <p:ph idx="24" type="body"/>
          </p:nvPr>
        </p:nvSpPr>
        <p:spPr>
          <a:xfrm>
            <a:off x="4917850" y="4205800"/>
            <a:ext cx="2242800" cy="2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36000">
            <a:norm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188" name="Google Shape;188;p21"/>
          <p:cNvSpPr txBox="1"/>
          <p:nvPr>
            <p:ph idx="25" type="body"/>
          </p:nvPr>
        </p:nvSpPr>
        <p:spPr>
          <a:xfrm>
            <a:off x="4917850" y="3164025"/>
            <a:ext cx="2242800" cy="2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36000">
            <a:norm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CUSTOM_7_1_1_1_1_1_1_1_1_1_1_1_1_1_1_1_1_2"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22"/>
          <p:cNvSpPr txBox="1"/>
          <p:nvPr>
            <p:ph type="title"/>
          </p:nvPr>
        </p:nvSpPr>
        <p:spPr>
          <a:xfrm>
            <a:off x="-2450" y="4759975"/>
            <a:ext cx="9150600" cy="38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108000" spcFirstLastPara="1" rIns="10800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Light"/>
              <a:buNone/>
              <a:defRPr sz="1400">
                <a:latin typeface="Hanken Grotesk Light"/>
                <a:ea typeface="Hanken Grotesk Light"/>
                <a:cs typeface="Hanken Grotesk Light"/>
                <a:sym typeface="Hanken Grotesk Light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Light"/>
              <a:buNone/>
              <a:defRPr sz="3000">
                <a:latin typeface="Hanken Grotesk"/>
                <a:ea typeface="Hanken Grotesk"/>
                <a:cs typeface="Hanken Grotesk"/>
                <a:sym typeface="Hanken Grotesk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Light"/>
              <a:buNone/>
              <a:defRPr sz="3000">
                <a:latin typeface="Hanken Grotesk"/>
                <a:ea typeface="Hanken Grotesk"/>
                <a:cs typeface="Hanken Grotesk"/>
                <a:sym typeface="Hanken Grotesk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Light"/>
              <a:buNone/>
              <a:defRPr sz="3000">
                <a:latin typeface="Hanken Grotesk"/>
                <a:ea typeface="Hanken Grotesk"/>
                <a:cs typeface="Hanken Grotesk"/>
                <a:sym typeface="Hanken Grotesk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Light"/>
              <a:buNone/>
              <a:defRPr sz="3000">
                <a:latin typeface="Hanken Grotesk"/>
                <a:ea typeface="Hanken Grotesk"/>
                <a:cs typeface="Hanken Grotesk"/>
                <a:sym typeface="Hanken Grotesk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Light"/>
              <a:buNone/>
              <a:defRPr sz="3000">
                <a:latin typeface="Hanken Grotesk"/>
                <a:ea typeface="Hanken Grotesk"/>
                <a:cs typeface="Hanken Grotesk"/>
                <a:sym typeface="Hanken Grotesk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Light"/>
              <a:buNone/>
              <a:defRPr sz="3000">
                <a:latin typeface="Hanken Grotesk"/>
                <a:ea typeface="Hanken Grotesk"/>
                <a:cs typeface="Hanken Grotesk"/>
                <a:sym typeface="Hanken Grotesk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Light"/>
              <a:buNone/>
              <a:defRPr sz="3000">
                <a:latin typeface="Hanken Grotesk"/>
                <a:ea typeface="Hanken Grotesk"/>
                <a:cs typeface="Hanken Grotesk"/>
                <a:sym typeface="Hanken Grotesk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Light"/>
              <a:buNone/>
              <a:defRPr sz="3000">
                <a:latin typeface="Hanken Grotesk"/>
                <a:ea typeface="Hanken Grotesk"/>
                <a:cs typeface="Hanken Grotesk"/>
                <a:sym typeface="Hanken Grotesk"/>
              </a:defRPr>
            </a:lvl9pPr>
          </a:lstStyle>
          <a:p/>
        </p:txBody>
      </p:sp>
      <p:cxnSp>
        <p:nvCxnSpPr>
          <p:cNvPr id="191" name="Google Shape;191;p22"/>
          <p:cNvCxnSpPr/>
          <p:nvPr/>
        </p:nvCxnSpPr>
        <p:spPr>
          <a:xfrm rot="10800000">
            <a:off x="-2100" y="4759975"/>
            <a:ext cx="91482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92" name="Google Shape;192;p22"/>
          <p:cNvSpPr txBox="1"/>
          <p:nvPr>
            <p:ph idx="1" type="subTitle"/>
          </p:nvPr>
        </p:nvSpPr>
        <p:spPr>
          <a:xfrm>
            <a:off x="594025" y="184700"/>
            <a:ext cx="36963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b="1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sp>
        <p:nvSpPr>
          <p:cNvPr id="193" name="Google Shape;193;p22"/>
          <p:cNvSpPr txBox="1"/>
          <p:nvPr>
            <p:ph idx="2" type="title"/>
          </p:nvPr>
        </p:nvSpPr>
        <p:spPr>
          <a:xfrm>
            <a:off x="850" y="1078988"/>
            <a:ext cx="9144000" cy="3598800"/>
          </a:xfrm>
          <a:prstGeom prst="rect">
            <a:avLst/>
          </a:prstGeom>
          <a:noFill/>
          <a:ln>
            <a:noFill/>
          </a:ln>
        </p:spPr>
        <p:txBody>
          <a:bodyPr anchorCtr="0" anchor="t" bIns="108000" lIns="252000" spcFirstLastPara="1" rIns="25200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grpSp>
        <p:nvGrpSpPr>
          <p:cNvPr id="194" name="Google Shape;194;p22"/>
          <p:cNvGrpSpPr/>
          <p:nvPr/>
        </p:nvGrpSpPr>
        <p:grpSpPr>
          <a:xfrm>
            <a:off x="1724267" y="547463"/>
            <a:ext cx="658200" cy="449397"/>
            <a:chOff x="2467317" y="547413"/>
            <a:chExt cx="658200" cy="449397"/>
          </a:xfrm>
        </p:grpSpPr>
        <p:sp>
          <p:nvSpPr>
            <p:cNvPr id="195" name="Google Shape;195;p22"/>
            <p:cNvSpPr/>
            <p:nvPr/>
          </p:nvSpPr>
          <p:spPr>
            <a:xfrm rot="5400000">
              <a:off x="2593167" y="464460"/>
              <a:ext cx="406500" cy="658200"/>
            </a:xfrm>
            <a:prstGeom prst="roundRect">
              <a:avLst>
                <a:gd fmla="val 5925" name="adj"/>
              </a:avLst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endParaRPr>
            </a:p>
          </p:txBody>
        </p:sp>
        <p:sp>
          <p:nvSpPr>
            <p:cNvPr id="196" name="Google Shape;196;p22"/>
            <p:cNvSpPr/>
            <p:nvPr/>
          </p:nvSpPr>
          <p:spPr>
            <a:xfrm>
              <a:off x="2507750" y="547413"/>
              <a:ext cx="269319" cy="43229"/>
            </a:xfrm>
            <a:custGeom>
              <a:rect b="b" l="l" r="r" t="t"/>
              <a:pathLst>
                <a:path extrusionOk="0" h="45745" w="285750">
                  <a:moveTo>
                    <a:pt x="85067" y="0"/>
                  </a:moveTo>
                  <a:lnTo>
                    <a:pt x="82600" y="39"/>
                  </a:lnTo>
                  <a:lnTo>
                    <a:pt x="80250" y="196"/>
                  </a:lnTo>
                  <a:lnTo>
                    <a:pt x="78017" y="392"/>
                  </a:lnTo>
                  <a:lnTo>
                    <a:pt x="75824" y="666"/>
                  </a:lnTo>
                  <a:lnTo>
                    <a:pt x="73748" y="1057"/>
                  </a:lnTo>
                  <a:lnTo>
                    <a:pt x="71751" y="1449"/>
                  </a:lnTo>
                  <a:lnTo>
                    <a:pt x="69871" y="1958"/>
                  </a:lnTo>
                  <a:lnTo>
                    <a:pt x="68030" y="2467"/>
                  </a:lnTo>
                  <a:lnTo>
                    <a:pt x="66307" y="3055"/>
                  </a:lnTo>
                  <a:lnTo>
                    <a:pt x="64662" y="3682"/>
                  </a:lnTo>
                  <a:lnTo>
                    <a:pt x="63095" y="4347"/>
                  </a:lnTo>
                  <a:lnTo>
                    <a:pt x="61607" y="5013"/>
                  </a:lnTo>
                  <a:lnTo>
                    <a:pt x="60197" y="5757"/>
                  </a:lnTo>
                  <a:lnTo>
                    <a:pt x="58905" y="6462"/>
                  </a:lnTo>
                  <a:lnTo>
                    <a:pt x="57651" y="7206"/>
                  </a:lnTo>
                  <a:lnTo>
                    <a:pt x="56476" y="7951"/>
                  </a:lnTo>
                  <a:lnTo>
                    <a:pt x="55419" y="8695"/>
                  </a:lnTo>
                  <a:lnTo>
                    <a:pt x="54401" y="9439"/>
                  </a:lnTo>
                  <a:lnTo>
                    <a:pt x="53461" y="10144"/>
                  </a:lnTo>
                  <a:lnTo>
                    <a:pt x="52599" y="10888"/>
                  </a:lnTo>
                  <a:lnTo>
                    <a:pt x="51816" y="11554"/>
                  </a:lnTo>
                  <a:lnTo>
                    <a:pt x="51111" y="12220"/>
                  </a:lnTo>
                  <a:lnTo>
                    <a:pt x="49897" y="13434"/>
                  </a:lnTo>
                  <a:lnTo>
                    <a:pt x="48996" y="14452"/>
                  </a:lnTo>
                  <a:lnTo>
                    <a:pt x="48330" y="15235"/>
                  </a:lnTo>
                  <a:lnTo>
                    <a:pt x="47821" y="15901"/>
                  </a:lnTo>
                  <a:lnTo>
                    <a:pt x="33447" y="32390"/>
                  </a:lnTo>
                  <a:lnTo>
                    <a:pt x="32429" y="33369"/>
                  </a:lnTo>
                  <a:lnTo>
                    <a:pt x="31371" y="34348"/>
                  </a:lnTo>
                  <a:lnTo>
                    <a:pt x="30314" y="35249"/>
                  </a:lnTo>
                  <a:lnTo>
                    <a:pt x="29217" y="36110"/>
                  </a:lnTo>
                  <a:lnTo>
                    <a:pt x="28160" y="36933"/>
                  </a:lnTo>
                  <a:lnTo>
                    <a:pt x="27063" y="37677"/>
                  </a:lnTo>
                  <a:lnTo>
                    <a:pt x="25967" y="38421"/>
                  </a:lnTo>
                  <a:lnTo>
                    <a:pt x="24870" y="39087"/>
                  </a:lnTo>
                  <a:lnTo>
                    <a:pt x="23773" y="39753"/>
                  </a:lnTo>
                  <a:lnTo>
                    <a:pt x="22677" y="40340"/>
                  </a:lnTo>
                  <a:lnTo>
                    <a:pt x="21580" y="40889"/>
                  </a:lnTo>
                  <a:lnTo>
                    <a:pt x="20483" y="41437"/>
                  </a:lnTo>
                  <a:lnTo>
                    <a:pt x="19348" y="41907"/>
                  </a:lnTo>
                  <a:lnTo>
                    <a:pt x="18251" y="42377"/>
                  </a:lnTo>
                  <a:lnTo>
                    <a:pt x="17154" y="42768"/>
                  </a:lnTo>
                  <a:lnTo>
                    <a:pt x="16058" y="43160"/>
                  </a:lnTo>
                  <a:lnTo>
                    <a:pt x="14961" y="43513"/>
                  </a:lnTo>
                  <a:lnTo>
                    <a:pt x="13865" y="43826"/>
                  </a:lnTo>
                  <a:lnTo>
                    <a:pt x="12807" y="44139"/>
                  </a:lnTo>
                  <a:lnTo>
                    <a:pt x="11750" y="44374"/>
                  </a:lnTo>
                  <a:lnTo>
                    <a:pt x="10692" y="44609"/>
                  </a:lnTo>
                  <a:lnTo>
                    <a:pt x="9635" y="44844"/>
                  </a:lnTo>
                  <a:lnTo>
                    <a:pt x="7559" y="45197"/>
                  </a:lnTo>
                  <a:lnTo>
                    <a:pt x="5561" y="45432"/>
                  </a:lnTo>
                  <a:lnTo>
                    <a:pt x="3642" y="45588"/>
                  </a:lnTo>
                  <a:lnTo>
                    <a:pt x="1762" y="45706"/>
                  </a:lnTo>
                  <a:lnTo>
                    <a:pt x="0" y="45745"/>
                  </a:lnTo>
                  <a:lnTo>
                    <a:pt x="285750" y="45745"/>
                  </a:lnTo>
                  <a:lnTo>
                    <a:pt x="283988" y="45706"/>
                  </a:lnTo>
                  <a:lnTo>
                    <a:pt x="282108" y="45588"/>
                  </a:lnTo>
                  <a:lnTo>
                    <a:pt x="280189" y="45432"/>
                  </a:lnTo>
                  <a:lnTo>
                    <a:pt x="278191" y="45197"/>
                  </a:lnTo>
                  <a:lnTo>
                    <a:pt x="276115" y="44844"/>
                  </a:lnTo>
                  <a:lnTo>
                    <a:pt x="275097" y="44609"/>
                  </a:lnTo>
                  <a:lnTo>
                    <a:pt x="274000" y="44374"/>
                  </a:lnTo>
                  <a:lnTo>
                    <a:pt x="272943" y="44139"/>
                  </a:lnTo>
                  <a:lnTo>
                    <a:pt x="271886" y="43826"/>
                  </a:lnTo>
                  <a:lnTo>
                    <a:pt x="270789" y="43513"/>
                  </a:lnTo>
                  <a:lnTo>
                    <a:pt x="269692" y="43160"/>
                  </a:lnTo>
                  <a:lnTo>
                    <a:pt x="268596" y="42768"/>
                  </a:lnTo>
                  <a:lnTo>
                    <a:pt x="267499" y="42377"/>
                  </a:lnTo>
                  <a:lnTo>
                    <a:pt x="266402" y="41907"/>
                  </a:lnTo>
                  <a:lnTo>
                    <a:pt x="265306" y="41437"/>
                  </a:lnTo>
                  <a:lnTo>
                    <a:pt x="264170" y="40889"/>
                  </a:lnTo>
                  <a:lnTo>
                    <a:pt x="263073" y="40340"/>
                  </a:lnTo>
                  <a:lnTo>
                    <a:pt x="261977" y="39753"/>
                  </a:lnTo>
                  <a:lnTo>
                    <a:pt x="260880" y="39087"/>
                  </a:lnTo>
                  <a:lnTo>
                    <a:pt x="259783" y="38421"/>
                  </a:lnTo>
                  <a:lnTo>
                    <a:pt x="258687" y="37677"/>
                  </a:lnTo>
                  <a:lnTo>
                    <a:pt x="257590" y="36933"/>
                  </a:lnTo>
                  <a:lnTo>
                    <a:pt x="256533" y="36110"/>
                  </a:lnTo>
                  <a:lnTo>
                    <a:pt x="255436" y="35249"/>
                  </a:lnTo>
                  <a:lnTo>
                    <a:pt x="254379" y="34348"/>
                  </a:lnTo>
                  <a:lnTo>
                    <a:pt x="253321" y="33369"/>
                  </a:lnTo>
                  <a:lnTo>
                    <a:pt x="252303" y="32390"/>
                  </a:lnTo>
                  <a:lnTo>
                    <a:pt x="237929" y="15901"/>
                  </a:lnTo>
                  <a:lnTo>
                    <a:pt x="237420" y="15235"/>
                  </a:lnTo>
                  <a:lnTo>
                    <a:pt x="236754" y="14452"/>
                  </a:lnTo>
                  <a:lnTo>
                    <a:pt x="235853" y="13434"/>
                  </a:lnTo>
                  <a:lnTo>
                    <a:pt x="234639" y="12220"/>
                  </a:lnTo>
                  <a:lnTo>
                    <a:pt x="233934" y="11554"/>
                  </a:lnTo>
                  <a:lnTo>
                    <a:pt x="233151" y="10888"/>
                  </a:lnTo>
                  <a:lnTo>
                    <a:pt x="232289" y="10144"/>
                  </a:lnTo>
                  <a:lnTo>
                    <a:pt x="231349" y="9439"/>
                  </a:lnTo>
                  <a:lnTo>
                    <a:pt x="230370" y="8695"/>
                  </a:lnTo>
                  <a:lnTo>
                    <a:pt x="229274" y="7951"/>
                  </a:lnTo>
                  <a:lnTo>
                    <a:pt x="228099" y="7206"/>
                  </a:lnTo>
                  <a:lnTo>
                    <a:pt x="226885" y="6462"/>
                  </a:lnTo>
                  <a:lnTo>
                    <a:pt x="225553" y="5757"/>
                  </a:lnTo>
                  <a:lnTo>
                    <a:pt x="224143" y="5013"/>
                  </a:lnTo>
                  <a:lnTo>
                    <a:pt x="222655" y="4347"/>
                  </a:lnTo>
                  <a:lnTo>
                    <a:pt x="221088" y="3682"/>
                  </a:lnTo>
                  <a:lnTo>
                    <a:pt x="219443" y="3055"/>
                  </a:lnTo>
                  <a:lnTo>
                    <a:pt x="217720" y="2467"/>
                  </a:lnTo>
                  <a:lnTo>
                    <a:pt x="215879" y="1958"/>
                  </a:lnTo>
                  <a:lnTo>
                    <a:pt x="213999" y="1449"/>
                  </a:lnTo>
                  <a:lnTo>
                    <a:pt x="212002" y="1057"/>
                  </a:lnTo>
                  <a:lnTo>
                    <a:pt x="209926" y="666"/>
                  </a:lnTo>
                  <a:lnTo>
                    <a:pt x="207733" y="392"/>
                  </a:lnTo>
                  <a:lnTo>
                    <a:pt x="205500" y="196"/>
                  </a:lnTo>
                  <a:lnTo>
                    <a:pt x="203150" y="39"/>
                  </a:lnTo>
                  <a:lnTo>
                    <a:pt x="20068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endParaRPr>
            </a:p>
          </p:txBody>
        </p:sp>
      </p:grpSp>
      <p:grpSp>
        <p:nvGrpSpPr>
          <p:cNvPr id="197" name="Google Shape;197;p22"/>
          <p:cNvGrpSpPr/>
          <p:nvPr/>
        </p:nvGrpSpPr>
        <p:grpSpPr>
          <a:xfrm>
            <a:off x="981142" y="547476"/>
            <a:ext cx="658200" cy="449397"/>
            <a:chOff x="2467317" y="547413"/>
            <a:chExt cx="658200" cy="449397"/>
          </a:xfrm>
        </p:grpSpPr>
        <p:sp>
          <p:nvSpPr>
            <p:cNvPr id="198" name="Google Shape;198;p22"/>
            <p:cNvSpPr/>
            <p:nvPr/>
          </p:nvSpPr>
          <p:spPr>
            <a:xfrm rot="5400000">
              <a:off x="2593167" y="464460"/>
              <a:ext cx="406500" cy="658200"/>
            </a:xfrm>
            <a:prstGeom prst="roundRect">
              <a:avLst>
                <a:gd fmla="val 5925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endParaRPr>
            </a:p>
          </p:txBody>
        </p:sp>
        <p:sp>
          <p:nvSpPr>
            <p:cNvPr id="199" name="Google Shape;199;p22"/>
            <p:cNvSpPr/>
            <p:nvPr/>
          </p:nvSpPr>
          <p:spPr>
            <a:xfrm>
              <a:off x="2507750" y="547413"/>
              <a:ext cx="269319" cy="43229"/>
            </a:xfrm>
            <a:custGeom>
              <a:rect b="b" l="l" r="r" t="t"/>
              <a:pathLst>
                <a:path extrusionOk="0" h="45745" w="285750">
                  <a:moveTo>
                    <a:pt x="85067" y="0"/>
                  </a:moveTo>
                  <a:lnTo>
                    <a:pt x="82600" y="39"/>
                  </a:lnTo>
                  <a:lnTo>
                    <a:pt x="80250" y="196"/>
                  </a:lnTo>
                  <a:lnTo>
                    <a:pt x="78017" y="392"/>
                  </a:lnTo>
                  <a:lnTo>
                    <a:pt x="75824" y="666"/>
                  </a:lnTo>
                  <a:lnTo>
                    <a:pt x="73748" y="1057"/>
                  </a:lnTo>
                  <a:lnTo>
                    <a:pt x="71751" y="1449"/>
                  </a:lnTo>
                  <a:lnTo>
                    <a:pt x="69871" y="1958"/>
                  </a:lnTo>
                  <a:lnTo>
                    <a:pt x="68030" y="2467"/>
                  </a:lnTo>
                  <a:lnTo>
                    <a:pt x="66307" y="3055"/>
                  </a:lnTo>
                  <a:lnTo>
                    <a:pt x="64662" y="3682"/>
                  </a:lnTo>
                  <a:lnTo>
                    <a:pt x="63095" y="4347"/>
                  </a:lnTo>
                  <a:lnTo>
                    <a:pt x="61607" y="5013"/>
                  </a:lnTo>
                  <a:lnTo>
                    <a:pt x="60197" y="5757"/>
                  </a:lnTo>
                  <a:lnTo>
                    <a:pt x="58905" y="6462"/>
                  </a:lnTo>
                  <a:lnTo>
                    <a:pt x="57651" y="7206"/>
                  </a:lnTo>
                  <a:lnTo>
                    <a:pt x="56476" y="7951"/>
                  </a:lnTo>
                  <a:lnTo>
                    <a:pt x="55419" y="8695"/>
                  </a:lnTo>
                  <a:lnTo>
                    <a:pt x="54401" y="9439"/>
                  </a:lnTo>
                  <a:lnTo>
                    <a:pt x="53461" y="10144"/>
                  </a:lnTo>
                  <a:lnTo>
                    <a:pt x="52599" y="10888"/>
                  </a:lnTo>
                  <a:lnTo>
                    <a:pt x="51816" y="11554"/>
                  </a:lnTo>
                  <a:lnTo>
                    <a:pt x="51111" y="12220"/>
                  </a:lnTo>
                  <a:lnTo>
                    <a:pt x="49897" y="13434"/>
                  </a:lnTo>
                  <a:lnTo>
                    <a:pt x="48996" y="14452"/>
                  </a:lnTo>
                  <a:lnTo>
                    <a:pt x="48330" y="15235"/>
                  </a:lnTo>
                  <a:lnTo>
                    <a:pt x="47821" y="15901"/>
                  </a:lnTo>
                  <a:lnTo>
                    <a:pt x="33447" y="32390"/>
                  </a:lnTo>
                  <a:lnTo>
                    <a:pt x="32429" y="33369"/>
                  </a:lnTo>
                  <a:lnTo>
                    <a:pt x="31371" y="34348"/>
                  </a:lnTo>
                  <a:lnTo>
                    <a:pt x="30314" y="35249"/>
                  </a:lnTo>
                  <a:lnTo>
                    <a:pt x="29217" y="36110"/>
                  </a:lnTo>
                  <a:lnTo>
                    <a:pt x="28160" y="36933"/>
                  </a:lnTo>
                  <a:lnTo>
                    <a:pt x="27063" y="37677"/>
                  </a:lnTo>
                  <a:lnTo>
                    <a:pt x="25967" y="38421"/>
                  </a:lnTo>
                  <a:lnTo>
                    <a:pt x="24870" y="39087"/>
                  </a:lnTo>
                  <a:lnTo>
                    <a:pt x="23773" y="39753"/>
                  </a:lnTo>
                  <a:lnTo>
                    <a:pt x="22677" y="40340"/>
                  </a:lnTo>
                  <a:lnTo>
                    <a:pt x="21580" y="40889"/>
                  </a:lnTo>
                  <a:lnTo>
                    <a:pt x="20483" y="41437"/>
                  </a:lnTo>
                  <a:lnTo>
                    <a:pt x="19348" y="41907"/>
                  </a:lnTo>
                  <a:lnTo>
                    <a:pt x="18251" y="42377"/>
                  </a:lnTo>
                  <a:lnTo>
                    <a:pt x="17154" y="42768"/>
                  </a:lnTo>
                  <a:lnTo>
                    <a:pt x="16058" y="43160"/>
                  </a:lnTo>
                  <a:lnTo>
                    <a:pt x="14961" y="43513"/>
                  </a:lnTo>
                  <a:lnTo>
                    <a:pt x="13865" y="43826"/>
                  </a:lnTo>
                  <a:lnTo>
                    <a:pt x="12807" y="44139"/>
                  </a:lnTo>
                  <a:lnTo>
                    <a:pt x="11750" y="44374"/>
                  </a:lnTo>
                  <a:lnTo>
                    <a:pt x="10692" y="44609"/>
                  </a:lnTo>
                  <a:lnTo>
                    <a:pt x="9635" y="44844"/>
                  </a:lnTo>
                  <a:lnTo>
                    <a:pt x="7559" y="45197"/>
                  </a:lnTo>
                  <a:lnTo>
                    <a:pt x="5561" y="45432"/>
                  </a:lnTo>
                  <a:lnTo>
                    <a:pt x="3642" y="45588"/>
                  </a:lnTo>
                  <a:lnTo>
                    <a:pt x="1762" y="45706"/>
                  </a:lnTo>
                  <a:lnTo>
                    <a:pt x="0" y="45745"/>
                  </a:lnTo>
                  <a:lnTo>
                    <a:pt x="285750" y="45745"/>
                  </a:lnTo>
                  <a:lnTo>
                    <a:pt x="283988" y="45706"/>
                  </a:lnTo>
                  <a:lnTo>
                    <a:pt x="282108" y="45588"/>
                  </a:lnTo>
                  <a:lnTo>
                    <a:pt x="280189" y="45432"/>
                  </a:lnTo>
                  <a:lnTo>
                    <a:pt x="278191" y="45197"/>
                  </a:lnTo>
                  <a:lnTo>
                    <a:pt x="276115" y="44844"/>
                  </a:lnTo>
                  <a:lnTo>
                    <a:pt x="275097" y="44609"/>
                  </a:lnTo>
                  <a:lnTo>
                    <a:pt x="274000" y="44374"/>
                  </a:lnTo>
                  <a:lnTo>
                    <a:pt x="272943" y="44139"/>
                  </a:lnTo>
                  <a:lnTo>
                    <a:pt x="271886" y="43826"/>
                  </a:lnTo>
                  <a:lnTo>
                    <a:pt x="270789" y="43513"/>
                  </a:lnTo>
                  <a:lnTo>
                    <a:pt x="269692" y="43160"/>
                  </a:lnTo>
                  <a:lnTo>
                    <a:pt x="268596" y="42768"/>
                  </a:lnTo>
                  <a:lnTo>
                    <a:pt x="267499" y="42377"/>
                  </a:lnTo>
                  <a:lnTo>
                    <a:pt x="266402" y="41907"/>
                  </a:lnTo>
                  <a:lnTo>
                    <a:pt x="265306" y="41437"/>
                  </a:lnTo>
                  <a:lnTo>
                    <a:pt x="264170" y="40889"/>
                  </a:lnTo>
                  <a:lnTo>
                    <a:pt x="263073" y="40340"/>
                  </a:lnTo>
                  <a:lnTo>
                    <a:pt x="261977" y="39753"/>
                  </a:lnTo>
                  <a:lnTo>
                    <a:pt x="260880" y="39087"/>
                  </a:lnTo>
                  <a:lnTo>
                    <a:pt x="259783" y="38421"/>
                  </a:lnTo>
                  <a:lnTo>
                    <a:pt x="258687" y="37677"/>
                  </a:lnTo>
                  <a:lnTo>
                    <a:pt x="257590" y="36933"/>
                  </a:lnTo>
                  <a:lnTo>
                    <a:pt x="256533" y="36110"/>
                  </a:lnTo>
                  <a:lnTo>
                    <a:pt x="255436" y="35249"/>
                  </a:lnTo>
                  <a:lnTo>
                    <a:pt x="254379" y="34348"/>
                  </a:lnTo>
                  <a:lnTo>
                    <a:pt x="253321" y="33369"/>
                  </a:lnTo>
                  <a:lnTo>
                    <a:pt x="252303" y="32390"/>
                  </a:lnTo>
                  <a:lnTo>
                    <a:pt x="237929" y="15901"/>
                  </a:lnTo>
                  <a:lnTo>
                    <a:pt x="237420" y="15235"/>
                  </a:lnTo>
                  <a:lnTo>
                    <a:pt x="236754" y="14452"/>
                  </a:lnTo>
                  <a:lnTo>
                    <a:pt x="235853" y="13434"/>
                  </a:lnTo>
                  <a:lnTo>
                    <a:pt x="234639" y="12220"/>
                  </a:lnTo>
                  <a:lnTo>
                    <a:pt x="233934" y="11554"/>
                  </a:lnTo>
                  <a:lnTo>
                    <a:pt x="233151" y="10888"/>
                  </a:lnTo>
                  <a:lnTo>
                    <a:pt x="232289" y="10144"/>
                  </a:lnTo>
                  <a:lnTo>
                    <a:pt x="231349" y="9439"/>
                  </a:lnTo>
                  <a:lnTo>
                    <a:pt x="230370" y="8695"/>
                  </a:lnTo>
                  <a:lnTo>
                    <a:pt x="229274" y="7951"/>
                  </a:lnTo>
                  <a:lnTo>
                    <a:pt x="228099" y="7206"/>
                  </a:lnTo>
                  <a:lnTo>
                    <a:pt x="226885" y="6462"/>
                  </a:lnTo>
                  <a:lnTo>
                    <a:pt x="225553" y="5757"/>
                  </a:lnTo>
                  <a:lnTo>
                    <a:pt x="224143" y="5013"/>
                  </a:lnTo>
                  <a:lnTo>
                    <a:pt x="222655" y="4347"/>
                  </a:lnTo>
                  <a:lnTo>
                    <a:pt x="221088" y="3682"/>
                  </a:lnTo>
                  <a:lnTo>
                    <a:pt x="219443" y="3055"/>
                  </a:lnTo>
                  <a:lnTo>
                    <a:pt x="217720" y="2467"/>
                  </a:lnTo>
                  <a:lnTo>
                    <a:pt x="215879" y="1958"/>
                  </a:lnTo>
                  <a:lnTo>
                    <a:pt x="213999" y="1449"/>
                  </a:lnTo>
                  <a:lnTo>
                    <a:pt x="212002" y="1057"/>
                  </a:lnTo>
                  <a:lnTo>
                    <a:pt x="209926" y="666"/>
                  </a:lnTo>
                  <a:lnTo>
                    <a:pt x="207733" y="392"/>
                  </a:lnTo>
                  <a:lnTo>
                    <a:pt x="205500" y="196"/>
                  </a:lnTo>
                  <a:lnTo>
                    <a:pt x="203150" y="39"/>
                  </a:lnTo>
                  <a:lnTo>
                    <a:pt x="20068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endParaRPr>
            </a:p>
          </p:txBody>
        </p:sp>
      </p:grpSp>
      <p:grpSp>
        <p:nvGrpSpPr>
          <p:cNvPr id="200" name="Google Shape;200;p22"/>
          <p:cNvGrpSpPr/>
          <p:nvPr/>
        </p:nvGrpSpPr>
        <p:grpSpPr>
          <a:xfrm>
            <a:off x="2467317" y="547413"/>
            <a:ext cx="658200" cy="449397"/>
            <a:chOff x="2467317" y="547413"/>
            <a:chExt cx="658200" cy="449397"/>
          </a:xfrm>
        </p:grpSpPr>
        <p:sp>
          <p:nvSpPr>
            <p:cNvPr id="201" name="Google Shape;201;p22"/>
            <p:cNvSpPr/>
            <p:nvPr/>
          </p:nvSpPr>
          <p:spPr>
            <a:xfrm rot="5400000">
              <a:off x="2593167" y="464460"/>
              <a:ext cx="406500" cy="658200"/>
            </a:xfrm>
            <a:prstGeom prst="roundRect">
              <a:avLst>
                <a:gd fmla="val 5925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endParaRPr>
            </a:p>
          </p:txBody>
        </p:sp>
        <p:sp>
          <p:nvSpPr>
            <p:cNvPr id="202" name="Google Shape;202;p22"/>
            <p:cNvSpPr/>
            <p:nvPr/>
          </p:nvSpPr>
          <p:spPr>
            <a:xfrm>
              <a:off x="2507750" y="547413"/>
              <a:ext cx="269319" cy="43229"/>
            </a:xfrm>
            <a:custGeom>
              <a:rect b="b" l="l" r="r" t="t"/>
              <a:pathLst>
                <a:path extrusionOk="0" h="45745" w="285750">
                  <a:moveTo>
                    <a:pt x="85067" y="0"/>
                  </a:moveTo>
                  <a:lnTo>
                    <a:pt x="82600" y="39"/>
                  </a:lnTo>
                  <a:lnTo>
                    <a:pt x="80250" y="196"/>
                  </a:lnTo>
                  <a:lnTo>
                    <a:pt x="78017" y="392"/>
                  </a:lnTo>
                  <a:lnTo>
                    <a:pt x="75824" y="666"/>
                  </a:lnTo>
                  <a:lnTo>
                    <a:pt x="73748" y="1057"/>
                  </a:lnTo>
                  <a:lnTo>
                    <a:pt x="71751" y="1449"/>
                  </a:lnTo>
                  <a:lnTo>
                    <a:pt x="69871" y="1958"/>
                  </a:lnTo>
                  <a:lnTo>
                    <a:pt x="68030" y="2467"/>
                  </a:lnTo>
                  <a:lnTo>
                    <a:pt x="66307" y="3055"/>
                  </a:lnTo>
                  <a:lnTo>
                    <a:pt x="64662" y="3682"/>
                  </a:lnTo>
                  <a:lnTo>
                    <a:pt x="63095" y="4347"/>
                  </a:lnTo>
                  <a:lnTo>
                    <a:pt x="61607" y="5013"/>
                  </a:lnTo>
                  <a:lnTo>
                    <a:pt x="60197" y="5757"/>
                  </a:lnTo>
                  <a:lnTo>
                    <a:pt x="58905" y="6462"/>
                  </a:lnTo>
                  <a:lnTo>
                    <a:pt x="57651" y="7206"/>
                  </a:lnTo>
                  <a:lnTo>
                    <a:pt x="56476" y="7951"/>
                  </a:lnTo>
                  <a:lnTo>
                    <a:pt x="55419" y="8695"/>
                  </a:lnTo>
                  <a:lnTo>
                    <a:pt x="54401" y="9439"/>
                  </a:lnTo>
                  <a:lnTo>
                    <a:pt x="53461" y="10144"/>
                  </a:lnTo>
                  <a:lnTo>
                    <a:pt x="52599" y="10888"/>
                  </a:lnTo>
                  <a:lnTo>
                    <a:pt x="51816" y="11554"/>
                  </a:lnTo>
                  <a:lnTo>
                    <a:pt x="51111" y="12220"/>
                  </a:lnTo>
                  <a:lnTo>
                    <a:pt x="49897" y="13434"/>
                  </a:lnTo>
                  <a:lnTo>
                    <a:pt x="48996" y="14452"/>
                  </a:lnTo>
                  <a:lnTo>
                    <a:pt x="48330" y="15235"/>
                  </a:lnTo>
                  <a:lnTo>
                    <a:pt x="47821" y="15901"/>
                  </a:lnTo>
                  <a:lnTo>
                    <a:pt x="33447" y="32390"/>
                  </a:lnTo>
                  <a:lnTo>
                    <a:pt x="32429" y="33369"/>
                  </a:lnTo>
                  <a:lnTo>
                    <a:pt x="31371" y="34348"/>
                  </a:lnTo>
                  <a:lnTo>
                    <a:pt x="30314" y="35249"/>
                  </a:lnTo>
                  <a:lnTo>
                    <a:pt x="29217" y="36110"/>
                  </a:lnTo>
                  <a:lnTo>
                    <a:pt x="28160" y="36933"/>
                  </a:lnTo>
                  <a:lnTo>
                    <a:pt x="27063" y="37677"/>
                  </a:lnTo>
                  <a:lnTo>
                    <a:pt x="25967" y="38421"/>
                  </a:lnTo>
                  <a:lnTo>
                    <a:pt x="24870" y="39087"/>
                  </a:lnTo>
                  <a:lnTo>
                    <a:pt x="23773" y="39753"/>
                  </a:lnTo>
                  <a:lnTo>
                    <a:pt x="22677" y="40340"/>
                  </a:lnTo>
                  <a:lnTo>
                    <a:pt x="21580" y="40889"/>
                  </a:lnTo>
                  <a:lnTo>
                    <a:pt x="20483" y="41437"/>
                  </a:lnTo>
                  <a:lnTo>
                    <a:pt x="19348" y="41907"/>
                  </a:lnTo>
                  <a:lnTo>
                    <a:pt x="18251" y="42377"/>
                  </a:lnTo>
                  <a:lnTo>
                    <a:pt x="17154" y="42768"/>
                  </a:lnTo>
                  <a:lnTo>
                    <a:pt x="16058" y="43160"/>
                  </a:lnTo>
                  <a:lnTo>
                    <a:pt x="14961" y="43513"/>
                  </a:lnTo>
                  <a:lnTo>
                    <a:pt x="13865" y="43826"/>
                  </a:lnTo>
                  <a:lnTo>
                    <a:pt x="12807" y="44139"/>
                  </a:lnTo>
                  <a:lnTo>
                    <a:pt x="11750" y="44374"/>
                  </a:lnTo>
                  <a:lnTo>
                    <a:pt x="10692" y="44609"/>
                  </a:lnTo>
                  <a:lnTo>
                    <a:pt x="9635" y="44844"/>
                  </a:lnTo>
                  <a:lnTo>
                    <a:pt x="7559" y="45197"/>
                  </a:lnTo>
                  <a:lnTo>
                    <a:pt x="5561" y="45432"/>
                  </a:lnTo>
                  <a:lnTo>
                    <a:pt x="3642" y="45588"/>
                  </a:lnTo>
                  <a:lnTo>
                    <a:pt x="1762" y="45706"/>
                  </a:lnTo>
                  <a:lnTo>
                    <a:pt x="0" y="45745"/>
                  </a:lnTo>
                  <a:lnTo>
                    <a:pt x="285750" y="45745"/>
                  </a:lnTo>
                  <a:lnTo>
                    <a:pt x="283988" y="45706"/>
                  </a:lnTo>
                  <a:lnTo>
                    <a:pt x="282108" y="45588"/>
                  </a:lnTo>
                  <a:lnTo>
                    <a:pt x="280189" y="45432"/>
                  </a:lnTo>
                  <a:lnTo>
                    <a:pt x="278191" y="45197"/>
                  </a:lnTo>
                  <a:lnTo>
                    <a:pt x="276115" y="44844"/>
                  </a:lnTo>
                  <a:lnTo>
                    <a:pt x="275097" y="44609"/>
                  </a:lnTo>
                  <a:lnTo>
                    <a:pt x="274000" y="44374"/>
                  </a:lnTo>
                  <a:lnTo>
                    <a:pt x="272943" y="44139"/>
                  </a:lnTo>
                  <a:lnTo>
                    <a:pt x="271886" y="43826"/>
                  </a:lnTo>
                  <a:lnTo>
                    <a:pt x="270789" y="43513"/>
                  </a:lnTo>
                  <a:lnTo>
                    <a:pt x="269692" y="43160"/>
                  </a:lnTo>
                  <a:lnTo>
                    <a:pt x="268596" y="42768"/>
                  </a:lnTo>
                  <a:lnTo>
                    <a:pt x="267499" y="42377"/>
                  </a:lnTo>
                  <a:lnTo>
                    <a:pt x="266402" y="41907"/>
                  </a:lnTo>
                  <a:lnTo>
                    <a:pt x="265306" y="41437"/>
                  </a:lnTo>
                  <a:lnTo>
                    <a:pt x="264170" y="40889"/>
                  </a:lnTo>
                  <a:lnTo>
                    <a:pt x="263073" y="40340"/>
                  </a:lnTo>
                  <a:lnTo>
                    <a:pt x="261977" y="39753"/>
                  </a:lnTo>
                  <a:lnTo>
                    <a:pt x="260880" y="39087"/>
                  </a:lnTo>
                  <a:lnTo>
                    <a:pt x="259783" y="38421"/>
                  </a:lnTo>
                  <a:lnTo>
                    <a:pt x="258687" y="37677"/>
                  </a:lnTo>
                  <a:lnTo>
                    <a:pt x="257590" y="36933"/>
                  </a:lnTo>
                  <a:lnTo>
                    <a:pt x="256533" y="36110"/>
                  </a:lnTo>
                  <a:lnTo>
                    <a:pt x="255436" y="35249"/>
                  </a:lnTo>
                  <a:lnTo>
                    <a:pt x="254379" y="34348"/>
                  </a:lnTo>
                  <a:lnTo>
                    <a:pt x="253321" y="33369"/>
                  </a:lnTo>
                  <a:lnTo>
                    <a:pt x="252303" y="32390"/>
                  </a:lnTo>
                  <a:lnTo>
                    <a:pt x="237929" y="15901"/>
                  </a:lnTo>
                  <a:lnTo>
                    <a:pt x="237420" y="15235"/>
                  </a:lnTo>
                  <a:lnTo>
                    <a:pt x="236754" y="14452"/>
                  </a:lnTo>
                  <a:lnTo>
                    <a:pt x="235853" y="13434"/>
                  </a:lnTo>
                  <a:lnTo>
                    <a:pt x="234639" y="12220"/>
                  </a:lnTo>
                  <a:lnTo>
                    <a:pt x="233934" y="11554"/>
                  </a:lnTo>
                  <a:lnTo>
                    <a:pt x="233151" y="10888"/>
                  </a:lnTo>
                  <a:lnTo>
                    <a:pt x="232289" y="10144"/>
                  </a:lnTo>
                  <a:lnTo>
                    <a:pt x="231349" y="9439"/>
                  </a:lnTo>
                  <a:lnTo>
                    <a:pt x="230370" y="8695"/>
                  </a:lnTo>
                  <a:lnTo>
                    <a:pt x="229274" y="7951"/>
                  </a:lnTo>
                  <a:lnTo>
                    <a:pt x="228099" y="7206"/>
                  </a:lnTo>
                  <a:lnTo>
                    <a:pt x="226885" y="6462"/>
                  </a:lnTo>
                  <a:lnTo>
                    <a:pt x="225553" y="5757"/>
                  </a:lnTo>
                  <a:lnTo>
                    <a:pt x="224143" y="5013"/>
                  </a:lnTo>
                  <a:lnTo>
                    <a:pt x="222655" y="4347"/>
                  </a:lnTo>
                  <a:lnTo>
                    <a:pt x="221088" y="3682"/>
                  </a:lnTo>
                  <a:lnTo>
                    <a:pt x="219443" y="3055"/>
                  </a:lnTo>
                  <a:lnTo>
                    <a:pt x="217720" y="2467"/>
                  </a:lnTo>
                  <a:lnTo>
                    <a:pt x="215879" y="1958"/>
                  </a:lnTo>
                  <a:lnTo>
                    <a:pt x="213999" y="1449"/>
                  </a:lnTo>
                  <a:lnTo>
                    <a:pt x="212002" y="1057"/>
                  </a:lnTo>
                  <a:lnTo>
                    <a:pt x="209926" y="666"/>
                  </a:lnTo>
                  <a:lnTo>
                    <a:pt x="207733" y="392"/>
                  </a:lnTo>
                  <a:lnTo>
                    <a:pt x="205500" y="196"/>
                  </a:lnTo>
                  <a:lnTo>
                    <a:pt x="203150" y="39"/>
                  </a:lnTo>
                  <a:lnTo>
                    <a:pt x="20068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endParaRPr>
            </a:p>
          </p:txBody>
        </p:sp>
      </p:grpSp>
      <p:grpSp>
        <p:nvGrpSpPr>
          <p:cNvPr id="203" name="Google Shape;203;p22"/>
          <p:cNvGrpSpPr/>
          <p:nvPr/>
        </p:nvGrpSpPr>
        <p:grpSpPr>
          <a:xfrm>
            <a:off x="238017" y="549426"/>
            <a:ext cx="658200" cy="449397"/>
            <a:chOff x="2467317" y="547413"/>
            <a:chExt cx="658200" cy="449397"/>
          </a:xfrm>
        </p:grpSpPr>
        <p:sp>
          <p:nvSpPr>
            <p:cNvPr id="204" name="Google Shape;204;p22"/>
            <p:cNvSpPr/>
            <p:nvPr/>
          </p:nvSpPr>
          <p:spPr>
            <a:xfrm rot="5400000">
              <a:off x="2593167" y="464460"/>
              <a:ext cx="406500" cy="658200"/>
            </a:xfrm>
            <a:prstGeom prst="roundRect">
              <a:avLst>
                <a:gd fmla="val 5925" name="adj"/>
              </a:avLst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endParaRPr>
            </a:p>
          </p:txBody>
        </p:sp>
        <p:sp>
          <p:nvSpPr>
            <p:cNvPr id="205" name="Google Shape;205;p22"/>
            <p:cNvSpPr/>
            <p:nvPr/>
          </p:nvSpPr>
          <p:spPr>
            <a:xfrm>
              <a:off x="2507750" y="547413"/>
              <a:ext cx="269319" cy="43229"/>
            </a:xfrm>
            <a:custGeom>
              <a:rect b="b" l="l" r="r" t="t"/>
              <a:pathLst>
                <a:path extrusionOk="0" h="45745" w="285750">
                  <a:moveTo>
                    <a:pt x="85067" y="0"/>
                  </a:moveTo>
                  <a:lnTo>
                    <a:pt x="82600" y="39"/>
                  </a:lnTo>
                  <a:lnTo>
                    <a:pt x="80250" y="196"/>
                  </a:lnTo>
                  <a:lnTo>
                    <a:pt x="78017" y="392"/>
                  </a:lnTo>
                  <a:lnTo>
                    <a:pt x="75824" y="666"/>
                  </a:lnTo>
                  <a:lnTo>
                    <a:pt x="73748" y="1057"/>
                  </a:lnTo>
                  <a:lnTo>
                    <a:pt x="71751" y="1449"/>
                  </a:lnTo>
                  <a:lnTo>
                    <a:pt x="69871" y="1958"/>
                  </a:lnTo>
                  <a:lnTo>
                    <a:pt x="68030" y="2467"/>
                  </a:lnTo>
                  <a:lnTo>
                    <a:pt x="66307" y="3055"/>
                  </a:lnTo>
                  <a:lnTo>
                    <a:pt x="64662" y="3682"/>
                  </a:lnTo>
                  <a:lnTo>
                    <a:pt x="63095" y="4347"/>
                  </a:lnTo>
                  <a:lnTo>
                    <a:pt x="61607" y="5013"/>
                  </a:lnTo>
                  <a:lnTo>
                    <a:pt x="60197" y="5757"/>
                  </a:lnTo>
                  <a:lnTo>
                    <a:pt x="58905" y="6462"/>
                  </a:lnTo>
                  <a:lnTo>
                    <a:pt x="57651" y="7206"/>
                  </a:lnTo>
                  <a:lnTo>
                    <a:pt x="56476" y="7951"/>
                  </a:lnTo>
                  <a:lnTo>
                    <a:pt x="55419" y="8695"/>
                  </a:lnTo>
                  <a:lnTo>
                    <a:pt x="54401" y="9439"/>
                  </a:lnTo>
                  <a:lnTo>
                    <a:pt x="53461" y="10144"/>
                  </a:lnTo>
                  <a:lnTo>
                    <a:pt x="52599" y="10888"/>
                  </a:lnTo>
                  <a:lnTo>
                    <a:pt x="51816" y="11554"/>
                  </a:lnTo>
                  <a:lnTo>
                    <a:pt x="51111" y="12220"/>
                  </a:lnTo>
                  <a:lnTo>
                    <a:pt x="49897" y="13434"/>
                  </a:lnTo>
                  <a:lnTo>
                    <a:pt x="48996" y="14452"/>
                  </a:lnTo>
                  <a:lnTo>
                    <a:pt x="48330" y="15235"/>
                  </a:lnTo>
                  <a:lnTo>
                    <a:pt x="47821" y="15901"/>
                  </a:lnTo>
                  <a:lnTo>
                    <a:pt x="33447" y="32390"/>
                  </a:lnTo>
                  <a:lnTo>
                    <a:pt x="32429" y="33369"/>
                  </a:lnTo>
                  <a:lnTo>
                    <a:pt x="31371" y="34348"/>
                  </a:lnTo>
                  <a:lnTo>
                    <a:pt x="30314" y="35249"/>
                  </a:lnTo>
                  <a:lnTo>
                    <a:pt x="29217" y="36110"/>
                  </a:lnTo>
                  <a:lnTo>
                    <a:pt x="28160" y="36933"/>
                  </a:lnTo>
                  <a:lnTo>
                    <a:pt x="27063" y="37677"/>
                  </a:lnTo>
                  <a:lnTo>
                    <a:pt x="25967" y="38421"/>
                  </a:lnTo>
                  <a:lnTo>
                    <a:pt x="24870" y="39087"/>
                  </a:lnTo>
                  <a:lnTo>
                    <a:pt x="23773" y="39753"/>
                  </a:lnTo>
                  <a:lnTo>
                    <a:pt x="22677" y="40340"/>
                  </a:lnTo>
                  <a:lnTo>
                    <a:pt x="21580" y="40889"/>
                  </a:lnTo>
                  <a:lnTo>
                    <a:pt x="20483" y="41437"/>
                  </a:lnTo>
                  <a:lnTo>
                    <a:pt x="19348" y="41907"/>
                  </a:lnTo>
                  <a:lnTo>
                    <a:pt x="18251" y="42377"/>
                  </a:lnTo>
                  <a:lnTo>
                    <a:pt x="17154" y="42768"/>
                  </a:lnTo>
                  <a:lnTo>
                    <a:pt x="16058" y="43160"/>
                  </a:lnTo>
                  <a:lnTo>
                    <a:pt x="14961" y="43513"/>
                  </a:lnTo>
                  <a:lnTo>
                    <a:pt x="13865" y="43826"/>
                  </a:lnTo>
                  <a:lnTo>
                    <a:pt x="12807" y="44139"/>
                  </a:lnTo>
                  <a:lnTo>
                    <a:pt x="11750" y="44374"/>
                  </a:lnTo>
                  <a:lnTo>
                    <a:pt x="10692" y="44609"/>
                  </a:lnTo>
                  <a:lnTo>
                    <a:pt x="9635" y="44844"/>
                  </a:lnTo>
                  <a:lnTo>
                    <a:pt x="7559" y="45197"/>
                  </a:lnTo>
                  <a:lnTo>
                    <a:pt x="5561" y="45432"/>
                  </a:lnTo>
                  <a:lnTo>
                    <a:pt x="3642" y="45588"/>
                  </a:lnTo>
                  <a:lnTo>
                    <a:pt x="1762" y="45706"/>
                  </a:lnTo>
                  <a:lnTo>
                    <a:pt x="0" y="45745"/>
                  </a:lnTo>
                  <a:lnTo>
                    <a:pt x="285750" y="45745"/>
                  </a:lnTo>
                  <a:lnTo>
                    <a:pt x="283988" y="45706"/>
                  </a:lnTo>
                  <a:lnTo>
                    <a:pt x="282108" y="45588"/>
                  </a:lnTo>
                  <a:lnTo>
                    <a:pt x="280189" y="45432"/>
                  </a:lnTo>
                  <a:lnTo>
                    <a:pt x="278191" y="45197"/>
                  </a:lnTo>
                  <a:lnTo>
                    <a:pt x="276115" y="44844"/>
                  </a:lnTo>
                  <a:lnTo>
                    <a:pt x="275097" y="44609"/>
                  </a:lnTo>
                  <a:lnTo>
                    <a:pt x="274000" y="44374"/>
                  </a:lnTo>
                  <a:lnTo>
                    <a:pt x="272943" y="44139"/>
                  </a:lnTo>
                  <a:lnTo>
                    <a:pt x="271886" y="43826"/>
                  </a:lnTo>
                  <a:lnTo>
                    <a:pt x="270789" y="43513"/>
                  </a:lnTo>
                  <a:lnTo>
                    <a:pt x="269692" y="43160"/>
                  </a:lnTo>
                  <a:lnTo>
                    <a:pt x="268596" y="42768"/>
                  </a:lnTo>
                  <a:lnTo>
                    <a:pt x="267499" y="42377"/>
                  </a:lnTo>
                  <a:lnTo>
                    <a:pt x="266402" y="41907"/>
                  </a:lnTo>
                  <a:lnTo>
                    <a:pt x="265306" y="41437"/>
                  </a:lnTo>
                  <a:lnTo>
                    <a:pt x="264170" y="40889"/>
                  </a:lnTo>
                  <a:lnTo>
                    <a:pt x="263073" y="40340"/>
                  </a:lnTo>
                  <a:lnTo>
                    <a:pt x="261977" y="39753"/>
                  </a:lnTo>
                  <a:lnTo>
                    <a:pt x="260880" y="39087"/>
                  </a:lnTo>
                  <a:lnTo>
                    <a:pt x="259783" y="38421"/>
                  </a:lnTo>
                  <a:lnTo>
                    <a:pt x="258687" y="37677"/>
                  </a:lnTo>
                  <a:lnTo>
                    <a:pt x="257590" y="36933"/>
                  </a:lnTo>
                  <a:lnTo>
                    <a:pt x="256533" y="36110"/>
                  </a:lnTo>
                  <a:lnTo>
                    <a:pt x="255436" y="35249"/>
                  </a:lnTo>
                  <a:lnTo>
                    <a:pt x="254379" y="34348"/>
                  </a:lnTo>
                  <a:lnTo>
                    <a:pt x="253321" y="33369"/>
                  </a:lnTo>
                  <a:lnTo>
                    <a:pt x="252303" y="32390"/>
                  </a:lnTo>
                  <a:lnTo>
                    <a:pt x="237929" y="15901"/>
                  </a:lnTo>
                  <a:lnTo>
                    <a:pt x="237420" y="15235"/>
                  </a:lnTo>
                  <a:lnTo>
                    <a:pt x="236754" y="14452"/>
                  </a:lnTo>
                  <a:lnTo>
                    <a:pt x="235853" y="13434"/>
                  </a:lnTo>
                  <a:lnTo>
                    <a:pt x="234639" y="12220"/>
                  </a:lnTo>
                  <a:lnTo>
                    <a:pt x="233934" y="11554"/>
                  </a:lnTo>
                  <a:lnTo>
                    <a:pt x="233151" y="10888"/>
                  </a:lnTo>
                  <a:lnTo>
                    <a:pt x="232289" y="10144"/>
                  </a:lnTo>
                  <a:lnTo>
                    <a:pt x="231349" y="9439"/>
                  </a:lnTo>
                  <a:lnTo>
                    <a:pt x="230370" y="8695"/>
                  </a:lnTo>
                  <a:lnTo>
                    <a:pt x="229274" y="7951"/>
                  </a:lnTo>
                  <a:lnTo>
                    <a:pt x="228099" y="7206"/>
                  </a:lnTo>
                  <a:lnTo>
                    <a:pt x="226885" y="6462"/>
                  </a:lnTo>
                  <a:lnTo>
                    <a:pt x="225553" y="5757"/>
                  </a:lnTo>
                  <a:lnTo>
                    <a:pt x="224143" y="5013"/>
                  </a:lnTo>
                  <a:lnTo>
                    <a:pt x="222655" y="4347"/>
                  </a:lnTo>
                  <a:lnTo>
                    <a:pt x="221088" y="3682"/>
                  </a:lnTo>
                  <a:lnTo>
                    <a:pt x="219443" y="3055"/>
                  </a:lnTo>
                  <a:lnTo>
                    <a:pt x="217720" y="2467"/>
                  </a:lnTo>
                  <a:lnTo>
                    <a:pt x="215879" y="1958"/>
                  </a:lnTo>
                  <a:lnTo>
                    <a:pt x="213999" y="1449"/>
                  </a:lnTo>
                  <a:lnTo>
                    <a:pt x="212002" y="1057"/>
                  </a:lnTo>
                  <a:lnTo>
                    <a:pt x="209926" y="666"/>
                  </a:lnTo>
                  <a:lnTo>
                    <a:pt x="207733" y="392"/>
                  </a:lnTo>
                  <a:lnTo>
                    <a:pt x="205500" y="196"/>
                  </a:lnTo>
                  <a:lnTo>
                    <a:pt x="203150" y="39"/>
                  </a:lnTo>
                  <a:lnTo>
                    <a:pt x="20068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endParaRPr>
            </a:p>
          </p:txBody>
        </p:sp>
      </p:grp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 Data folders">
  <p:cSld name="CUSTOM_7_1_1_1_1_1_1_1_1_1_1_1_1_1_1_1_1_3"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23"/>
          <p:cNvSpPr txBox="1"/>
          <p:nvPr>
            <p:ph type="title"/>
          </p:nvPr>
        </p:nvSpPr>
        <p:spPr>
          <a:xfrm>
            <a:off x="193900" y="1429900"/>
            <a:ext cx="2156700" cy="2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108000" spcFirstLastPara="1" rIns="10800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9pPr>
          </a:lstStyle>
          <a:p/>
        </p:txBody>
      </p:sp>
      <p:sp>
        <p:nvSpPr>
          <p:cNvPr id="208" name="Google Shape;208;p23"/>
          <p:cNvSpPr txBox="1"/>
          <p:nvPr>
            <p:ph idx="2" type="title"/>
          </p:nvPr>
        </p:nvSpPr>
        <p:spPr>
          <a:xfrm>
            <a:off x="193900" y="1769325"/>
            <a:ext cx="2156700" cy="2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0000" lIns="108000" spcFirstLastPara="1" rIns="10800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9pPr>
          </a:lstStyle>
          <a:p/>
        </p:txBody>
      </p:sp>
      <p:sp>
        <p:nvSpPr>
          <p:cNvPr id="209" name="Google Shape;209;p23"/>
          <p:cNvSpPr txBox="1"/>
          <p:nvPr>
            <p:ph idx="3" type="title"/>
          </p:nvPr>
        </p:nvSpPr>
        <p:spPr>
          <a:xfrm>
            <a:off x="2391238" y="1429900"/>
            <a:ext cx="2156700" cy="2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108000" spcFirstLastPara="1" rIns="10800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9pPr>
          </a:lstStyle>
          <a:p/>
        </p:txBody>
      </p:sp>
      <p:sp>
        <p:nvSpPr>
          <p:cNvPr id="210" name="Google Shape;210;p23"/>
          <p:cNvSpPr txBox="1"/>
          <p:nvPr>
            <p:ph idx="4" type="title"/>
          </p:nvPr>
        </p:nvSpPr>
        <p:spPr>
          <a:xfrm>
            <a:off x="2391238" y="1769325"/>
            <a:ext cx="2156700" cy="2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0000" lIns="108000" spcFirstLastPara="1" rIns="10800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9pPr>
          </a:lstStyle>
          <a:p/>
        </p:txBody>
      </p:sp>
      <p:sp>
        <p:nvSpPr>
          <p:cNvPr id="211" name="Google Shape;211;p23"/>
          <p:cNvSpPr txBox="1"/>
          <p:nvPr>
            <p:ph idx="5" type="title"/>
          </p:nvPr>
        </p:nvSpPr>
        <p:spPr>
          <a:xfrm>
            <a:off x="4590375" y="1429900"/>
            <a:ext cx="2156700" cy="2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108000" spcFirstLastPara="1" rIns="10800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9pPr>
          </a:lstStyle>
          <a:p/>
        </p:txBody>
      </p:sp>
      <p:sp>
        <p:nvSpPr>
          <p:cNvPr id="212" name="Google Shape;212;p23"/>
          <p:cNvSpPr txBox="1"/>
          <p:nvPr>
            <p:ph idx="6" type="title"/>
          </p:nvPr>
        </p:nvSpPr>
        <p:spPr>
          <a:xfrm>
            <a:off x="4590375" y="1769325"/>
            <a:ext cx="2156700" cy="2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0000" lIns="108000" spcFirstLastPara="1" rIns="10800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9pPr>
          </a:lstStyle>
          <a:p/>
        </p:txBody>
      </p:sp>
      <p:sp>
        <p:nvSpPr>
          <p:cNvPr id="213" name="Google Shape;213;p23"/>
          <p:cNvSpPr txBox="1"/>
          <p:nvPr>
            <p:ph idx="7" type="title"/>
          </p:nvPr>
        </p:nvSpPr>
        <p:spPr>
          <a:xfrm>
            <a:off x="6788925" y="1429900"/>
            <a:ext cx="2156700" cy="2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108000" spcFirstLastPara="1" rIns="10800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9pPr>
          </a:lstStyle>
          <a:p/>
        </p:txBody>
      </p:sp>
      <p:sp>
        <p:nvSpPr>
          <p:cNvPr id="214" name="Google Shape;214;p23"/>
          <p:cNvSpPr txBox="1"/>
          <p:nvPr>
            <p:ph idx="8" type="title"/>
          </p:nvPr>
        </p:nvSpPr>
        <p:spPr>
          <a:xfrm>
            <a:off x="6788925" y="1769325"/>
            <a:ext cx="2156700" cy="2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0000" lIns="108000" spcFirstLastPara="1" rIns="10800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9pPr>
          </a:lstStyle>
          <a:p/>
        </p:txBody>
      </p:sp>
      <p:sp>
        <p:nvSpPr>
          <p:cNvPr id="215" name="Google Shape;215;p23"/>
          <p:cNvSpPr txBox="1"/>
          <p:nvPr>
            <p:ph idx="1" type="subTitle"/>
          </p:nvPr>
        </p:nvSpPr>
        <p:spPr>
          <a:xfrm>
            <a:off x="594025" y="184700"/>
            <a:ext cx="36963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b="1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sp>
        <p:nvSpPr>
          <p:cNvPr id="216" name="Google Shape;216;p23"/>
          <p:cNvSpPr txBox="1"/>
          <p:nvPr>
            <p:ph idx="9" type="body"/>
          </p:nvPr>
        </p:nvSpPr>
        <p:spPr>
          <a:xfrm>
            <a:off x="192900" y="2164400"/>
            <a:ext cx="2156700" cy="1830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108000" spcFirstLastPara="1" rIns="108000" wrap="square" tIns="0">
            <a:norm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217" name="Google Shape;217;p23"/>
          <p:cNvSpPr txBox="1"/>
          <p:nvPr>
            <p:ph idx="13" type="body"/>
          </p:nvPr>
        </p:nvSpPr>
        <p:spPr>
          <a:xfrm>
            <a:off x="2391200" y="2164400"/>
            <a:ext cx="2156700" cy="1830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108000" spcFirstLastPara="1" rIns="108000" wrap="square" tIns="0">
            <a:norm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218" name="Google Shape;218;p23"/>
          <p:cNvSpPr txBox="1"/>
          <p:nvPr>
            <p:ph idx="14" type="body"/>
          </p:nvPr>
        </p:nvSpPr>
        <p:spPr>
          <a:xfrm>
            <a:off x="4590600" y="2164400"/>
            <a:ext cx="2156700" cy="1830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108000" spcFirstLastPara="1" rIns="108000" wrap="square" tIns="0">
            <a:norm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219" name="Google Shape;219;p23"/>
          <p:cNvSpPr txBox="1"/>
          <p:nvPr>
            <p:ph idx="15" type="body"/>
          </p:nvPr>
        </p:nvSpPr>
        <p:spPr>
          <a:xfrm>
            <a:off x="6788900" y="2164400"/>
            <a:ext cx="2156700" cy="1830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108000" spcFirstLastPara="1" rIns="108000" wrap="square" tIns="0">
            <a:norm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 Data Folders">
  <p:cSld name="CUSTOM_7_1_1_1_1_1_1_1_1_1_1_1_1_1_1_1_1_4"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24"/>
          <p:cNvSpPr txBox="1"/>
          <p:nvPr>
            <p:ph type="title"/>
          </p:nvPr>
        </p:nvSpPr>
        <p:spPr>
          <a:xfrm>
            <a:off x="193900" y="795678"/>
            <a:ext cx="2856900" cy="2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180000" spcFirstLastPara="1" rIns="18000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9pPr>
          </a:lstStyle>
          <a:p/>
        </p:txBody>
      </p:sp>
      <p:sp>
        <p:nvSpPr>
          <p:cNvPr id="222" name="Google Shape;222;p24"/>
          <p:cNvSpPr txBox="1"/>
          <p:nvPr>
            <p:ph idx="1" type="subTitle"/>
          </p:nvPr>
        </p:nvSpPr>
        <p:spPr>
          <a:xfrm>
            <a:off x="594025" y="184700"/>
            <a:ext cx="36963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b="1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sp>
        <p:nvSpPr>
          <p:cNvPr id="223" name="Google Shape;223;p24"/>
          <p:cNvSpPr txBox="1"/>
          <p:nvPr>
            <p:ph idx="2" type="title"/>
          </p:nvPr>
        </p:nvSpPr>
        <p:spPr>
          <a:xfrm>
            <a:off x="3141175" y="795678"/>
            <a:ext cx="2856900" cy="2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180000" spcFirstLastPara="1" rIns="18000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9pPr>
          </a:lstStyle>
          <a:p/>
        </p:txBody>
      </p:sp>
      <p:sp>
        <p:nvSpPr>
          <p:cNvPr id="224" name="Google Shape;224;p24"/>
          <p:cNvSpPr txBox="1"/>
          <p:nvPr>
            <p:ph idx="3" type="title"/>
          </p:nvPr>
        </p:nvSpPr>
        <p:spPr>
          <a:xfrm>
            <a:off x="6088450" y="795678"/>
            <a:ext cx="2856900" cy="2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180000" spcFirstLastPara="1" rIns="18000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9pPr>
          </a:lstStyle>
          <a:p/>
        </p:txBody>
      </p:sp>
      <p:sp>
        <p:nvSpPr>
          <p:cNvPr id="225" name="Google Shape;225;p24"/>
          <p:cNvSpPr txBox="1"/>
          <p:nvPr>
            <p:ph idx="4" type="body"/>
          </p:nvPr>
        </p:nvSpPr>
        <p:spPr>
          <a:xfrm>
            <a:off x="194075" y="1414925"/>
            <a:ext cx="2856900" cy="3548700"/>
          </a:xfrm>
          <a:prstGeom prst="rect">
            <a:avLst/>
          </a:prstGeom>
          <a:noFill/>
          <a:ln>
            <a:noFill/>
          </a:ln>
        </p:spPr>
        <p:txBody>
          <a:bodyPr anchorCtr="0" anchor="t" bIns="180000" lIns="180000" spcFirstLastPara="1" rIns="180000" wrap="square" tIns="270000">
            <a:norm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226" name="Google Shape;226;p24"/>
          <p:cNvSpPr txBox="1"/>
          <p:nvPr>
            <p:ph idx="5" type="body"/>
          </p:nvPr>
        </p:nvSpPr>
        <p:spPr>
          <a:xfrm>
            <a:off x="3140525" y="1414925"/>
            <a:ext cx="2856900" cy="3548700"/>
          </a:xfrm>
          <a:prstGeom prst="rect">
            <a:avLst/>
          </a:prstGeom>
          <a:noFill/>
          <a:ln>
            <a:noFill/>
          </a:ln>
        </p:spPr>
        <p:txBody>
          <a:bodyPr anchorCtr="0" anchor="t" bIns="180000" lIns="180000" spcFirstLastPara="1" rIns="180000" wrap="square" tIns="270000">
            <a:norm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227" name="Google Shape;227;p24"/>
          <p:cNvSpPr txBox="1"/>
          <p:nvPr>
            <p:ph idx="6" type="body"/>
          </p:nvPr>
        </p:nvSpPr>
        <p:spPr>
          <a:xfrm>
            <a:off x="6086975" y="1414925"/>
            <a:ext cx="2856900" cy="3548700"/>
          </a:xfrm>
          <a:prstGeom prst="rect">
            <a:avLst/>
          </a:prstGeom>
          <a:noFill/>
          <a:ln>
            <a:noFill/>
          </a:ln>
        </p:spPr>
        <p:txBody>
          <a:bodyPr anchorCtr="0" anchor="t" bIns="180000" lIns="180000" spcFirstLastPara="1" rIns="180000" wrap="square" tIns="270000">
            <a:norm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">
  <p:cSld name="CUSTOM_7_1_1_1_1_1_1_1_1_1_1_1_1_1_1_1_1_5_2"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25"/>
          <p:cNvSpPr txBox="1"/>
          <p:nvPr>
            <p:ph type="title"/>
          </p:nvPr>
        </p:nvSpPr>
        <p:spPr>
          <a:xfrm>
            <a:off x="226000" y="562150"/>
            <a:ext cx="36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9pPr>
          </a:lstStyle>
          <a:p/>
        </p:txBody>
      </p:sp>
      <p:sp>
        <p:nvSpPr>
          <p:cNvPr id="230" name="Google Shape;230;p25"/>
          <p:cNvSpPr txBox="1"/>
          <p:nvPr>
            <p:ph idx="2" type="title"/>
          </p:nvPr>
        </p:nvSpPr>
        <p:spPr>
          <a:xfrm>
            <a:off x="3325125" y="562150"/>
            <a:ext cx="36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9pPr>
          </a:lstStyle>
          <a:p/>
        </p:txBody>
      </p:sp>
      <p:sp>
        <p:nvSpPr>
          <p:cNvPr id="231" name="Google Shape;231;p25"/>
          <p:cNvSpPr txBox="1"/>
          <p:nvPr>
            <p:ph idx="3" type="title"/>
          </p:nvPr>
        </p:nvSpPr>
        <p:spPr>
          <a:xfrm>
            <a:off x="227250" y="1277200"/>
            <a:ext cx="2282700" cy="651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9pPr>
          </a:lstStyle>
          <a:p/>
        </p:txBody>
      </p:sp>
      <p:sp>
        <p:nvSpPr>
          <p:cNvPr id="232" name="Google Shape;232;p25"/>
          <p:cNvSpPr txBox="1"/>
          <p:nvPr>
            <p:ph idx="4" type="title"/>
          </p:nvPr>
        </p:nvSpPr>
        <p:spPr>
          <a:xfrm>
            <a:off x="3324478" y="1277200"/>
            <a:ext cx="2280900" cy="651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9pPr>
          </a:lstStyle>
          <a:p/>
        </p:txBody>
      </p:sp>
      <p:sp>
        <p:nvSpPr>
          <p:cNvPr id="233" name="Google Shape;233;p25"/>
          <p:cNvSpPr txBox="1"/>
          <p:nvPr>
            <p:ph idx="5" type="title"/>
          </p:nvPr>
        </p:nvSpPr>
        <p:spPr>
          <a:xfrm>
            <a:off x="6421152" y="1277200"/>
            <a:ext cx="2279100" cy="651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9pPr>
          </a:lstStyle>
          <a:p/>
        </p:txBody>
      </p:sp>
      <p:sp>
        <p:nvSpPr>
          <p:cNvPr id="234" name="Google Shape;234;p25"/>
          <p:cNvSpPr txBox="1"/>
          <p:nvPr>
            <p:ph idx="6" type="title"/>
          </p:nvPr>
        </p:nvSpPr>
        <p:spPr>
          <a:xfrm>
            <a:off x="6421925" y="562150"/>
            <a:ext cx="36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9pPr>
          </a:lstStyle>
          <a:p/>
        </p:txBody>
      </p:sp>
      <p:sp>
        <p:nvSpPr>
          <p:cNvPr id="235" name="Google Shape;235;p25"/>
          <p:cNvSpPr txBox="1"/>
          <p:nvPr>
            <p:ph idx="7" type="title"/>
          </p:nvPr>
        </p:nvSpPr>
        <p:spPr>
          <a:xfrm>
            <a:off x="226431" y="2709100"/>
            <a:ext cx="2282700" cy="651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9pPr>
          </a:lstStyle>
          <a:p/>
        </p:txBody>
      </p:sp>
      <p:sp>
        <p:nvSpPr>
          <p:cNvPr id="236" name="Google Shape;236;p25"/>
          <p:cNvSpPr txBox="1"/>
          <p:nvPr>
            <p:ph idx="8" type="title"/>
          </p:nvPr>
        </p:nvSpPr>
        <p:spPr>
          <a:xfrm>
            <a:off x="6419945" y="2709108"/>
            <a:ext cx="2279100" cy="651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9pPr>
          </a:lstStyle>
          <a:p/>
        </p:txBody>
      </p:sp>
      <p:sp>
        <p:nvSpPr>
          <p:cNvPr id="237" name="Google Shape;237;p25"/>
          <p:cNvSpPr txBox="1"/>
          <p:nvPr>
            <p:ph idx="9" type="title"/>
          </p:nvPr>
        </p:nvSpPr>
        <p:spPr>
          <a:xfrm>
            <a:off x="226000" y="3996225"/>
            <a:ext cx="2282700" cy="651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9pPr>
          </a:lstStyle>
          <a:p/>
        </p:txBody>
      </p:sp>
      <p:sp>
        <p:nvSpPr>
          <p:cNvPr id="238" name="Google Shape;238;p25"/>
          <p:cNvSpPr txBox="1"/>
          <p:nvPr>
            <p:ph idx="13" type="title"/>
          </p:nvPr>
        </p:nvSpPr>
        <p:spPr>
          <a:xfrm>
            <a:off x="3322675" y="3996228"/>
            <a:ext cx="2280900" cy="651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9pPr>
          </a:lstStyle>
          <a:p/>
        </p:txBody>
      </p:sp>
      <p:sp>
        <p:nvSpPr>
          <p:cNvPr id="239" name="Google Shape;239;p25"/>
          <p:cNvSpPr txBox="1"/>
          <p:nvPr>
            <p:ph idx="14" type="title"/>
          </p:nvPr>
        </p:nvSpPr>
        <p:spPr>
          <a:xfrm>
            <a:off x="6419350" y="3996228"/>
            <a:ext cx="2279100" cy="651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9pPr>
          </a:lstStyle>
          <a:p/>
        </p:txBody>
      </p:sp>
      <p:sp>
        <p:nvSpPr>
          <p:cNvPr id="240" name="Google Shape;240;p25"/>
          <p:cNvSpPr txBox="1"/>
          <p:nvPr>
            <p:ph idx="15" type="title"/>
          </p:nvPr>
        </p:nvSpPr>
        <p:spPr>
          <a:xfrm>
            <a:off x="587225" y="562150"/>
            <a:ext cx="1219200" cy="50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10800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2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9pPr>
          </a:lstStyle>
          <a:p/>
        </p:txBody>
      </p:sp>
      <p:sp>
        <p:nvSpPr>
          <p:cNvPr id="241" name="Google Shape;241;p25"/>
          <p:cNvSpPr txBox="1"/>
          <p:nvPr>
            <p:ph idx="16" type="title"/>
          </p:nvPr>
        </p:nvSpPr>
        <p:spPr>
          <a:xfrm>
            <a:off x="3684488" y="562150"/>
            <a:ext cx="1219200" cy="50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10800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2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9pPr>
          </a:lstStyle>
          <a:p/>
        </p:txBody>
      </p:sp>
      <p:sp>
        <p:nvSpPr>
          <p:cNvPr id="242" name="Google Shape;242;p25"/>
          <p:cNvSpPr txBox="1"/>
          <p:nvPr>
            <p:ph idx="17" type="title"/>
          </p:nvPr>
        </p:nvSpPr>
        <p:spPr>
          <a:xfrm>
            <a:off x="6781463" y="562150"/>
            <a:ext cx="1219200" cy="50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10800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2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9pPr>
          </a:lstStyle>
          <a:p/>
        </p:txBody>
      </p:sp>
      <p:sp>
        <p:nvSpPr>
          <p:cNvPr id="243" name="Google Shape;243;p25"/>
          <p:cNvSpPr txBox="1"/>
          <p:nvPr>
            <p:ph idx="1" type="subTitle"/>
          </p:nvPr>
        </p:nvSpPr>
        <p:spPr>
          <a:xfrm>
            <a:off x="594025" y="184700"/>
            <a:ext cx="36963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b="1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sp>
        <p:nvSpPr>
          <p:cNvPr id="244" name="Google Shape;244;p25"/>
          <p:cNvSpPr txBox="1"/>
          <p:nvPr>
            <p:ph idx="18" type="body"/>
          </p:nvPr>
        </p:nvSpPr>
        <p:spPr>
          <a:xfrm>
            <a:off x="226150" y="4230400"/>
            <a:ext cx="2282400" cy="65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245" name="Google Shape;245;p25"/>
          <p:cNvSpPr txBox="1"/>
          <p:nvPr>
            <p:ph idx="19" type="body"/>
          </p:nvPr>
        </p:nvSpPr>
        <p:spPr>
          <a:xfrm>
            <a:off x="3321928" y="4230402"/>
            <a:ext cx="2282400" cy="65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246" name="Google Shape;246;p25"/>
          <p:cNvSpPr txBox="1"/>
          <p:nvPr>
            <p:ph idx="20" type="body"/>
          </p:nvPr>
        </p:nvSpPr>
        <p:spPr>
          <a:xfrm>
            <a:off x="6417703" y="4230402"/>
            <a:ext cx="2282400" cy="65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247" name="Google Shape;247;p25"/>
          <p:cNvSpPr txBox="1"/>
          <p:nvPr>
            <p:ph idx="21" type="title"/>
          </p:nvPr>
        </p:nvSpPr>
        <p:spPr>
          <a:xfrm>
            <a:off x="3323270" y="2709108"/>
            <a:ext cx="2280900" cy="651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9pPr>
          </a:lstStyle>
          <a:p/>
        </p:txBody>
      </p:sp>
      <p:sp>
        <p:nvSpPr>
          <p:cNvPr id="248" name="Google Shape;248;p25"/>
          <p:cNvSpPr txBox="1"/>
          <p:nvPr>
            <p:ph idx="22" type="body"/>
          </p:nvPr>
        </p:nvSpPr>
        <p:spPr>
          <a:xfrm>
            <a:off x="226150" y="2943275"/>
            <a:ext cx="2282400" cy="65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249" name="Google Shape;249;p25"/>
          <p:cNvSpPr txBox="1"/>
          <p:nvPr>
            <p:ph idx="23" type="body"/>
          </p:nvPr>
        </p:nvSpPr>
        <p:spPr>
          <a:xfrm>
            <a:off x="3321928" y="2943282"/>
            <a:ext cx="2282400" cy="65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250" name="Google Shape;250;p25"/>
          <p:cNvSpPr txBox="1"/>
          <p:nvPr>
            <p:ph idx="24" type="body"/>
          </p:nvPr>
        </p:nvSpPr>
        <p:spPr>
          <a:xfrm>
            <a:off x="6417703" y="2943282"/>
            <a:ext cx="2282400" cy="65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251" name="Google Shape;251;p25"/>
          <p:cNvSpPr txBox="1"/>
          <p:nvPr>
            <p:ph idx="25" type="body"/>
          </p:nvPr>
        </p:nvSpPr>
        <p:spPr>
          <a:xfrm>
            <a:off x="226150" y="1511375"/>
            <a:ext cx="2282400" cy="65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252" name="Google Shape;252;p25"/>
          <p:cNvSpPr txBox="1"/>
          <p:nvPr>
            <p:ph idx="26" type="body"/>
          </p:nvPr>
        </p:nvSpPr>
        <p:spPr>
          <a:xfrm>
            <a:off x="3321928" y="1511374"/>
            <a:ext cx="2282400" cy="65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253" name="Google Shape;253;p25"/>
          <p:cNvSpPr txBox="1"/>
          <p:nvPr>
            <p:ph idx="27" type="body"/>
          </p:nvPr>
        </p:nvSpPr>
        <p:spPr>
          <a:xfrm>
            <a:off x="6417703" y="1511374"/>
            <a:ext cx="2282400" cy="65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and image ">
  <p:cSld name="CUSTOM_7_1_1_1_1_1_1_1_1_1_1_1_1_1_1_1_1_5_1"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26"/>
          <p:cNvSpPr txBox="1"/>
          <p:nvPr>
            <p:ph type="title"/>
          </p:nvPr>
        </p:nvSpPr>
        <p:spPr>
          <a:xfrm>
            <a:off x="2005725" y="562150"/>
            <a:ext cx="36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9pPr>
          </a:lstStyle>
          <a:p/>
        </p:txBody>
      </p:sp>
      <p:sp>
        <p:nvSpPr>
          <p:cNvPr id="256" name="Google Shape;256;p26"/>
          <p:cNvSpPr txBox="1"/>
          <p:nvPr>
            <p:ph idx="2" type="title"/>
          </p:nvPr>
        </p:nvSpPr>
        <p:spPr>
          <a:xfrm>
            <a:off x="3783250" y="562150"/>
            <a:ext cx="36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9pPr>
          </a:lstStyle>
          <a:p/>
        </p:txBody>
      </p:sp>
      <p:sp>
        <p:nvSpPr>
          <p:cNvPr id="257" name="Google Shape;257;p26"/>
          <p:cNvSpPr txBox="1"/>
          <p:nvPr>
            <p:ph idx="3" type="title"/>
          </p:nvPr>
        </p:nvSpPr>
        <p:spPr>
          <a:xfrm>
            <a:off x="5560500" y="562150"/>
            <a:ext cx="36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9pPr>
          </a:lstStyle>
          <a:p/>
        </p:txBody>
      </p:sp>
      <p:sp>
        <p:nvSpPr>
          <p:cNvPr id="258" name="Google Shape;258;p26"/>
          <p:cNvSpPr txBox="1"/>
          <p:nvPr>
            <p:ph idx="4" type="title"/>
          </p:nvPr>
        </p:nvSpPr>
        <p:spPr>
          <a:xfrm>
            <a:off x="7337750" y="562150"/>
            <a:ext cx="36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9pPr>
          </a:lstStyle>
          <a:p/>
        </p:txBody>
      </p:sp>
      <p:sp>
        <p:nvSpPr>
          <p:cNvPr id="259" name="Google Shape;259;p26"/>
          <p:cNvSpPr txBox="1"/>
          <p:nvPr>
            <p:ph idx="5" type="title"/>
          </p:nvPr>
        </p:nvSpPr>
        <p:spPr>
          <a:xfrm>
            <a:off x="226000" y="562150"/>
            <a:ext cx="36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Hanken Grotesk"/>
                <a:ea typeface="Hanken Grotesk"/>
                <a:cs typeface="Hanken Grotesk"/>
                <a:sym typeface="Hanken Grotesk"/>
              </a:defRPr>
            </a:lvl9pPr>
          </a:lstStyle>
          <a:p/>
        </p:txBody>
      </p:sp>
      <p:sp>
        <p:nvSpPr>
          <p:cNvPr id="260" name="Google Shape;260;p26"/>
          <p:cNvSpPr txBox="1"/>
          <p:nvPr>
            <p:ph idx="6" type="title"/>
          </p:nvPr>
        </p:nvSpPr>
        <p:spPr>
          <a:xfrm>
            <a:off x="227250" y="1277192"/>
            <a:ext cx="1581000" cy="2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9pPr>
          </a:lstStyle>
          <a:p/>
        </p:txBody>
      </p:sp>
      <p:sp>
        <p:nvSpPr>
          <p:cNvPr id="261" name="Google Shape;261;p26"/>
          <p:cNvSpPr txBox="1"/>
          <p:nvPr>
            <p:ph idx="7" type="title"/>
          </p:nvPr>
        </p:nvSpPr>
        <p:spPr>
          <a:xfrm>
            <a:off x="2004525" y="1277192"/>
            <a:ext cx="1581000" cy="2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9pPr>
          </a:lstStyle>
          <a:p/>
        </p:txBody>
      </p:sp>
      <p:sp>
        <p:nvSpPr>
          <p:cNvPr id="262" name="Google Shape;262;p26"/>
          <p:cNvSpPr txBox="1"/>
          <p:nvPr>
            <p:ph idx="8" type="title"/>
          </p:nvPr>
        </p:nvSpPr>
        <p:spPr>
          <a:xfrm>
            <a:off x="3781925" y="1277192"/>
            <a:ext cx="1581000" cy="2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9pPr>
          </a:lstStyle>
          <a:p/>
        </p:txBody>
      </p:sp>
      <p:sp>
        <p:nvSpPr>
          <p:cNvPr id="263" name="Google Shape;263;p26"/>
          <p:cNvSpPr txBox="1"/>
          <p:nvPr>
            <p:ph idx="9" type="title"/>
          </p:nvPr>
        </p:nvSpPr>
        <p:spPr>
          <a:xfrm>
            <a:off x="5559300" y="1277192"/>
            <a:ext cx="1581000" cy="2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9pPr>
          </a:lstStyle>
          <a:p/>
        </p:txBody>
      </p:sp>
      <p:sp>
        <p:nvSpPr>
          <p:cNvPr id="264" name="Google Shape;264;p26"/>
          <p:cNvSpPr txBox="1"/>
          <p:nvPr>
            <p:ph idx="13" type="title"/>
          </p:nvPr>
        </p:nvSpPr>
        <p:spPr>
          <a:xfrm>
            <a:off x="7337425" y="1277192"/>
            <a:ext cx="1581000" cy="2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9pPr>
          </a:lstStyle>
          <a:p/>
        </p:txBody>
      </p:sp>
      <p:sp>
        <p:nvSpPr>
          <p:cNvPr id="265" name="Google Shape;265;p26"/>
          <p:cNvSpPr txBox="1"/>
          <p:nvPr>
            <p:ph idx="14" type="title"/>
          </p:nvPr>
        </p:nvSpPr>
        <p:spPr>
          <a:xfrm>
            <a:off x="226425" y="2709100"/>
            <a:ext cx="1581000" cy="2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9pPr>
          </a:lstStyle>
          <a:p/>
        </p:txBody>
      </p:sp>
      <p:sp>
        <p:nvSpPr>
          <p:cNvPr id="266" name="Google Shape;266;p26"/>
          <p:cNvSpPr txBox="1"/>
          <p:nvPr>
            <p:ph idx="15" type="title"/>
          </p:nvPr>
        </p:nvSpPr>
        <p:spPr>
          <a:xfrm>
            <a:off x="2003700" y="2709100"/>
            <a:ext cx="1581000" cy="2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9pPr>
          </a:lstStyle>
          <a:p/>
        </p:txBody>
      </p:sp>
      <p:sp>
        <p:nvSpPr>
          <p:cNvPr id="267" name="Google Shape;267;p26"/>
          <p:cNvSpPr txBox="1"/>
          <p:nvPr>
            <p:ph idx="16" type="title"/>
          </p:nvPr>
        </p:nvSpPr>
        <p:spPr>
          <a:xfrm>
            <a:off x="3781100" y="2709100"/>
            <a:ext cx="1581000" cy="2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9pPr>
          </a:lstStyle>
          <a:p/>
        </p:txBody>
      </p:sp>
      <p:sp>
        <p:nvSpPr>
          <p:cNvPr id="268" name="Google Shape;268;p26"/>
          <p:cNvSpPr txBox="1"/>
          <p:nvPr>
            <p:ph idx="17" type="title"/>
          </p:nvPr>
        </p:nvSpPr>
        <p:spPr>
          <a:xfrm>
            <a:off x="5558475" y="2709100"/>
            <a:ext cx="1581000" cy="2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9pPr>
          </a:lstStyle>
          <a:p/>
        </p:txBody>
      </p:sp>
      <p:sp>
        <p:nvSpPr>
          <p:cNvPr id="269" name="Google Shape;269;p26"/>
          <p:cNvSpPr txBox="1"/>
          <p:nvPr>
            <p:ph idx="18" type="title"/>
          </p:nvPr>
        </p:nvSpPr>
        <p:spPr>
          <a:xfrm>
            <a:off x="7336600" y="2709100"/>
            <a:ext cx="1581000" cy="2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9pPr>
          </a:lstStyle>
          <a:p/>
        </p:txBody>
      </p:sp>
      <p:sp>
        <p:nvSpPr>
          <p:cNvPr id="270" name="Google Shape;270;p26"/>
          <p:cNvSpPr txBox="1"/>
          <p:nvPr>
            <p:ph idx="19" type="title"/>
          </p:nvPr>
        </p:nvSpPr>
        <p:spPr>
          <a:xfrm>
            <a:off x="587225" y="562150"/>
            <a:ext cx="1219200" cy="50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10800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2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9pPr>
          </a:lstStyle>
          <a:p/>
        </p:txBody>
      </p:sp>
      <p:sp>
        <p:nvSpPr>
          <p:cNvPr id="271" name="Google Shape;271;p26"/>
          <p:cNvSpPr txBox="1"/>
          <p:nvPr>
            <p:ph idx="20" type="title"/>
          </p:nvPr>
        </p:nvSpPr>
        <p:spPr>
          <a:xfrm>
            <a:off x="2365088" y="562150"/>
            <a:ext cx="1219200" cy="50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10800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2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9pPr>
          </a:lstStyle>
          <a:p/>
        </p:txBody>
      </p:sp>
      <p:sp>
        <p:nvSpPr>
          <p:cNvPr id="272" name="Google Shape;272;p26"/>
          <p:cNvSpPr txBox="1"/>
          <p:nvPr>
            <p:ph idx="21" type="title"/>
          </p:nvPr>
        </p:nvSpPr>
        <p:spPr>
          <a:xfrm>
            <a:off x="4142788" y="562150"/>
            <a:ext cx="1219200" cy="50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10800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2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9pPr>
          </a:lstStyle>
          <a:p/>
        </p:txBody>
      </p:sp>
      <p:sp>
        <p:nvSpPr>
          <p:cNvPr id="273" name="Google Shape;273;p26"/>
          <p:cNvSpPr txBox="1"/>
          <p:nvPr>
            <p:ph idx="22" type="title"/>
          </p:nvPr>
        </p:nvSpPr>
        <p:spPr>
          <a:xfrm>
            <a:off x="5921000" y="562150"/>
            <a:ext cx="1219200" cy="50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10800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2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9pPr>
          </a:lstStyle>
          <a:p/>
        </p:txBody>
      </p:sp>
      <p:sp>
        <p:nvSpPr>
          <p:cNvPr id="274" name="Google Shape;274;p26"/>
          <p:cNvSpPr txBox="1"/>
          <p:nvPr>
            <p:ph idx="23" type="title"/>
          </p:nvPr>
        </p:nvSpPr>
        <p:spPr>
          <a:xfrm>
            <a:off x="7699213" y="562150"/>
            <a:ext cx="1219200" cy="50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10800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2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9pPr>
          </a:lstStyle>
          <a:p/>
        </p:txBody>
      </p:sp>
      <p:sp>
        <p:nvSpPr>
          <p:cNvPr id="275" name="Google Shape;275;p26"/>
          <p:cNvSpPr txBox="1"/>
          <p:nvPr>
            <p:ph idx="1" type="subTitle"/>
          </p:nvPr>
        </p:nvSpPr>
        <p:spPr>
          <a:xfrm>
            <a:off x="594025" y="184700"/>
            <a:ext cx="36963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b="1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sp>
        <p:nvSpPr>
          <p:cNvPr id="276" name="Google Shape;276;p26"/>
          <p:cNvSpPr/>
          <p:nvPr>
            <p:ph idx="24" type="pic"/>
          </p:nvPr>
        </p:nvSpPr>
        <p:spPr>
          <a:xfrm>
            <a:off x="229025" y="3718641"/>
            <a:ext cx="1580400" cy="1249200"/>
          </a:xfrm>
          <a:prstGeom prst="roundRect">
            <a:avLst>
              <a:gd fmla="val 10359" name="adj"/>
            </a:avLst>
          </a:prstGeom>
          <a:noFill/>
          <a:ln>
            <a:noFill/>
          </a:ln>
        </p:spPr>
      </p:sp>
      <p:sp>
        <p:nvSpPr>
          <p:cNvPr id="277" name="Google Shape;277;p26"/>
          <p:cNvSpPr/>
          <p:nvPr>
            <p:ph idx="25" type="pic"/>
          </p:nvPr>
        </p:nvSpPr>
        <p:spPr>
          <a:xfrm>
            <a:off x="2005675" y="3718641"/>
            <a:ext cx="1580400" cy="1249200"/>
          </a:xfrm>
          <a:prstGeom prst="roundRect">
            <a:avLst>
              <a:gd fmla="val 10359" name="adj"/>
            </a:avLst>
          </a:prstGeom>
          <a:noFill/>
          <a:ln>
            <a:noFill/>
          </a:ln>
        </p:spPr>
      </p:sp>
      <p:sp>
        <p:nvSpPr>
          <p:cNvPr id="278" name="Google Shape;278;p26"/>
          <p:cNvSpPr/>
          <p:nvPr>
            <p:ph idx="26" type="pic"/>
          </p:nvPr>
        </p:nvSpPr>
        <p:spPr>
          <a:xfrm>
            <a:off x="3784263" y="3718641"/>
            <a:ext cx="1580400" cy="1249200"/>
          </a:xfrm>
          <a:prstGeom prst="roundRect">
            <a:avLst>
              <a:gd fmla="val 10359" name="adj"/>
            </a:avLst>
          </a:prstGeom>
          <a:noFill/>
          <a:ln>
            <a:noFill/>
          </a:ln>
        </p:spPr>
      </p:sp>
      <p:sp>
        <p:nvSpPr>
          <p:cNvPr id="279" name="Google Shape;279;p26"/>
          <p:cNvSpPr/>
          <p:nvPr>
            <p:ph idx="27" type="pic"/>
          </p:nvPr>
        </p:nvSpPr>
        <p:spPr>
          <a:xfrm>
            <a:off x="5560913" y="3718641"/>
            <a:ext cx="1580400" cy="1249200"/>
          </a:xfrm>
          <a:prstGeom prst="roundRect">
            <a:avLst>
              <a:gd fmla="val 10359" name="adj"/>
            </a:avLst>
          </a:prstGeom>
          <a:noFill/>
          <a:ln>
            <a:noFill/>
          </a:ln>
        </p:spPr>
      </p:sp>
      <p:sp>
        <p:nvSpPr>
          <p:cNvPr id="280" name="Google Shape;280;p26"/>
          <p:cNvSpPr/>
          <p:nvPr>
            <p:ph idx="28" type="pic"/>
          </p:nvPr>
        </p:nvSpPr>
        <p:spPr>
          <a:xfrm>
            <a:off x="7337563" y="3718641"/>
            <a:ext cx="1580400" cy="1249200"/>
          </a:xfrm>
          <a:prstGeom prst="roundRect">
            <a:avLst>
              <a:gd fmla="val 10359" name="adj"/>
            </a:avLst>
          </a:prstGeom>
          <a:noFill/>
          <a:ln>
            <a:noFill/>
          </a:ln>
        </p:spPr>
      </p:sp>
      <p:sp>
        <p:nvSpPr>
          <p:cNvPr id="281" name="Google Shape;281;p26"/>
          <p:cNvSpPr txBox="1"/>
          <p:nvPr>
            <p:ph idx="29" type="body"/>
          </p:nvPr>
        </p:nvSpPr>
        <p:spPr>
          <a:xfrm>
            <a:off x="7337076" y="2943275"/>
            <a:ext cx="1580400" cy="65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282" name="Google Shape;282;p26"/>
          <p:cNvSpPr txBox="1"/>
          <p:nvPr>
            <p:ph idx="30" type="body"/>
          </p:nvPr>
        </p:nvSpPr>
        <p:spPr>
          <a:xfrm>
            <a:off x="5559688" y="2943275"/>
            <a:ext cx="1580400" cy="65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283" name="Google Shape;283;p26"/>
          <p:cNvSpPr txBox="1"/>
          <p:nvPr>
            <p:ph idx="31" type="body"/>
          </p:nvPr>
        </p:nvSpPr>
        <p:spPr>
          <a:xfrm>
            <a:off x="3782188" y="2943275"/>
            <a:ext cx="1580400" cy="65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284" name="Google Shape;284;p26"/>
          <p:cNvSpPr txBox="1"/>
          <p:nvPr>
            <p:ph idx="32" type="body"/>
          </p:nvPr>
        </p:nvSpPr>
        <p:spPr>
          <a:xfrm>
            <a:off x="2005163" y="2943275"/>
            <a:ext cx="1580400" cy="65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285" name="Google Shape;285;p26"/>
          <p:cNvSpPr txBox="1"/>
          <p:nvPr>
            <p:ph idx="33" type="body"/>
          </p:nvPr>
        </p:nvSpPr>
        <p:spPr>
          <a:xfrm>
            <a:off x="226738" y="2943275"/>
            <a:ext cx="1580400" cy="65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286" name="Google Shape;286;p26"/>
          <p:cNvSpPr txBox="1"/>
          <p:nvPr>
            <p:ph idx="34" type="body"/>
          </p:nvPr>
        </p:nvSpPr>
        <p:spPr>
          <a:xfrm>
            <a:off x="7339448" y="1511381"/>
            <a:ext cx="1580400" cy="971100"/>
          </a:xfrm>
          <a:prstGeom prst="rect">
            <a:avLst/>
          </a:prstGeom>
          <a:noFill/>
          <a:ln>
            <a:noFill/>
          </a:ln>
        </p:spPr>
        <p:txBody>
          <a:bodyPr anchorCtr="0" anchor="t" bIns="54000" lIns="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287" name="Google Shape;287;p26"/>
          <p:cNvSpPr txBox="1"/>
          <p:nvPr>
            <p:ph idx="35" type="body"/>
          </p:nvPr>
        </p:nvSpPr>
        <p:spPr>
          <a:xfrm>
            <a:off x="5562058" y="1511381"/>
            <a:ext cx="1580400" cy="971100"/>
          </a:xfrm>
          <a:prstGeom prst="rect">
            <a:avLst/>
          </a:prstGeom>
          <a:noFill/>
          <a:ln>
            <a:noFill/>
          </a:ln>
        </p:spPr>
        <p:txBody>
          <a:bodyPr anchorCtr="0" anchor="t" bIns="54000" lIns="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288" name="Google Shape;288;p26"/>
          <p:cNvSpPr txBox="1"/>
          <p:nvPr>
            <p:ph idx="36" type="body"/>
          </p:nvPr>
        </p:nvSpPr>
        <p:spPr>
          <a:xfrm>
            <a:off x="3784555" y="1511381"/>
            <a:ext cx="1580400" cy="971100"/>
          </a:xfrm>
          <a:prstGeom prst="rect">
            <a:avLst/>
          </a:prstGeom>
          <a:noFill/>
          <a:ln>
            <a:noFill/>
          </a:ln>
        </p:spPr>
        <p:txBody>
          <a:bodyPr anchorCtr="0" anchor="t" bIns="54000" lIns="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289" name="Google Shape;289;p26"/>
          <p:cNvSpPr txBox="1"/>
          <p:nvPr>
            <p:ph idx="37" type="body"/>
          </p:nvPr>
        </p:nvSpPr>
        <p:spPr>
          <a:xfrm>
            <a:off x="2007528" y="1511381"/>
            <a:ext cx="1580400" cy="971100"/>
          </a:xfrm>
          <a:prstGeom prst="rect">
            <a:avLst/>
          </a:prstGeom>
          <a:noFill/>
          <a:ln>
            <a:noFill/>
          </a:ln>
        </p:spPr>
        <p:txBody>
          <a:bodyPr anchorCtr="0" anchor="t" bIns="54000" lIns="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290" name="Google Shape;290;p26"/>
          <p:cNvSpPr txBox="1"/>
          <p:nvPr>
            <p:ph idx="38" type="body"/>
          </p:nvPr>
        </p:nvSpPr>
        <p:spPr>
          <a:xfrm>
            <a:off x="229100" y="1511381"/>
            <a:ext cx="1580400" cy="971100"/>
          </a:xfrm>
          <a:prstGeom prst="rect">
            <a:avLst/>
          </a:prstGeom>
          <a:noFill/>
          <a:ln>
            <a:noFill/>
          </a:ln>
        </p:spPr>
        <p:txBody>
          <a:bodyPr anchorCtr="0" anchor="t" bIns="54000" lIns="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and folder background">
  <p:cSld name="CUSTOM_1_1_1"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27"/>
          <p:cNvSpPr/>
          <p:nvPr/>
        </p:nvSpPr>
        <p:spPr>
          <a:xfrm>
            <a:off x="-2450" y="486600"/>
            <a:ext cx="9144000" cy="4656900"/>
          </a:xfrm>
          <a:prstGeom prst="roundRect">
            <a:avLst>
              <a:gd fmla="val 0" name="adj"/>
            </a:avLst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b="0" i="0" lang="en" sz="1400" u="none" cap="none" strike="noStrike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rPr>
              <a:t> </a:t>
            </a:r>
            <a:endParaRPr b="0" i="0" sz="1400" u="none" cap="none" strike="noStrike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</p:txBody>
      </p:sp>
      <p:sp>
        <p:nvSpPr>
          <p:cNvPr id="293" name="Google Shape;293;p27"/>
          <p:cNvSpPr txBox="1"/>
          <p:nvPr>
            <p:ph type="title"/>
          </p:nvPr>
        </p:nvSpPr>
        <p:spPr>
          <a:xfrm>
            <a:off x="4228867" y="131799"/>
            <a:ext cx="144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91425" spcFirstLastPara="1" rIns="91425" wrap="square" tIns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9pPr>
          </a:lstStyle>
          <a:p/>
        </p:txBody>
      </p:sp>
      <p:sp>
        <p:nvSpPr>
          <p:cNvPr id="294" name="Google Shape;294;p27"/>
          <p:cNvSpPr txBox="1"/>
          <p:nvPr>
            <p:ph idx="2" type="title"/>
          </p:nvPr>
        </p:nvSpPr>
        <p:spPr>
          <a:xfrm>
            <a:off x="5723951" y="131799"/>
            <a:ext cx="14403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91425" spcFirstLastPara="1" rIns="91425" wrap="square" tIns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9pPr>
          </a:lstStyle>
          <a:p/>
        </p:txBody>
      </p:sp>
      <p:sp>
        <p:nvSpPr>
          <p:cNvPr id="295" name="Google Shape;295;p27"/>
          <p:cNvSpPr txBox="1"/>
          <p:nvPr>
            <p:ph idx="3" type="title"/>
          </p:nvPr>
        </p:nvSpPr>
        <p:spPr>
          <a:xfrm>
            <a:off x="1314610" y="131799"/>
            <a:ext cx="144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91425" spcFirstLastPara="1" rIns="91425" wrap="square" tIns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9pPr>
          </a:lstStyle>
          <a:p/>
        </p:txBody>
      </p:sp>
      <p:sp>
        <p:nvSpPr>
          <p:cNvPr id="296" name="Google Shape;296;p27"/>
          <p:cNvSpPr txBox="1"/>
          <p:nvPr>
            <p:ph idx="4" type="title"/>
          </p:nvPr>
        </p:nvSpPr>
        <p:spPr>
          <a:xfrm>
            <a:off x="2777959" y="131799"/>
            <a:ext cx="144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91425" spcFirstLastPara="1" rIns="91425" wrap="square" tIns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9pPr>
          </a:lstStyle>
          <a:p/>
        </p:txBody>
      </p:sp>
      <p:sp>
        <p:nvSpPr>
          <p:cNvPr id="297" name="Google Shape;297;p27"/>
          <p:cNvSpPr txBox="1"/>
          <p:nvPr>
            <p:ph idx="5" type="title"/>
          </p:nvPr>
        </p:nvSpPr>
        <p:spPr>
          <a:xfrm>
            <a:off x="596525" y="753313"/>
            <a:ext cx="7062000" cy="61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98" name="Google Shape;298;p27"/>
          <p:cNvSpPr txBox="1"/>
          <p:nvPr>
            <p:ph idx="1" type="subTitle"/>
          </p:nvPr>
        </p:nvSpPr>
        <p:spPr>
          <a:xfrm>
            <a:off x="1950863" y="1724125"/>
            <a:ext cx="1771200" cy="39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0000" lIns="180000" spcFirstLastPara="1" rIns="0" wrap="square" tIns="9000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Hanken Grotesk"/>
              <a:buNone/>
              <a:defRPr b="1" sz="14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9" name="Google Shape;299;p27"/>
          <p:cNvSpPr txBox="1"/>
          <p:nvPr>
            <p:ph idx="6" type="subTitle"/>
          </p:nvPr>
        </p:nvSpPr>
        <p:spPr>
          <a:xfrm>
            <a:off x="3726825" y="1724125"/>
            <a:ext cx="1771200" cy="39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0000" lIns="180000" spcFirstLastPara="1" rIns="0" wrap="square" tIns="9000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Hanken Grotesk"/>
              <a:buNone/>
              <a:defRPr b="1" sz="14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0" name="Google Shape;300;p27"/>
          <p:cNvSpPr txBox="1"/>
          <p:nvPr>
            <p:ph idx="7" type="subTitle"/>
          </p:nvPr>
        </p:nvSpPr>
        <p:spPr>
          <a:xfrm>
            <a:off x="5503900" y="1724125"/>
            <a:ext cx="1771200" cy="39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0000" lIns="180000" spcFirstLastPara="1" rIns="0" wrap="square" tIns="9000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Hanken Grotesk"/>
              <a:buNone/>
              <a:defRPr b="1" sz="14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1" name="Google Shape;301;p27"/>
          <p:cNvSpPr txBox="1"/>
          <p:nvPr>
            <p:ph idx="8" type="subTitle"/>
          </p:nvPr>
        </p:nvSpPr>
        <p:spPr>
          <a:xfrm>
            <a:off x="7282625" y="1724120"/>
            <a:ext cx="1771200" cy="39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0000" lIns="180000" spcFirstLastPara="1" rIns="0" wrap="square" tIns="9000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Hanken Grotesk"/>
              <a:buNone/>
              <a:defRPr b="1" sz="14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2" name="Google Shape;302;p27"/>
          <p:cNvSpPr txBox="1"/>
          <p:nvPr>
            <p:ph idx="9" type="subTitle"/>
          </p:nvPr>
        </p:nvSpPr>
        <p:spPr>
          <a:xfrm>
            <a:off x="337750" y="4207225"/>
            <a:ext cx="1339200" cy="15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None/>
              <a:defRPr/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9pPr>
          </a:lstStyle>
          <a:p/>
        </p:txBody>
      </p:sp>
      <p:sp>
        <p:nvSpPr>
          <p:cNvPr id="303" name="Google Shape;303;p27"/>
          <p:cNvSpPr txBox="1"/>
          <p:nvPr>
            <p:ph idx="13" type="subTitle"/>
          </p:nvPr>
        </p:nvSpPr>
        <p:spPr>
          <a:xfrm>
            <a:off x="337750" y="3737375"/>
            <a:ext cx="1339200" cy="15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None/>
              <a:defRPr/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9pPr>
          </a:lstStyle>
          <a:p/>
        </p:txBody>
      </p:sp>
      <p:sp>
        <p:nvSpPr>
          <p:cNvPr id="304" name="Google Shape;304;p27"/>
          <p:cNvSpPr txBox="1"/>
          <p:nvPr>
            <p:ph idx="14" type="subTitle"/>
          </p:nvPr>
        </p:nvSpPr>
        <p:spPr>
          <a:xfrm>
            <a:off x="337750" y="3247775"/>
            <a:ext cx="1339200" cy="15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None/>
              <a:defRPr/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9pPr>
          </a:lstStyle>
          <a:p/>
        </p:txBody>
      </p:sp>
      <p:sp>
        <p:nvSpPr>
          <p:cNvPr id="305" name="Google Shape;305;p27"/>
          <p:cNvSpPr txBox="1"/>
          <p:nvPr>
            <p:ph idx="15" type="subTitle"/>
          </p:nvPr>
        </p:nvSpPr>
        <p:spPr>
          <a:xfrm>
            <a:off x="337750" y="2758175"/>
            <a:ext cx="1339200" cy="15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None/>
              <a:defRPr/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9pPr>
          </a:lstStyle>
          <a:p/>
        </p:txBody>
      </p:sp>
      <p:sp>
        <p:nvSpPr>
          <p:cNvPr id="306" name="Google Shape;306;p27"/>
          <p:cNvSpPr txBox="1"/>
          <p:nvPr>
            <p:ph idx="16" type="subTitle"/>
          </p:nvPr>
        </p:nvSpPr>
        <p:spPr>
          <a:xfrm>
            <a:off x="337750" y="2268575"/>
            <a:ext cx="1339200" cy="15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None/>
              <a:defRPr/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9pPr>
          </a:lstStyle>
          <a:p/>
        </p:txBody>
      </p:sp>
      <p:sp>
        <p:nvSpPr>
          <p:cNvPr id="307" name="Google Shape;307;p27"/>
          <p:cNvSpPr txBox="1"/>
          <p:nvPr>
            <p:ph idx="17" type="body"/>
          </p:nvPr>
        </p:nvSpPr>
        <p:spPr>
          <a:xfrm>
            <a:off x="7279013" y="4207225"/>
            <a:ext cx="1771200" cy="321300"/>
          </a:xfrm>
          <a:prstGeom prst="rect">
            <a:avLst/>
          </a:prstGeom>
          <a:noFill/>
          <a:ln>
            <a:noFill/>
          </a:ln>
        </p:spPr>
        <p:txBody>
          <a:bodyPr anchorCtr="0" anchor="t" bIns="180000" lIns="18000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308" name="Google Shape;308;p27"/>
          <p:cNvSpPr txBox="1"/>
          <p:nvPr>
            <p:ph idx="18" type="body"/>
          </p:nvPr>
        </p:nvSpPr>
        <p:spPr>
          <a:xfrm>
            <a:off x="7279013" y="3736475"/>
            <a:ext cx="1771200" cy="321300"/>
          </a:xfrm>
          <a:prstGeom prst="rect">
            <a:avLst/>
          </a:prstGeom>
          <a:noFill/>
          <a:ln>
            <a:noFill/>
          </a:ln>
        </p:spPr>
        <p:txBody>
          <a:bodyPr anchorCtr="0" anchor="t" bIns="180000" lIns="18000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309" name="Google Shape;309;p27"/>
          <p:cNvSpPr txBox="1"/>
          <p:nvPr>
            <p:ph idx="19" type="body"/>
          </p:nvPr>
        </p:nvSpPr>
        <p:spPr>
          <a:xfrm>
            <a:off x="7279013" y="3247325"/>
            <a:ext cx="1771200" cy="321300"/>
          </a:xfrm>
          <a:prstGeom prst="rect">
            <a:avLst/>
          </a:prstGeom>
          <a:noFill/>
          <a:ln>
            <a:noFill/>
          </a:ln>
        </p:spPr>
        <p:txBody>
          <a:bodyPr anchorCtr="0" anchor="t" bIns="180000" lIns="18000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310" name="Google Shape;310;p27"/>
          <p:cNvSpPr txBox="1"/>
          <p:nvPr>
            <p:ph idx="20" type="body"/>
          </p:nvPr>
        </p:nvSpPr>
        <p:spPr>
          <a:xfrm>
            <a:off x="7279013" y="2758013"/>
            <a:ext cx="1771200" cy="321300"/>
          </a:xfrm>
          <a:prstGeom prst="rect">
            <a:avLst/>
          </a:prstGeom>
          <a:noFill/>
          <a:ln>
            <a:noFill/>
          </a:ln>
        </p:spPr>
        <p:txBody>
          <a:bodyPr anchorCtr="0" anchor="t" bIns="180000" lIns="18000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311" name="Google Shape;311;p27"/>
          <p:cNvSpPr txBox="1"/>
          <p:nvPr>
            <p:ph idx="21" type="body"/>
          </p:nvPr>
        </p:nvSpPr>
        <p:spPr>
          <a:xfrm>
            <a:off x="7279013" y="2268713"/>
            <a:ext cx="1771200" cy="321300"/>
          </a:xfrm>
          <a:prstGeom prst="rect">
            <a:avLst/>
          </a:prstGeom>
          <a:noFill/>
          <a:ln>
            <a:noFill/>
          </a:ln>
        </p:spPr>
        <p:txBody>
          <a:bodyPr anchorCtr="0" anchor="t" bIns="180000" lIns="18000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312" name="Google Shape;312;p27"/>
          <p:cNvSpPr txBox="1"/>
          <p:nvPr>
            <p:ph idx="22" type="body"/>
          </p:nvPr>
        </p:nvSpPr>
        <p:spPr>
          <a:xfrm>
            <a:off x="5503913" y="4207225"/>
            <a:ext cx="1771200" cy="321300"/>
          </a:xfrm>
          <a:prstGeom prst="rect">
            <a:avLst/>
          </a:prstGeom>
          <a:noFill/>
          <a:ln>
            <a:noFill/>
          </a:ln>
        </p:spPr>
        <p:txBody>
          <a:bodyPr anchorCtr="0" anchor="t" bIns="180000" lIns="18000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313" name="Google Shape;313;p27"/>
          <p:cNvSpPr txBox="1"/>
          <p:nvPr>
            <p:ph idx="23" type="body"/>
          </p:nvPr>
        </p:nvSpPr>
        <p:spPr>
          <a:xfrm>
            <a:off x="5503913" y="3736475"/>
            <a:ext cx="1771200" cy="321300"/>
          </a:xfrm>
          <a:prstGeom prst="rect">
            <a:avLst/>
          </a:prstGeom>
          <a:noFill/>
          <a:ln>
            <a:noFill/>
          </a:ln>
        </p:spPr>
        <p:txBody>
          <a:bodyPr anchorCtr="0" anchor="t" bIns="180000" lIns="18000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314" name="Google Shape;314;p27"/>
          <p:cNvSpPr txBox="1"/>
          <p:nvPr>
            <p:ph idx="24" type="body"/>
          </p:nvPr>
        </p:nvSpPr>
        <p:spPr>
          <a:xfrm>
            <a:off x="5503913" y="3247325"/>
            <a:ext cx="1771200" cy="321300"/>
          </a:xfrm>
          <a:prstGeom prst="rect">
            <a:avLst/>
          </a:prstGeom>
          <a:noFill/>
          <a:ln>
            <a:noFill/>
          </a:ln>
        </p:spPr>
        <p:txBody>
          <a:bodyPr anchorCtr="0" anchor="t" bIns="180000" lIns="18000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315" name="Google Shape;315;p27"/>
          <p:cNvSpPr txBox="1"/>
          <p:nvPr>
            <p:ph idx="25" type="body"/>
          </p:nvPr>
        </p:nvSpPr>
        <p:spPr>
          <a:xfrm>
            <a:off x="5503913" y="2758013"/>
            <a:ext cx="1771200" cy="321300"/>
          </a:xfrm>
          <a:prstGeom prst="rect">
            <a:avLst/>
          </a:prstGeom>
          <a:noFill/>
          <a:ln>
            <a:noFill/>
          </a:ln>
        </p:spPr>
        <p:txBody>
          <a:bodyPr anchorCtr="0" anchor="t" bIns="180000" lIns="18000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316" name="Google Shape;316;p27"/>
          <p:cNvSpPr txBox="1"/>
          <p:nvPr>
            <p:ph idx="26" type="body"/>
          </p:nvPr>
        </p:nvSpPr>
        <p:spPr>
          <a:xfrm>
            <a:off x="5503913" y="2268713"/>
            <a:ext cx="1771200" cy="321300"/>
          </a:xfrm>
          <a:prstGeom prst="rect">
            <a:avLst/>
          </a:prstGeom>
          <a:noFill/>
          <a:ln>
            <a:noFill/>
          </a:ln>
        </p:spPr>
        <p:txBody>
          <a:bodyPr anchorCtr="0" anchor="t" bIns="180000" lIns="18000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317" name="Google Shape;317;p27"/>
          <p:cNvSpPr txBox="1"/>
          <p:nvPr>
            <p:ph idx="27" type="body"/>
          </p:nvPr>
        </p:nvSpPr>
        <p:spPr>
          <a:xfrm>
            <a:off x="3722638" y="4207225"/>
            <a:ext cx="1771200" cy="321300"/>
          </a:xfrm>
          <a:prstGeom prst="rect">
            <a:avLst/>
          </a:prstGeom>
          <a:noFill/>
          <a:ln>
            <a:noFill/>
          </a:ln>
        </p:spPr>
        <p:txBody>
          <a:bodyPr anchorCtr="0" anchor="t" bIns="180000" lIns="18000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318" name="Google Shape;318;p27"/>
          <p:cNvSpPr txBox="1"/>
          <p:nvPr>
            <p:ph idx="28" type="body"/>
          </p:nvPr>
        </p:nvSpPr>
        <p:spPr>
          <a:xfrm>
            <a:off x="3722638" y="3736475"/>
            <a:ext cx="1771200" cy="321300"/>
          </a:xfrm>
          <a:prstGeom prst="rect">
            <a:avLst/>
          </a:prstGeom>
          <a:noFill/>
          <a:ln>
            <a:noFill/>
          </a:ln>
        </p:spPr>
        <p:txBody>
          <a:bodyPr anchorCtr="0" anchor="t" bIns="180000" lIns="18000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319" name="Google Shape;319;p27"/>
          <p:cNvSpPr txBox="1"/>
          <p:nvPr>
            <p:ph idx="29" type="body"/>
          </p:nvPr>
        </p:nvSpPr>
        <p:spPr>
          <a:xfrm>
            <a:off x="3722638" y="3247325"/>
            <a:ext cx="1771200" cy="321300"/>
          </a:xfrm>
          <a:prstGeom prst="rect">
            <a:avLst/>
          </a:prstGeom>
          <a:noFill/>
          <a:ln>
            <a:noFill/>
          </a:ln>
        </p:spPr>
        <p:txBody>
          <a:bodyPr anchorCtr="0" anchor="t" bIns="180000" lIns="18000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320" name="Google Shape;320;p27"/>
          <p:cNvSpPr txBox="1"/>
          <p:nvPr>
            <p:ph idx="30" type="body"/>
          </p:nvPr>
        </p:nvSpPr>
        <p:spPr>
          <a:xfrm>
            <a:off x="3722638" y="2758013"/>
            <a:ext cx="1771200" cy="321300"/>
          </a:xfrm>
          <a:prstGeom prst="rect">
            <a:avLst/>
          </a:prstGeom>
          <a:noFill/>
          <a:ln>
            <a:noFill/>
          </a:ln>
        </p:spPr>
        <p:txBody>
          <a:bodyPr anchorCtr="0" anchor="t" bIns="180000" lIns="18000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321" name="Google Shape;321;p27"/>
          <p:cNvSpPr txBox="1"/>
          <p:nvPr>
            <p:ph idx="31" type="body"/>
          </p:nvPr>
        </p:nvSpPr>
        <p:spPr>
          <a:xfrm>
            <a:off x="3722638" y="2268713"/>
            <a:ext cx="1771200" cy="321300"/>
          </a:xfrm>
          <a:prstGeom prst="rect">
            <a:avLst/>
          </a:prstGeom>
          <a:noFill/>
          <a:ln>
            <a:noFill/>
          </a:ln>
        </p:spPr>
        <p:txBody>
          <a:bodyPr anchorCtr="0" anchor="t" bIns="180000" lIns="18000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322" name="Google Shape;322;p27"/>
          <p:cNvSpPr txBox="1"/>
          <p:nvPr>
            <p:ph idx="32" type="body"/>
          </p:nvPr>
        </p:nvSpPr>
        <p:spPr>
          <a:xfrm>
            <a:off x="1941375" y="4207225"/>
            <a:ext cx="1771200" cy="321300"/>
          </a:xfrm>
          <a:prstGeom prst="rect">
            <a:avLst/>
          </a:prstGeom>
          <a:noFill/>
          <a:ln>
            <a:noFill/>
          </a:ln>
        </p:spPr>
        <p:txBody>
          <a:bodyPr anchorCtr="0" anchor="t" bIns="180000" lIns="18000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323" name="Google Shape;323;p27"/>
          <p:cNvSpPr txBox="1"/>
          <p:nvPr>
            <p:ph idx="33" type="body"/>
          </p:nvPr>
        </p:nvSpPr>
        <p:spPr>
          <a:xfrm>
            <a:off x="1941375" y="3736475"/>
            <a:ext cx="1771200" cy="321300"/>
          </a:xfrm>
          <a:prstGeom prst="rect">
            <a:avLst/>
          </a:prstGeom>
          <a:noFill/>
          <a:ln>
            <a:noFill/>
          </a:ln>
        </p:spPr>
        <p:txBody>
          <a:bodyPr anchorCtr="0" anchor="t" bIns="180000" lIns="18000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324" name="Google Shape;324;p27"/>
          <p:cNvSpPr txBox="1"/>
          <p:nvPr>
            <p:ph idx="34" type="body"/>
          </p:nvPr>
        </p:nvSpPr>
        <p:spPr>
          <a:xfrm>
            <a:off x="1941375" y="3247325"/>
            <a:ext cx="1771200" cy="321300"/>
          </a:xfrm>
          <a:prstGeom prst="rect">
            <a:avLst/>
          </a:prstGeom>
          <a:noFill/>
          <a:ln>
            <a:noFill/>
          </a:ln>
        </p:spPr>
        <p:txBody>
          <a:bodyPr anchorCtr="0" anchor="t" bIns="180000" lIns="18000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325" name="Google Shape;325;p27"/>
          <p:cNvSpPr txBox="1"/>
          <p:nvPr>
            <p:ph idx="35" type="body"/>
          </p:nvPr>
        </p:nvSpPr>
        <p:spPr>
          <a:xfrm>
            <a:off x="1941375" y="2758013"/>
            <a:ext cx="1771200" cy="321300"/>
          </a:xfrm>
          <a:prstGeom prst="rect">
            <a:avLst/>
          </a:prstGeom>
          <a:noFill/>
          <a:ln>
            <a:noFill/>
          </a:ln>
        </p:spPr>
        <p:txBody>
          <a:bodyPr anchorCtr="0" anchor="t" bIns="180000" lIns="18000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326" name="Google Shape;326;p27"/>
          <p:cNvSpPr txBox="1"/>
          <p:nvPr>
            <p:ph idx="36" type="body"/>
          </p:nvPr>
        </p:nvSpPr>
        <p:spPr>
          <a:xfrm>
            <a:off x="1941375" y="2268713"/>
            <a:ext cx="1771200" cy="321300"/>
          </a:xfrm>
          <a:prstGeom prst="rect">
            <a:avLst/>
          </a:prstGeom>
          <a:noFill/>
          <a:ln>
            <a:noFill/>
          </a:ln>
        </p:spPr>
        <p:txBody>
          <a:bodyPr anchorCtr="0" anchor="t" bIns="180000" lIns="18000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Graphics and folder background">
  <p:cSld name="CUSTOM_1_1">
    <p:spTree>
      <p:nvGrpSpPr>
        <p:cNvPr id="327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28"/>
          <p:cNvSpPr/>
          <p:nvPr/>
        </p:nvSpPr>
        <p:spPr>
          <a:xfrm>
            <a:off x="-2450" y="486600"/>
            <a:ext cx="9144000" cy="4656900"/>
          </a:xfrm>
          <a:prstGeom prst="roundRect">
            <a:avLst>
              <a:gd fmla="val 0" name="adj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b="0" i="0" lang="en" sz="1400" u="none" cap="none" strike="noStrike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rPr>
              <a:t> </a:t>
            </a:r>
            <a:endParaRPr b="0" i="0" sz="1400" u="none" cap="none" strike="noStrike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</p:txBody>
      </p:sp>
      <p:sp>
        <p:nvSpPr>
          <p:cNvPr id="329" name="Google Shape;329;p28"/>
          <p:cNvSpPr txBox="1"/>
          <p:nvPr>
            <p:ph idx="1" type="subTitle"/>
          </p:nvPr>
        </p:nvSpPr>
        <p:spPr>
          <a:xfrm>
            <a:off x="1314600" y="131800"/>
            <a:ext cx="144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91425" spcFirstLastPara="1" rIns="91425" wrap="square" tIns="0">
            <a:norm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9pPr>
          </a:lstStyle>
          <a:p/>
        </p:txBody>
      </p:sp>
      <p:sp>
        <p:nvSpPr>
          <p:cNvPr id="330" name="Google Shape;330;p28"/>
          <p:cNvSpPr txBox="1"/>
          <p:nvPr>
            <p:ph idx="2" type="subTitle"/>
          </p:nvPr>
        </p:nvSpPr>
        <p:spPr>
          <a:xfrm>
            <a:off x="4228850" y="131800"/>
            <a:ext cx="144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91425" spcFirstLastPara="1" rIns="91425" wrap="square" tIns="0">
            <a:norm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9pPr>
          </a:lstStyle>
          <a:p/>
        </p:txBody>
      </p:sp>
      <p:sp>
        <p:nvSpPr>
          <p:cNvPr id="331" name="Google Shape;331;p28"/>
          <p:cNvSpPr txBox="1"/>
          <p:nvPr>
            <p:ph idx="3" type="subTitle"/>
          </p:nvPr>
        </p:nvSpPr>
        <p:spPr>
          <a:xfrm>
            <a:off x="5724100" y="131800"/>
            <a:ext cx="144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91425" spcFirstLastPara="1" rIns="91425" wrap="square" tIns="0">
            <a:norm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9pPr>
          </a:lstStyle>
          <a:p/>
        </p:txBody>
      </p:sp>
      <p:sp>
        <p:nvSpPr>
          <p:cNvPr id="332" name="Google Shape;332;p28"/>
          <p:cNvSpPr txBox="1"/>
          <p:nvPr>
            <p:ph type="title"/>
          </p:nvPr>
        </p:nvSpPr>
        <p:spPr>
          <a:xfrm>
            <a:off x="2777959" y="131799"/>
            <a:ext cx="144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91425" spcFirstLastPara="1" rIns="91425" wrap="square" tIns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9pPr>
          </a:lstStyle>
          <a:p/>
        </p:txBody>
      </p:sp>
      <p:sp>
        <p:nvSpPr>
          <p:cNvPr id="333" name="Google Shape;333;p28"/>
          <p:cNvSpPr txBox="1"/>
          <p:nvPr>
            <p:ph idx="4" type="subTitle"/>
          </p:nvPr>
        </p:nvSpPr>
        <p:spPr>
          <a:xfrm>
            <a:off x="4617888" y="2276000"/>
            <a:ext cx="4291500" cy="52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180000" spcFirstLastPara="1" rIns="180000" wrap="square" tIns="9000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euton Light"/>
              <a:buNone/>
              <a:defRPr sz="1600">
                <a:latin typeface="Neuton Light"/>
                <a:ea typeface="Neuton Light"/>
                <a:cs typeface="Neuton Light"/>
                <a:sym typeface="Neuton Light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Neuton Light"/>
              <a:buNone/>
              <a:defRPr sz="1600">
                <a:latin typeface="Neuton Light"/>
                <a:ea typeface="Neuton Light"/>
                <a:cs typeface="Neuton Light"/>
                <a:sym typeface="Neuton Light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Neuton Light"/>
              <a:buNone/>
              <a:defRPr sz="1600">
                <a:latin typeface="Neuton Light"/>
                <a:ea typeface="Neuton Light"/>
                <a:cs typeface="Neuton Light"/>
                <a:sym typeface="Neuton Light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Neuton Light"/>
              <a:buNone/>
              <a:defRPr sz="1600">
                <a:latin typeface="Neuton Light"/>
                <a:ea typeface="Neuton Light"/>
                <a:cs typeface="Neuton Light"/>
                <a:sym typeface="Neuton Light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Neuton Light"/>
              <a:buNone/>
              <a:defRPr sz="1600">
                <a:latin typeface="Neuton Light"/>
                <a:ea typeface="Neuton Light"/>
                <a:cs typeface="Neuton Light"/>
                <a:sym typeface="Neuton Light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Neuton Light"/>
              <a:buNone/>
              <a:defRPr sz="1600">
                <a:latin typeface="Neuton Light"/>
                <a:ea typeface="Neuton Light"/>
                <a:cs typeface="Neuton Light"/>
                <a:sym typeface="Neuton Light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Neuton Light"/>
              <a:buNone/>
              <a:defRPr sz="1600">
                <a:latin typeface="Neuton Light"/>
                <a:ea typeface="Neuton Light"/>
                <a:cs typeface="Neuton Light"/>
                <a:sym typeface="Neuton Light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Neuton Light"/>
              <a:buNone/>
              <a:defRPr sz="1600">
                <a:latin typeface="Neuton Light"/>
                <a:ea typeface="Neuton Light"/>
                <a:cs typeface="Neuton Light"/>
                <a:sym typeface="Neuton Light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Neuton Light"/>
              <a:buNone/>
              <a:defRPr sz="1600">
                <a:latin typeface="Neuton Light"/>
                <a:ea typeface="Neuton Light"/>
                <a:cs typeface="Neuton Light"/>
                <a:sym typeface="Neuton Light"/>
              </a:defRPr>
            </a:lvl9pPr>
          </a:lstStyle>
          <a:p/>
        </p:txBody>
      </p:sp>
      <p:cxnSp>
        <p:nvCxnSpPr>
          <p:cNvPr id="334" name="Google Shape;334;p28"/>
          <p:cNvCxnSpPr/>
          <p:nvPr/>
        </p:nvCxnSpPr>
        <p:spPr>
          <a:xfrm rot="10800000">
            <a:off x="5397992" y="3025650"/>
            <a:ext cx="0" cy="1576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dot"/>
            <a:round/>
            <a:headEnd len="sm" w="sm" type="none"/>
            <a:tailEnd len="sm" w="sm" type="none"/>
          </a:ln>
        </p:spPr>
      </p:cxnSp>
      <p:cxnSp>
        <p:nvCxnSpPr>
          <p:cNvPr id="335" name="Google Shape;335;p28"/>
          <p:cNvCxnSpPr/>
          <p:nvPr/>
        </p:nvCxnSpPr>
        <p:spPr>
          <a:xfrm rot="10800000">
            <a:off x="6114201" y="3025007"/>
            <a:ext cx="0" cy="1576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dot"/>
            <a:round/>
            <a:headEnd len="sm" w="sm" type="none"/>
            <a:tailEnd len="sm" w="sm" type="none"/>
          </a:ln>
        </p:spPr>
      </p:cxnSp>
      <p:cxnSp>
        <p:nvCxnSpPr>
          <p:cNvPr id="336" name="Google Shape;336;p28"/>
          <p:cNvCxnSpPr/>
          <p:nvPr/>
        </p:nvCxnSpPr>
        <p:spPr>
          <a:xfrm rot="10800000">
            <a:off x="6816098" y="3025650"/>
            <a:ext cx="0" cy="1576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dot"/>
            <a:round/>
            <a:headEnd len="sm" w="sm" type="none"/>
            <a:tailEnd len="sm" w="sm" type="none"/>
          </a:ln>
        </p:spPr>
      </p:cxnSp>
      <p:cxnSp>
        <p:nvCxnSpPr>
          <p:cNvPr id="337" name="Google Shape;337;p28"/>
          <p:cNvCxnSpPr/>
          <p:nvPr/>
        </p:nvCxnSpPr>
        <p:spPr>
          <a:xfrm rot="10800000">
            <a:off x="7517325" y="3025650"/>
            <a:ext cx="0" cy="1576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dot"/>
            <a:round/>
            <a:headEnd len="sm" w="sm" type="none"/>
            <a:tailEnd len="sm" w="sm" type="none"/>
          </a:ln>
        </p:spPr>
      </p:cxnSp>
      <p:cxnSp>
        <p:nvCxnSpPr>
          <p:cNvPr id="338" name="Google Shape;338;p28"/>
          <p:cNvCxnSpPr/>
          <p:nvPr/>
        </p:nvCxnSpPr>
        <p:spPr>
          <a:xfrm rot="10800000">
            <a:off x="8218904" y="3025011"/>
            <a:ext cx="0" cy="1576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dot"/>
            <a:round/>
            <a:headEnd len="sm" w="sm" type="none"/>
            <a:tailEnd len="sm" w="sm" type="none"/>
          </a:ln>
        </p:spPr>
      </p:cxnSp>
      <p:cxnSp>
        <p:nvCxnSpPr>
          <p:cNvPr id="339" name="Google Shape;339;p28"/>
          <p:cNvCxnSpPr/>
          <p:nvPr/>
        </p:nvCxnSpPr>
        <p:spPr>
          <a:xfrm rot="10800000">
            <a:off x="5043384" y="4397242"/>
            <a:ext cx="36849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dot"/>
            <a:round/>
            <a:headEnd len="sm" w="sm" type="none"/>
            <a:tailEnd len="sm" w="sm" type="none"/>
          </a:ln>
        </p:spPr>
      </p:cxnSp>
      <p:cxnSp>
        <p:nvCxnSpPr>
          <p:cNvPr id="340" name="Google Shape;340;p28"/>
          <p:cNvCxnSpPr/>
          <p:nvPr/>
        </p:nvCxnSpPr>
        <p:spPr>
          <a:xfrm rot="10800000">
            <a:off x="5043384" y="4106948"/>
            <a:ext cx="36849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dot"/>
            <a:round/>
            <a:headEnd len="sm" w="sm" type="none"/>
            <a:tailEnd len="sm" w="sm" type="none"/>
          </a:ln>
        </p:spPr>
      </p:cxnSp>
      <p:cxnSp>
        <p:nvCxnSpPr>
          <p:cNvPr id="341" name="Google Shape;341;p28"/>
          <p:cNvCxnSpPr/>
          <p:nvPr/>
        </p:nvCxnSpPr>
        <p:spPr>
          <a:xfrm rot="10800000">
            <a:off x="5043384" y="3813733"/>
            <a:ext cx="36849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dot"/>
            <a:round/>
            <a:headEnd len="sm" w="sm" type="none"/>
            <a:tailEnd len="sm" w="sm" type="none"/>
          </a:ln>
        </p:spPr>
      </p:cxnSp>
      <p:cxnSp>
        <p:nvCxnSpPr>
          <p:cNvPr id="342" name="Google Shape;342;p28"/>
          <p:cNvCxnSpPr/>
          <p:nvPr/>
        </p:nvCxnSpPr>
        <p:spPr>
          <a:xfrm rot="10800000">
            <a:off x="5043384" y="3521491"/>
            <a:ext cx="36849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dot"/>
            <a:round/>
            <a:headEnd len="sm" w="sm" type="none"/>
            <a:tailEnd len="sm" w="sm" type="none"/>
          </a:ln>
        </p:spPr>
      </p:cxnSp>
      <p:cxnSp>
        <p:nvCxnSpPr>
          <p:cNvPr id="343" name="Google Shape;343;p28"/>
          <p:cNvCxnSpPr/>
          <p:nvPr/>
        </p:nvCxnSpPr>
        <p:spPr>
          <a:xfrm rot="10800000">
            <a:off x="5043384" y="3228574"/>
            <a:ext cx="36849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dot"/>
            <a:round/>
            <a:headEnd len="sm" w="sm" type="none"/>
            <a:tailEnd len="sm" w="sm" type="none"/>
          </a:ln>
        </p:spPr>
      </p:cxnSp>
      <p:cxnSp>
        <p:nvCxnSpPr>
          <p:cNvPr id="344" name="Google Shape;344;p28"/>
          <p:cNvCxnSpPr/>
          <p:nvPr/>
        </p:nvCxnSpPr>
        <p:spPr>
          <a:xfrm rot="10800000">
            <a:off x="5043640" y="4602364"/>
            <a:ext cx="36849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45" name="Google Shape;345;p28"/>
          <p:cNvCxnSpPr/>
          <p:nvPr/>
        </p:nvCxnSpPr>
        <p:spPr>
          <a:xfrm rot="10800000">
            <a:off x="5043455" y="3022856"/>
            <a:ext cx="0" cy="15822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46" name="Google Shape;346;p28"/>
          <p:cNvSpPr txBox="1"/>
          <p:nvPr>
            <p:ph idx="5" type="subTitle"/>
          </p:nvPr>
        </p:nvSpPr>
        <p:spPr>
          <a:xfrm>
            <a:off x="392000" y="4601800"/>
            <a:ext cx="916500" cy="183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400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Hanken Grotesk"/>
              <a:buNone/>
              <a:defRPr sz="8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9pPr>
          </a:lstStyle>
          <a:p/>
        </p:txBody>
      </p:sp>
      <p:sp>
        <p:nvSpPr>
          <p:cNvPr id="347" name="Google Shape;347;p28"/>
          <p:cNvSpPr txBox="1"/>
          <p:nvPr>
            <p:ph idx="6" type="subTitle"/>
          </p:nvPr>
        </p:nvSpPr>
        <p:spPr>
          <a:xfrm>
            <a:off x="1390838" y="4601800"/>
            <a:ext cx="916500" cy="183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400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Hanken Grotesk"/>
              <a:buNone/>
              <a:defRPr sz="8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9pPr>
          </a:lstStyle>
          <a:p/>
        </p:txBody>
      </p:sp>
      <p:sp>
        <p:nvSpPr>
          <p:cNvPr id="348" name="Google Shape;348;p28"/>
          <p:cNvSpPr txBox="1"/>
          <p:nvPr>
            <p:ph idx="7" type="subTitle"/>
          </p:nvPr>
        </p:nvSpPr>
        <p:spPr>
          <a:xfrm>
            <a:off x="2389500" y="4602800"/>
            <a:ext cx="903600" cy="183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400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Hanken Grotesk"/>
              <a:buNone/>
              <a:defRPr sz="8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9pPr>
          </a:lstStyle>
          <a:p/>
        </p:txBody>
      </p:sp>
      <p:sp>
        <p:nvSpPr>
          <p:cNvPr id="349" name="Google Shape;349;p28"/>
          <p:cNvSpPr txBox="1"/>
          <p:nvPr>
            <p:ph idx="8" type="subTitle"/>
          </p:nvPr>
        </p:nvSpPr>
        <p:spPr>
          <a:xfrm>
            <a:off x="3388150" y="4601800"/>
            <a:ext cx="960300" cy="183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400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Hanken Grotesk"/>
              <a:buNone/>
              <a:defRPr sz="8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9pPr>
          </a:lstStyle>
          <a:p/>
        </p:txBody>
      </p:sp>
      <p:sp>
        <p:nvSpPr>
          <p:cNvPr id="350" name="Google Shape;350;p28"/>
          <p:cNvSpPr txBox="1"/>
          <p:nvPr>
            <p:ph idx="9" type="subTitle"/>
          </p:nvPr>
        </p:nvSpPr>
        <p:spPr>
          <a:xfrm>
            <a:off x="392025" y="4022425"/>
            <a:ext cx="916500" cy="579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54000" spcFirstLastPara="1" rIns="0" wrap="square" tIns="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Hanken Grotesk Medium"/>
              <a:buNone/>
              <a:defRPr sz="3000">
                <a:latin typeface="Hanken Grotesk Medium"/>
                <a:ea typeface="Hanken Grotesk Medium"/>
                <a:cs typeface="Hanken Grotesk Medium"/>
                <a:sym typeface="Hanken Grotesk Medium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9pPr>
          </a:lstStyle>
          <a:p/>
        </p:txBody>
      </p:sp>
      <p:sp>
        <p:nvSpPr>
          <p:cNvPr id="351" name="Google Shape;351;p28"/>
          <p:cNvSpPr txBox="1"/>
          <p:nvPr>
            <p:ph idx="13" type="subTitle"/>
          </p:nvPr>
        </p:nvSpPr>
        <p:spPr>
          <a:xfrm>
            <a:off x="1391050" y="3875575"/>
            <a:ext cx="916500" cy="726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54000" spcFirstLastPara="1" rIns="0" wrap="square" tIns="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Hanken Grotesk Medium"/>
              <a:buNone/>
              <a:defRPr sz="3000">
                <a:latin typeface="Hanken Grotesk Medium"/>
                <a:ea typeface="Hanken Grotesk Medium"/>
                <a:cs typeface="Hanken Grotesk Medium"/>
                <a:sym typeface="Hanken Grotesk Medium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9pPr>
          </a:lstStyle>
          <a:p/>
        </p:txBody>
      </p:sp>
      <p:sp>
        <p:nvSpPr>
          <p:cNvPr id="352" name="Google Shape;352;p28"/>
          <p:cNvSpPr txBox="1"/>
          <p:nvPr>
            <p:ph idx="14" type="subTitle"/>
          </p:nvPr>
        </p:nvSpPr>
        <p:spPr>
          <a:xfrm>
            <a:off x="2390200" y="3875575"/>
            <a:ext cx="916500" cy="726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54000" spcFirstLastPara="1" rIns="0" wrap="square" tIns="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Hanken Grotesk Medium"/>
              <a:buNone/>
              <a:defRPr sz="3000">
                <a:latin typeface="Hanken Grotesk Medium"/>
                <a:ea typeface="Hanken Grotesk Medium"/>
                <a:cs typeface="Hanken Grotesk Medium"/>
                <a:sym typeface="Hanken Grotesk Medium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9pPr>
          </a:lstStyle>
          <a:p/>
        </p:txBody>
      </p:sp>
      <p:sp>
        <p:nvSpPr>
          <p:cNvPr id="353" name="Google Shape;353;p28"/>
          <p:cNvSpPr txBox="1"/>
          <p:nvPr>
            <p:ph idx="15" type="subTitle"/>
          </p:nvPr>
        </p:nvSpPr>
        <p:spPr>
          <a:xfrm>
            <a:off x="3394525" y="4022425"/>
            <a:ext cx="954000" cy="579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54000" spcFirstLastPara="1" rIns="0" wrap="square" tIns="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Hanken Grotesk Medium"/>
              <a:buNone/>
              <a:defRPr sz="3000">
                <a:latin typeface="Hanken Grotesk Medium"/>
                <a:ea typeface="Hanken Grotesk Medium"/>
                <a:cs typeface="Hanken Grotesk Medium"/>
                <a:sym typeface="Hanken Grotesk Medium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9pPr>
          </a:lstStyle>
          <a:p/>
        </p:txBody>
      </p:sp>
      <p:sp>
        <p:nvSpPr>
          <p:cNvPr id="354" name="Google Shape;354;p28"/>
          <p:cNvSpPr txBox="1"/>
          <p:nvPr>
            <p:ph idx="16" type="subTitle"/>
          </p:nvPr>
        </p:nvSpPr>
        <p:spPr>
          <a:xfrm>
            <a:off x="227625" y="2276000"/>
            <a:ext cx="4291500" cy="52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180000" spcFirstLastPara="1" rIns="180000" wrap="square" tIns="9000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euton Light"/>
              <a:buNone/>
              <a:defRPr sz="1600">
                <a:latin typeface="Neuton Light"/>
                <a:ea typeface="Neuton Light"/>
                <a:cs typeface="Neuton Light"/>
                <a:sym typeface="Neuton Light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Neuton Light"/>
              <a:buNone/>
              <a:defRPr sz="1600">
                <a:latin typeface="Neuton Light"/>
                <a:ea typeface="Neuton Light"/>
                <a:cs typeface="Neuton Light"/>
                <a:sym typeface="Neuton Light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Neuton Light"/>
              <a:buNone/>
              <a:defRPr sz="1600">
                <a:latin typeface="Neuton Light"/>
                <a:ea typeface="Neuton Light"/>
                <a:cs typeface="Neuton Light"/>
                <a:sym typeface="Neuton Light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Neuton Light"/>
              <a:buNone/>
              <a:defRPr sz="1600">
                <a:latin typeface="Neuton Light"/>
                <a:ea typeface="Neuton Light"/>
                <a:cs typeface="Neuton Light"/>
                <a:sym typeface="Neuton Light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Neuton Light"/>
              <a:buNone/>
              <a:defRPr sz="1600">
                <a:latin typeface="Neuton Light"/>
                <a:ea typeface="Neuton Light"/>
                <a:cs typeface="Neuton Light"/>
                <a:sym typeface="Neuton Light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Neuton Light"/>
              <a:buNone/>
              <a:defRPr sz="1600">
                <a:latin typeface="Neuton Light"/>
                <a:ea typeface="Neuton Light"/>
                <a:cs typeface="Neuton Light"/>
                <a:sym typeface="Neuton Light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Neuton Light"/>
              <a:buNone/>
              <a:defRPr sz="1600">
                <a:latin typeface="Neuton Light"/>
                <a:ea typeface="Neuton Light"/>
                <a:cs typeface="Neuton Light"/>
                <a:sym typeface="Neuton Light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Neuton Light"/>
              <a:buNone/>
              <a:defRPr sz="1600">
                <a:latin typeface="Neuton Light"/>
                <a:ea typeface="Neuton Light"/>
                <a:cs typeface="Neuton Light"/>
                <a:sym typeface="Neuton Light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Neuton Light"/>
              <a:buNone/>
              <a:defRPr sz="1600">
                <a:latin typeface="Neuton Light"/>
                <a:ea typeface="Neuton Light"/>
                <a:cs typeface="Neuton Light"/>
                <a:sym typeface="Neuton Light"/>
              </a:defRPr>
            </a:lvl9pPr>
          </a:lstStyle>
          <a:p/>
        </p:txBody>
      </p:sp>
      <p:sp>
        <p:nvSpPr>
          <p:cNvPr id="355" name="Google Shape;355;p28"/>
          <p:cNvSpPr txBox="1"/>
          <p:nvPr>
            <p:ph idx="17" type="subTitle"/>
          </p:nvPr>
        </p:nvSpPr>
        <p:spPr>
          <a:xfrm>
            <a:off x="5401957" y="4602450"/>
            <a:ext cx="507600" cy="183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400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Hanken Grotesk"/>
              <a:buNone/>
              <a:defRPr sz="8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9pPr>
          </a:lstStyle>
          <a:p/>
        </p:txBody>
      </p:sp>
      <p:sp>
        <p:nvSpPr>
          <p:cNvPr id="356" name="Google Shape;356;p28"/>
          <p:cNvSpPr txBox="1"/>
          <p:nvPr>
            <p:ph idx="18" type="subTitle"/>
          </p:nvPr>
        </p:nvSpPr>
        <p:spPr>
          <a:xfrm>
            <a:off x="6104132" y="4602450"/>
            <a:ext cx="507600" cy="183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400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Hanken Grotesk"/>
              <a:buNone/>
              <a:defRPr sz="8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9pPr>
          </a:lstStyle>
          <a:p/>
        </p:txBody>
      </p:sp>
      <p:sp>
        <p:nvSpPr>
          <p:cNvPr id="357" name="Google Shape;357;p28"/>
          <p:cNvSpPr txBox="1"/>
          <p:nvPr>
            <p:ph idx="19" type="subTitle"/>
          </p:nvPr>
        </p:nvSpPr>
        <p:spPr>
          <a:xfrm>
            <a:off x="6811663" y="4602450"/>
            <a:ext cx="507600" cy="183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400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Hanken Grotesk"/>
              <a:buNone/>
              <a:defRPr sz="8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9pPr>
          </a:lstStyle>
          <a:p/>
        </p:txBody>
      </p:sp>
      <p:sp>
        <p:nvSpPr>
          <p:cNvPr id="358" name="Google Shape;358;p28"/>
          <p:cNvSpPr txBox="1"/>
          <p:nvPr>
            <p:ph idx="20" type="subTitle"/>
          </p:nvPr>
        </p:nvSpPr>
        <p:spPr>
          <a:xfrm>
            <a:off x="8220182" y="4602450"/>
            <a:ext cx="507600" cy="183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400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Hanken Grotesk"/>
              <a:buNone/>
              <a:defRPr sz="8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9pPr>
          </a:lstStyle>
          <a:p/>
        </p:txBody>
      </p:sp>
      <p:sp>
        <p:nvSpPr>
          <p:cNvPr id="359" name="Google Shape;359;p28"/>
          <p:cNvSpPr txBox="1"/>
          <p:nvPr>
            <p:ph idx="21" type="subTitle"/>
          </p:nvPr>
        </p:nvSpPr>
        <p:spPr>
          <a:xfrm>
            <a:off x="7516525" y="4602450"/>
            <a:ext cx="507600" cy="183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400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Hanken Grotesk"/>
              <a:buNone/>
              <a:defRPr sz="8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9pPr>
          </a:lstStyle>
          <a:p/>
        </p:txBody>
      </p:sp>
      <p:sp>
        <p:nvSpPr>
          <p:cNvPr id="360" name="Google Shape;360;p28"/>
          <p:cNvSpPr txBox="1"/>
          <p:nvPr>
            <p:ph idx="22" type="subTitle"/>
          </p:nvPr>
        </p:nvSpPr>
        <p:spPr>
          <a:xfrm>
            <a:off x="4695907" y="4059350"/>
            <a:ext cx="309600" cy="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Hanken Grotesk"/>
              <a:buNone/>
              <a:defRPr sz="8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9pPr>
          </a:lstStyle>
          <a:p/>
        </p:txBody>
      </p:sp>
      <p:sp>
        <p:nvSpPr>
          <p:cNvPr id="361" name="Google Shape;361;p28"/>
          <p:cNvSpPr txBox="1"/>
          <p:nvPr>
            <p:ph idx="23" type="subTitle"/>
          </p:nvPr>
        </p:nvSpPr>
        <p:spPr>
          <a:xfrm>
            <a:off x="4695907" y="4358875"/>
            <a:ext cx="309600" cy="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Hanken Grotesk"/>
              <a:buNone/>
              <a:defRPr sz="8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9pPr>
          </a:lstStyle>
          <a:p/>
        </p:txBody>
      </p:sp>
      <p:sp>
        <p:nvSpPr>
          <p:cNvPr id="362" name="Google Shape;362;p28"/>
          <p:cNvSpPr txBox="1"/>
          <p:nvPr>
            <p:ph idx="24" type="subTitle"/>
          </p:nvPr>
        </p:nvSpPr>
        <p:spPr>
          <a:xfrm>
            <a:off x="4695907" y="3474700"/>
            <a:ext cx="309600" cy="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Hanken Grotesk"/>
              <a:buNone/>
              <a:defRPr sz="8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9pPr>
          </a:lstStyle>
          <a:p/>
        </p:txBody>
      </p:sp>
      <p:sp>
        <p:nvSpPr>
          <p:cNvPr id="363" name="Google Shape;363;p28"/>
          <p:cNvSpPr txBox="1"/>
          <p:nvPr>
            <p:ph idx="25" type="subTitle"/>
          </p:nvPr>
        </p:nvSpPr>
        <p:spPr>
          <a:xfrm>
            <a:off x="4695907" y="3777850"/>
            <a:ext cx="309600" cy="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Hanken Grotesk"/>
              <a:buNone/>
              <a:defRPr sz="8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9pPr>
          </a:lstStyle>
          <a:p/>
        </p:txBody>
      </p:sp>
      <p:sp>
        <p:nvSpPr>
          <p:cNvPr id="364" name="Google Shape;364;p28"/>
          <p:cNvSpPr txBox="1"/>
          <p:nvPr>
            <p:ph idx="26" type="subTitle"/>
          </p:nvPr>
        </p:nvSpPr>
        <p:spPr>
          <a:xfrm>
            <a:off x="4695907" y="3181775"/>
            <a:ext cx="309600" cy="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Hanken Grotesk"/>
              <a:buNone/>
              <a:defRPr sz="8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9pPr>
          </a:lstStyle>
          <a:p/>
        </p:txBody>
      </p:sp>
      <p:sp>
        <p:nvSpPr>
          <p:cNvPr id="365" name="Google Shape;365;p28"/>
          <p:cNvSpPr txBox="1"/>
          <p:nvPr>
            <p:ph idx="27" type="title"/>
          </p:nvPr>
        </p:nvSpPr>
        <p:spPr>
          <a:xfrm>
            <a:off x="593775" y="707062"/>
            <a:ext cx="7196400" cy="61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lumns 2">
  <p:cSld name="CUSTOM_7_1_1_1_1_1_1_1_1_1_1_1_1_1_1_1_1_9">
    <p:spTree>
      <p:nvGrpSpPr>
        <p:cNvPr id="366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p29"/>
          <p:cNvSpPr txBox="1"/>
          <p:nvPr>
            <p:ph type="title"/>
          </p:nvPr>
        </p:nvSpPr>
        <p:spPr>
          <a:xfrm>
            <a:off x="2121700" y="637675"/>
            <a:ext cx="36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1600">
                <a:solidFill>
                  <a:schemeClr val="lt1"/>
                </a:solidFill>
                <a:latin typeface="Hanken Grotesk"/>
                <a:ea typeface="Hanken Grotesk"/>
                <a:cs typeface="Hanken Grotesk"/>
                <a:sym typeface="Hanken Grotesk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1600">
                <a:solidFill>
                  <a:schemeClr val="lt1"/>
                </a:solidFill>
                <a:latin typeface="Hanken Grotesk"/>
                <a:ea typeface="Hanken Grotesk"/>
                <a:cs typeface="Hanken Grotesk"/>
                <a:sym typeface="Hanken Grotesk"/>
              </a:defRPr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1600">
                <a:solidFill>
                  <a:schemeClr val="lt1"/>
                </a:solidFill>
                <a:latin typeface="Hanken Grotesk"/>
                <a:ea typeface="Hanken Grotesk"/>
                <a:cs typeface="Hanken Grotesk"/>
                <a:sym typeface="Hanken Grotesk"/>
              </a:defRPr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1600">
                <a:solidFill>
                  <a:schemeClr val="lt1"/>
                </a:solidFill>
                <a:latin typeface="Hanken Grotesk"/>
                <a:ea typeface="Hanken Grotesk"/>
                <a:cs typeface="Hanken Grotesk"/>
                <a:sym typeface="Hanken Grotesk"/>
              </a:defRPr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1600">
                <a:solidFill>
                  <a:schemeClr val="lt1"/>
                </a:solidFill>
                <a:latin typeface="Hanken Grotesk"/>
                <a:ea typeface="Hanken Grotesk"/>
                <a:cs typeface="Hanken Grotesk"/>
                <a:sym typeface="Hanken Grotesk"/>
              </a:defRPr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1600">
                <a:solidFill>
                  <a:schemeClr val="lt1"/>
                </a:solidFill>
                <a:latin typeface="Hanken Grotesk"/>
                <a:ea typeface="Hanken Grotesk"/>
                <a:cs typeface="Hanken Grotesk"/>
                <a:sym typeface="Hanken Grotesk"/>
              </a:defRPr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1600">
                <a:solidFill>
                  <a:schemeClr val="lt1"/>
                </a:solidFill>
                <a:latin typeface="Hanken Grotesk"/>
                <a:ea typeface="Hanken Grotesk"/>
                <a:cs typeface="Hanken Grotesk"/>
                <a:sym typeface="Hanken Grotesk"/>
              </a:defRPr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1600">
                <a:solidFill>
                  <a:schemeClr val="lt1"/>
                </a:solidFill>
                <a:latin typeface="Hanken Grotesk"/>
                <a:ea typeface="Hanken Grotesk"/>
                <a:cs typeface="Hanken Grotesk"/>
                <a:sym typeface="Hanken Grotesk"/>
              </a:defRPr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1600">
                <a:solidFill>
                  <a:schemeClr val="lt1"/>
                </a:solidFill>
                <a:latin typeface="Hanken Grotesk"/>
                <a:ea typeface="Hanken Grotesk"/>
                <a:cs typeface="Hanken Grotesk"/>
                <a:sym typeface="Hanken Grotesk"/>
              </a:defRPr>
            </a:lvl9pPr>
          </a:lstStyle>
          <a:p/>
        </p:txBody>
      </p:sp>
      <p:sp>
        <p:nvSpPr>
          <p:cNvPr id="368" name="Google Shape;368;p29"/>
          <p:cNvSpPr txBox="1"/>
          <p:nvPr>
            <p:ph idx="2" type="title"/>
          </p:nvPr>
        </p:nvSpPr>
        <p:spPr>
          <a:xfrm>
            <a:off x="3899225" y="637675"/>
            <a:ext cx="36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1600">
                <a:solidFill>
                  <a:schemeClr val="lt1"/>
                </a:solidFill>
                <a:latin typeface="Hanken Grotesk"/>
                <a:ea typeface="Hanken Grotesk"/>
                <a:cs typeface="Hanken Grotesk"/>
                <a:sym typeface="Hanken Grotesk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1600">
                <a:solidFill>
                  <a:schemeClr val="lt1"/>
                </a:solidFill>
                <a:latin typeface="Hanken Grotesk"/>
                <a:ea typeface="Hanken Grotesk"/>
                <a:cs typeface="Hanken Grotesk"/>
                <a:sym typeface="Hanken Grotesk"/>
              </a:defRPr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1600">
                <a:solidFill>
                  <a:schemeClr val="lt1"/>
                </a:solidFill>
                <a:latin typeface="Hanken Grotesk"/>
                <a:ea typeface="Hanken Grotesk"/>
                <a:cs typeface="Hanken Grotesk"/>
                <a:sym typeface="Hanken Grotesk"/>
              </a:defRPr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1600">
                <a:solidFill>
                  <a:schemeClr val="lt1"/>
                </a:solidFill>
                <a:latin typeface="Hanken Grotesk"/>
                <a:ea typeface="Hanken Grotesk"/>
                <a:cs typeface="Hanken Grotesk"/>
                <a:sym typeface="Hanken Grotesk"/>
              </a:defRPr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1600">
                <a:solidFill>
                  <a:schemeClr val="lt1"/>
                </a:solidFill>
                <a:latin typeface="Hanken Grotesk"/>
                <a:ea typeface="Hanken Grotesk"/>
                <a:cs typeface="Hanken Grotesk"/>
                <a:sym typeface="Hanken Grotesk"/>
              </a:defRPr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1600">
                <a:solidFill>
                  <a:schemeClr val="lt1"/>
                </a:solidFill>
                <a:latin typeface="Hanken Grotesk"/>
                <a:ea typeface="Hanken Grotesk"/>
                <a:cs typeface="Hanken Grotesk"/>
                <a:sym typeface="Hanken Grotesk"/>
              </a:defRPr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1600">
                <a:solidFill>
                  <a:schemeClr val="lt1"/>
                </a:solidFill>
                <a:latin typeface="Hanken Grotesk"/>
                <a:ea typeface="Hanken Grotesk"/>
                <a:cs typeface="Hanken Grotesk"/>
                <a:sym typeface="Hanken Grotesk"/>
              </a:defRPr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1600">
                <a:solidFill>
                  <a:schemeClr val="lt1"/>
                </a:solidFill>
                <a:latin typeface="Hanken Grotesk"/>
                <a:ea typeface="Hanken Grotesk"/>
                <a:cs typeface="Hanken Grotesk"/>
                <a:sym typeface="Hanken Grotesk"/>
              </a:defRPr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1600">
                <a:solidFill>
                  <a:schemeClr val="lt1"/>
                </a:solidFill>
                <a:latin typeface="Hanken Grotesk"/>
                <a:ea typeface="Hanken Grotesk"/>
                <a:cs typeface="Hanken Grotesk"/>
                <a:sym typeface="Hanken Grotesk"/>
              </a:defRPr>
            </a:lvl9pPr>
          </a:lstStyle>
          <a:p/>
        </p:txBody>
      </p:sp>
      <p:sp>
        <p:nvSpPr>
          <p:cNvPr id="369" name="Google Shape;369;p29"/>
          <p:cNvSpPr txBox="1"/>
          <p:nvPr>
            <p:ph idx="3" type="title"/>
          </p:nvPr>
        </p:nvSpPr>
        <p:spPr>
          <a:xfrm>
            <a:off x="5676475" y="637675"/>
            <a:ext cx="36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1600">
                <a:solidFill>
                  <a:schemeClr val="lt1"/>
                </a:solidFill>
                <a:latin typeface="Hanken Grotesk"/>
                <a:ea typeface="Hanken Grotesk"/>
                <a:cs typeface="Hanken Grotesk"/>
                <a:sym typeface="Hanken Grotesk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1600">
                <a:solidFill>
                  <a:schemeClr val="lt1"/>
                </a:solidFill>
                <a:latin typeface="Hanken Grotesk"/>
                <a:ea typeface="Hanken Grotesk"/>
                <a:cs typeface="Hanken Grotesk"/>
                <a:sym typeface="Hanken Grotesk"/>
              </a:defRPr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1600">
                <a:solidFill>
                  <a:schemeClr val="lt1"/>
                </a:solidFill>
                <a:latin typeface="Hanken Grotesk"/>
                <a:ea typeface="Hanken Grotesk"/>
                <a:cs typeface="Hanken Grotesk"/>
                <a:sym typeface="Hanken Grotesk"/>
              </a:defRPr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1600">
                <a:solidFill>
                  <a:schemeClr val="lt1"/>
                </a:solidFill>
                <a:latin typeface="Hanken Grotesk"/>
                <a:ea typeface="Hanken Grotesk"/>
                <a:cs typeface="Hanken Grotesk"/>
                <a:sym typeface="Hanken Grotesk"/>
              </a:defRPr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1600">
                <a:solidFill>
                  <a:schemeClr val="lt1"/>
                </a:solidFill>
                <a:latin typeface="Hanken Grotesk"/>
                <a:ea typeface="Hanken Grotesk"/>
                <a:cs typeface="Hanken Grotesk"/>
                <a:sym typeface="Hanken Grotesk"/>
              </a:defRPr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1600">
                <a:solidFill>
                  <a:schemeClr val="lt1"/>
                </a:solidFill>
                <a:latin typeface="Hanken Grotesk"/>
                <a:ea typeface="Hanken Grotesk"/>
                <a:cs typeface="Hanken Grotesk"/>
                <a:sym typeface="Hanken Grotesk"/>
              </a:defRPr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1600">
                <a:solidFill>
                  <a:schemeClr val="lt1"/>
                </a:solidFill>
                <a:latin typeface="Hanken Grotesk"/>
                <a:ea typeface="Hanken Grotesk"/>
                <a:cs typeface="Hanken Grotesk"/>
                <a:sym typeface="Hanken Grotesk"/>
              </a:defRPr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1600">
                <a:solidFill>
                  <a:schemeClr val="lt1"/>
                </a:solidFill>
                <a:latin typeface="Hanken Grotesk"/>
                <a:ea typeface="Hanken Grotesk"/>
                <a:cs typeface="Hanken Grotesk"/>
                <a:sym typeface="Hanken Grotesk"/>
              </a:defRPr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1600">
                <a:solidFill>
                  <a:schemeClr val="lt1"/>
                </a:solidFill>
                <a:latin typeface="Hanken Grotesk"/>
                <a:ea typeface="Hanken Grotesk"/>
                <a:cs typeface="Hanken Grotesk"/>
                <a:sym typeface="Hanken Grotesk"/>
              </a:defRPr>
            </a:lvl9pPr>
          </a:lstStyle>
          <a:p/>
        </p:txBody>
      </p:sp>
      <p:sp>
        <p:nvSpPr>
          <p:cNvPr id="370" name="Google Shape;370;p29"/>
          <p:cNvSpPr txBox="1"/>
          <p:nvPr>
            <p:ph idx="4" type="title"/>
          </p:nvPr>
        </p:nvSpPr>
        <p:spPr>
          <a:xfrm>
            <a:off x="7453725" y="637675"/>
            <a:ext cx="36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1600">
                <a:solidFill>
                  <a:schemeClr val="lt1"/>
                </a:solidFill>
                <a:latin typeface="Hanken Grotesk"/>
                <a:ea typeface="Hanken Grotesk"/>
                <a:cs typeface="Hanken Grotesk"/>
                <a:sym typeface="Hanken Grotesk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1600">
                <a:solidFill>
                  <a:schemeClr val="lt1"/>
                </a:solidFill>
                <a:latin typeface="Hanken Grotesk"/>
                <a:ea typeface="Hanken Grotesk"/>
                <a:cs typeface="Hanken Grotesk"/>
                <a:sym typeface="Hanken Grotesk"/>
              </a:defRPr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1600">
                <a:solidFill>
                  <a:schemeClr val="lt1"/>
                </a:solidFill>
                <a:latin typeface="Hanken Grotesk"/>
                <a:ea typeface="Hanken Grotesk"/>
                <a:cs typeface="Hanken Grotesk"/>
                <a:sym typeface="Hanken Grotesk"/>
              </a:defRPr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1600">
                <a:solidFill>
                  <a:schemeClr val="lt1"/>
                </a:solidFill>
                <a:latin typeface="Hanken Grotesk"/>
                <a:ea typeface="Hanken Grotesk"/>
                <a:cs typeface="Hanken Grotesk"/>
                <a:sym typeface="Hanken Grotesk"/>
              </a:defRPr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1600">
                <a:solidFill>
                  <a:schemeClr val="lt1"/>
                </a:solidFill>
                <a:latin typeface="Hanken Grotesk"/>
                <a:ea typeface="Hanken Grotesk"/>
                <a:cs typeface="Hanken Grotesk"/>
                <a:sym typeface="Hanken Grotesk"/>
              </a:defRPr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1600">
                <a:solidFill>
                  <a:schemeClr val="lt1"/>
                </a:solidFill>
                <a:latin typeface="Hanken Grotesk"/>
                <a:ea typeface="Hanken Grotesk"/>
                <a:cs typeface="Hanken Grotesk"/>
                <a:sym typeface="Hanken Grotesk"/>
              </a:defRPr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1600">
                <a:solidFill>
                  <a:schemeClr val="lt1"/>
                </a:solidFill>
                <a:latin typeface="Hanken Grotesk"/>
                <a:ea typeface="Hanken Grotesk"/>
                <a:cs typeface="Hanken Grotesk"/>
                <a:sym typeface="Hanken Grotesk"/>
              </a:defRPr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1600">
                <a:solidFill>
                  <a:schemeClr val="lt1"/>
                </a:solidFill>
                <a:latin typeface="Hanken Grotesk"/>
                <a:ea typeface="Hanken Grotesk"/>
                <a:cs typeface="Hanken Grotesk"/>
                <a:sym typeface="Hanken Grotesk"/>
              </a:defRPr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1600">
                <a:solidFill>
                  <a:schemeClr val="lt1"/>
                </a:solidFill>
                <a:latin typeface="Hanken Grotesk"/>
                <a:ea typeface="Hanken Grotesk"/>
                <a:cs typeface="Hanken Grotesk"/>
                <a:sym typeface="Hanken Grotesk"/>
              </a:defRPr>
            </a:lvl9pPr>
          </a:lstStyle>
          <a:p/>
        </p:txBody>
      </p:sp>
      <p:sp>
        <p:nvSpPr>
          <p:cNvPr id="371" name="Google Shape;371;p29"/>
          <p:cNvSpPr txBox="1"/>
          <p:nvPr>
            <p:ph idx="5" type="title"/>
          </p:nvPr>
        </p:nvSpPr>
        <p:spPr>
          <a:xfrm>
            <a:off x="341975" y="637675"/>
            <a:ext cx="36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1600">
                <a:solidFill>
                  <a:schemeClr val="lt1"/>
                </a:solidFill>
                <a:latin typeface="Hanken Grotesk"/>
                <a:ea typeface="Hanken Grotesk"/>
                <a:cs typeface="Hanken Grotesk"/>
                <a:sym typeface="Hanken Grotesk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1600">
                <a:solidFill>
                  <a:schemeClr val="lt1"/>
                </a:solidFill>
                <a:latin typeface="Hanken Grotesk"/>
                <a:ea typeface="Hanken Grotesk"/>
                <a:cs typeface="Hanken Grotesk"/>
                <a:sym typeface="Hanken Grotesk"/>
              </a:defRPr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1600">
                <a:solidFill>
                  <a:schemeClr val="lt1"/>
                </a:solidFill>
                <a:latin typeface="Hanken Grotesk"/>
                <a:ea typeface="Hanken Grotesk"/>
                <a:cs typeface="Hanken Grotesk"/>
                <a:sym typeface="Hanken Grotesk"/>
              </a:defRPr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1600">
                <a:solidFill>
                  <a:schemeClr val="lt1"/>
                </a:solidFill>
                <a:latin typeface="Hanken Grotesk"/>
                <a:ea typeface="Hanken Grotesk"/>
                <a:cs typeface="Hanken Grotesk"/>
                <a:sym typeface="Hanken Grotesk"/>
              </a:defRPr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1600">
                <a:solidFill>
                  <a:schemeClr val="lt1"/>
                </a:solidFill>
                <a:latin typeface="Hanken Grotesk"/>
                <a:ea typeface="Hanken Grotesk"/>
                <a:cs typeface="Hanken Grotesk"/>
                <a:sym typeface="Hanken Grotesk"/>
              </a:defRPr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1600">
                <a:solidFill>
                  <a:schemeClr val="lt1"/>
                </a:solidFill>
                <a:latin typeface="Hanken Grotesk"/>
                <a:ea typeface="Hanken Grotesk"/>
                <a:cs typeface="Hanken Grotesk"/>
                <a:sym typeface="Hanken Grotesk"/>
              </a:defRPr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1600">
                <a:solidFill>
                  <a:schemeClr val="lt1"/>
                </a:solidFill>
                <a:latin typeface="Hanken Grotesk"/>
                <a:ea typeface="Hanken Grotesk"/>
                <a:cs typeface="Hanken Grotesk"/>
                <a:sym typeface="Hanken Grotesk"/>
              </a:defRPr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1600">
                <a:solidFill>
                  <a:schemeClr val="lt1"/>
                </a:solidFill>
                <a:latin typeface="Hanken Grotesk"/>
                <a:ea typeface="Hanken Grotesk"/>
                <a:cs typeface="Hanken Grotesk"/>
                <a:sym typeface="Hanken Grotesk"/>
              </a:defRPr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1600">
                <a:solidFill>
                  <a:schemeClr val="lt1"/>
                </a:solidFill>
                <a:latin typeface="Hanken Grotesk"/>
                <a:ea typeface="Hanken Grotesk"/>
                <a:cs typeface="Hanken Grotesk"/>
                <a:sym typeface="Hanken Grotesk"/>
              </a:defRPr>
            </a:lvl9pPr>
          </a:lstStyle>
          <a:p/>
        </p:txBody>
      </p:sp>
      <p:sp>
        <p:nvSpPr>
          <p:cNvPr id="372" name="Google Shape;372;p29"/>
          <p:cNvSpPr txBox="1"/>
          <p:nvPr>
            <p:ph idx="6" type="title"/>
          </p:nvPr>
        </p:nvSpPr>
        <p:spPr>
          <a:xfrm>
            <a:off x="2184250" y="1183050"/>
            <a:ext cx="1440300" cy="25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9pPr>
          </a:lstStyle>
          <a:p/>
        </p:txBody>
      </p:sp>
      <p:sp>
        <p:nvSpPr>
          <p:cNvPr id="373" name="Google Shape;373;p29"/>
          <p:cNvSpPr txBox="1"/>
          <p:nvPr>
            <p:ph idx="7" type="title"/>
          </p:nvPr>
        </p:nvSpPr>
        <p:spPr>
          <a:xfrm>
            <a:off x="3962263" y="1183050"/>
            <a:ext cx="1440300" cy="25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9pPr>
          </a:lstStyle>
          <a:p/>
        </p:txBody>
      </p:sp>
      <p:sp>
        <p:nvSpPr>
          <p:cNvPr id="374" name="Google Shape;374;p29"/>
          <p:cNvSpPr txBox="1"/>
          <p:nvPr>
            <p:ph idx="8" type="title"/>
          </p:nvPr>
        </p:nvSpPr>
        <p:spPr>
          <a:xfrm>
            <a:off x="406525" y="1183050"/>
            <a:ext cx="1440300" cy="25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9pPr>
          </a:lstStyle>
          <a:p/>
        </p:txBody>
      </p:sp>
      <p:sp>
        <p:nvSpPr>
          <p:cNvPr id="375" name="Google Shape;375;p29"/>
          <p:cNvSpPr txBox="1"/>
          <p:nvPr>
            <p:ph idx="9" type="title"/>
          </p:nvPr>
        </p:nvSpPr>
        <p:spPr>
          <a:xfrm>
            <a:off x="5729600" y="1183050"/>
            <a:ext cx="1440300" cy="25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9pPr>
          </a:lstStyle>
          <a:p/>
        </p:txBody>
      </p:sp>
      <p:sp>
        <p:nvSpPr>
          <p:cNvPr id="376" name="Google Shape;376;p29"/>
          <p:cNvSpPr txBox="1"/>
          <p:nvPr>
            <p:ph idx="13" type="title"/>
          </p:nvPr>
        </p:nvSpPr>
        <p:spPr>
          <a:xfrm>
            <a:off x="7518138" y="1183050"/>
            <a:ext cx="1440300" cy="25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9pPr>
          </a:lstStyle>
          <a:p/>
        </p:txBody>
      </p:sp>
      <p:sp>
        <p:nvSpPr>
          <p:cNvPr id="377" name="Google Shape;377;p29"/>
          <p:cNvSpPr txBox="1"/>
          <p:nvPr>
            <p:ph idx="1" type="body"/>
          </p:nvPr>
        </p:nvSpPr>
        <p:spPr>
          <a:xfrm>
            <a:off x="223881" y="3318500"/>
            <a:ext cx="1778400" cy="651600"/>
          </a:xfrm>
          <a:prstGeom prst="rect">
            <a:avLst/>
          </a:prstGeom>
          <a:noFill/>
          <a:ln>
            <a:noFill/>
          </a:ln>
        </p:spPr>
        <p:txBody>
          <a:bodyPr anchorCtr="0" anchor="t" bIns="54000" lIns="108000" spcFirstLastPara="1" rIns="108000" wrap="square" tIns="5400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378" name="Google Shape;378;p29"/>
          <p:cNvSpPr txBox="1"/>
          <p:nvPr>
            <p:ph idx="14" type="body"/>
          </p:nvPr>
        </p:nvSpPr>
        <p:spPr>
          <a:xfrm>
            <a:off x="2004019" y="3316400"/>
            <a:ext cx="1778400" cy="651600"/>
          </a:xfrm>
          <a:prstGeom prst="rect">
            <a:avLst/>
          </a:prstGeom>
          <a:noFill/>
          <a:ln>
            <a:noFill/>
          </a:ln>
        </p:spPr>
        <p:txBody>
          <a:bodyPr anchorCtr="0" anchor="t" bIns="54000" lIns="108000" spcFirstLastPara="1" rIns="108000" wrap="square" tIns="5400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379" name="Google Shape;379;p29"/>
          <p:cNvSpPr txBox="1"/>
          <p:nvPr>
            <p:ph idx="15" type="body"/>
          </p:nvPr>
        </p:nvSpPr>
        <p:spPr>
          <a:xfrm>
            <a:off x="3781781" y="3317450"/>
            <a:ext cx="1778400" cy="651600"/>
          </a:xfrm>
          <a:prstGeom prst="rect">
            <a:avLst/>
          </a:prstGeom>
          <a:noFill/>
          <a:ln>
            <a:noFill/>
          </a:ln>
        </p:spPr>
        <p:txBody>
          <a:bodyPr anchorCtr="0" anchor="t" bIns="54000" lIns="108000" spcFirstLastPara="1" rIns="108000" wrap="square" tIns="5400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380" name="Google Shape;380;p29"/>
          <p:cNvSpPr txBox="1"/>
          <p:nvPr>
            <p:ph idx="16" type="body"/>
          </p:nvPr>
        </p:nvSpPr>
        <p:spPr>
          <a:xfrm>
            <a:off x="5559956" y="3315350"/>
            <a:ext cx="1778400" cy="651600"/>
          </a:xfrm>
          <a:prstGeom prst="rect">
            <a:avLst/>
          </a:prstGeom>
          <a:noFill/>
          <a:ln>
            <a:noFill/>
          </a:ln>
        </p:spPr>
        <p:txBody>
          <a:bodyPr anchorCtr="0" anchor="t" bIns="54000" lIns="108000" spcFirstLastPara="1" rIns="108000" wrap="square" tIns="5400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381" name="Google Shape;381;p29"/>
          <p:cNvSpPr txBox="1"/>
          <p:nvPr>
            <p:ph idx="17" type="body"/>
          </p:nvPr>
        </p:nvSpPr>
        <p:spPr>
          <a:xfrm>
            <a:off x="7341056" y="3315350"/>
            <a:ext cx="1778400" cy="651600"/>
          </a:xfrm>
          <a:prstGeom prst="rect">
            <a:avLst/>
          </a:prstGeom>
          <a:noFill/>
          <a:ln>
            <a:noFill/>
          </a:ln>
        </p:spPr>
        <p:txBody>
          <a:bodyPr anchorCtr="0" anchor="t" bIns="54000" lIns="108000" spcFirstLastPara="1" rIns="108000" wrap="square" tIns="5400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382" name="Google Shape;382;p29"/>
          <p:cNvSpPr txBox="1"/>
          <p:nvPr>
            <p:ph idx="18" type="body"/>
          </p:nvPr>
        </p:nvSpPr>
        <p:spPr>
          <a:xfrm>
            <a:off x="223881" y="4143425"/>
            <a:ext cx="1778400" cy="651600"/>
          </a:xfrm>
          <a:prstGeom prst="rect">
            <a:avLst/>
          </a:prstGeom>
          <a:noFill/>
          <a:ln>
            <a:noFill/>
          </a:ln>
        </p:spPr>
        <p:txBody>
          <a:bodyPr anchorCtr="0" anchor="t" bIns="54000" lIns="108000" spcFirstLastPara="1" rIns="108000" wrap="square" tIns="5400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383" name="Google Shape;383;p29"/>
          <p:cNvSpPr txBox="1"/>
          <p:nvPr>
            <p:ph idx="19" type="body"/>
          </p:nvPr>
        </p:nvSpPr>
        <p:spPr>
          <a:xfrm>
            <a:off x="2004019" y="4143425"/>
            <a:ext cx="1778400" cy="651600"/>
          </a:xfrm>
          <a:prstGeom prst="rect">
            <a:avLst/>
          </a:prstGeom>
          <a:noFill/>
          <a:ln>
            <a:noFill/>
          </a:ln>
        </p:spPr>
        <p:txBody>
          <a:bodyPr anchorCtr="0" anchor="t" bIns="54000" lIns="108000" spcFirstLastPara="1" rIns="108000" wrap="square" tIns="5400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384" name="Google Shape;384;p29"/>
          <p:cNvSpPr txBox="1"/>
          <p:nvPr>
            <p:ph idx="20" type="body"/>
          </p:nvPr>
        </p:nvSpPr>
        <p:spPr>
          <a:xfrm>
            <a:off x="3781781" y="4143425"/>
            <a:ext cx="1778400" cy="651600"/>
          </a:xfrm>
          <a:prstGeom prst="rect">
            <a:avLst/>
          </a:prstGeom>
          <a:noFill/>
          <a:ln>
            <a:noFill/>
          </a:ln>
        </p:spPr>
        <p:txBody>
          <a:bodyPr anchorCtr="0" anchor="t" bIns="54000" lIns="108000" spcFirstLastPara="1" rIns="108000" wrap="square" tIns="5400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385" name="Google Shape;385;p29"/>
          <p:cNvSpPr txBox="1"/>
          <p:nvPr>
            <p:ph idx="21" type="body"/>
          </p:nvPr>
        </p:nvSpPr>
        <p:spPr>
          <a:xfrm>
            <a:off x="5559956" y="4143425"/>
            <a:ext cx="1778400" cy="651600"/>
          </a:xfrm>
          <a:prstGeom prst="rect">
            <a:avLst/>
          </a:prstGeom>
          <a:noFill/>
          <a:ln>
            <a:noFill/>
          </a:ln>
        </p:spPr>
        <p:txBody>
          <a:bodyPr anchorCtr="0" anchor="t" bIns="54000" lIns="108000" spcFirstLastPara="1" rIns="108000" wrap="square" tIns="5400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386" name="Google Shape;386;p29"/>
          <p:cNvSpPr txBox="1"/>
          <p:nvPr>
            <p:ph idx="22" type="body"/>
          </p:nvPr>
        </p:nvSpPr>
        <p:spPr>
          <a:xfrm>
            <a:off x="7341056" y="4143425"/>
            <a:ext cx="1778400" cy="651600"/>
          </a:xfrm>
          <a:prstGeom prst="rect">
            <a:avLst/>
          </a:prstGeom>
          <a:noFill/>
          <a:ln>
            <a:noFill/>
          </a:ln>
        </p:spPr>
        <p:txBody>
          <a:bodyPr anchorCtr="0" anchor="t" bIns="54000" lIns="108000" spcFirstLastPara="1" rIns="108000" wrap="square" tIns="5400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387" name="Google Shape;387;p29"/>
          <p:cNvSpPr txBox="1"/>
          <p:nvPr>
            <p:ph idx="23" type="title"/>
          </p:nvPr>
        </p:nvSpPr>
        <p:spPr>
          <a:xfrm>
            <a:off x="3782413" y="1925063"/>
            <a:ext cx="1778700" cy="651900"/>
          </a:xfrm>
          <a:prstGeom prst="rect">
            <a:avLst/>
          </a:prstGeom>
          <a:noFill/>
          <a:ln>
            <a:noFill/>
          </a:ln>
        </p:spPr>
        <p:txBody>
          <a:bodyPr anchorCtr="0" anchor="t" bIns="54000" lIns="108000" spcFirstLastPara="1" rIns="10800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9pPr>
          </a:lstStyle>
          <a:p/>
        </p:txBody>
      </p:sp>
      <p:sp>
        <p:nvSpPr>
          <p:cNvPr id="388" name="Google Shape;388;p29"/>
          <p:cNvSpPr txBox="1"/>
          <p:nvPr>
            <p:ph idx="24" type="title"/>
          </p:nvPr>
        </p:nvSpPr>
        <p:spPr>
          <a:xfrm>
            <a:off x="2004613" y="1924013"/>
            <a:ext cx="1778700" cy="651900"/>
          </a:xfrm>
          <a:prstGeom prst="rect">
            <a:avLst/>
          </a:prstGeom>
          <a:noFill/>
          <a:ln>
            <a:noFill/>
          </a:ln>
        </p:spPr>
        <p:txBody>
          <a:bodyPr anchorCtr="0" anchor="t" bIns="54000" lIns="108000" spcFirstLastPara="1" rIns="10800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9pPr>
          </a:lstStyle>
          <a:p/>
        </p:txBody>
      </p:sp>
      <p:sp>
        <p:nvSpPr>
          <p:cNvPr id="389" name="Google Shape;389;p29"/>
          <p:cNvSpPr txBox="1"/>
          <p:nvPr>
            <p:ph idx="25" type="title"/>
          </p:nvPr>
        </p:nvSpPr>
        <p:spPr>
          <a:xfrm>
            <a:off x="227650" y="1926113"/>
            <a:ext cx="1778700" cy="651900"/>
          </a:xfrm>
          <a:prstGeom prst="rect">
            <a:avLst/>
          </a:prstGeom>
          <a:noFill/>
          <a:ln>
            <a:noFill/>
          </a:ln>
        </p:spPr>
        <p:txBody>
          <a:bodyPr anchorCtr="0" anchor="t" bIns="54000" lIns="108000" spcFirstLastPara="1" rIns="10800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9pPr>
          </a:lstStyle>
          <a:p/>
        </p:txBody>
      </p:sp>
      <p:sp>
        <p:nvSpPr>
          <p:cNvPr id="390" name="Google Shape;390;p29"/>
          <p:cNvSpPr txBox="1"/>
          <p:nvPr>
            <p:ph idx="26" type="title"/>
          </p:nvPr>
        </p:nvSpPr>
        <p:spPr>
          <a:xfrm>
            <a:off x="7340875" y="1922963"/>
            <a:ext cx="1778700" cy="651900"/>
          </a:xfrm>
          <a:prstGeom prst="rect">
            <a:avLst/>
          </a:prstGeom>
          <a:noFill/>
          <a:ln>
            <a:noFill/>
          </a:ln>
        </p:spPr>
        <p:txBody>
          <a:bodyPr anchorCtr="0" anchor="t" bIns="54000" lIns="108000" spcFirstLastPara="1" rIns="10800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9pPr>
          </a:lstStyle>
          <a:p/>
        </p:txBody>
      </p:sp>
      <p:sp>
        <p:nvSpPr>
          <p:cNvPr id="391" name="Google Shape;391;p29"/>
          <p:cNvSpPr txBox="1"/>
          <p:nvPr>
            <p:ph idx="27" type="title"/>
          </p:nvPr>
        </p:nvSpPr>
        <p:spPr>
          <a:xfrm>
            <a:off x="5559375" y="1922963"/>
            <a:ext cx="1778700" cy="651900"/>
          </a:xfrm>
          <a:prstGeom prst="rect">
            <a:avLst/>
          </a:prstGeom>
          <a:noFill/>
          <a:ln>
            <a:noFill/>
          </a:ln>
        </p:spPr>
        <p:txBody>
          <a:bodyPr anchorCtr="0" anchor="t" bIns="54000" lIns="108000" spcFirstLastPara="1" rIns="10800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9pPr>
          </a:lstStyle>
          <a:p/>
        </p:txBody>
      </p:sp>
      <p:sp>
        <p:nvSpPr>
          <p:cNvPr id="392" name="Google Shape;392;p29"/>
          <p:cNvSpPr txBox="1"/>
          <p:nvPr>
            <p:ph idx="28" type="subTitle"/>
          </p:nvPr>
        </p:nvSpPr>
        <p:spPr>
          <a:xfrm>
            <a:off x="594025" y="184700"/>
            <a:ext cx="36963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b="1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sp>
        <p:nvSpPr>
          <p:cNvPr id="393" name="Google Shape;393;p29"/>
          <p:cNvSpPr txBox="1"/>
          <p:nvPr>
            <p:ph idx="29" type="body"/>
          </p:nvPr>
        </p:nvSpPr>
        <p:spPr>
          <a:xfrm>
            <a:off x="223881" y="2490413"/>
            <a:ext cx="1778400" cy="651600"/>
          </a:xfrm>
          <a:prstGeom prst="rect">
            <a:avLst/>
          </a:prstGeom>
          <a:noFill/>
          <a:ln>
            <a:noFill/>
          </a:ln>
        </p:spPr>
        <p:txBody>
          <a:bodyPr anchorCtr="0" anchor="t" bIns="54000" lIns="108000" spcFirstLastPara="1" rIns="108000" wrap="square" tIns="5400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394" name="Google Shape;394;p29"/>
          <p:cNvSpPr txBox="1"/>
          <p:nvPr>
            <p:ph idx="30" type="body"/>
          </p:nvPr>
        </p:nvSpPr>
        <p:spPr>
          <a:xfrm>
            <a:off x="2004019" y="2488313"/>
            <a:ext cx="1778400" cy="651600"/>
          </a:xfrm>
          <a:prstGeom prst="rect">
            <a:avLst/>
          </a:prstGeom>
          <a:noFill/>
          <a:ln>
            <a:noFill/>
          </a:ln>
        </p:spPr>
        <p:txBody>
          <a:bodyPr anchorCtr="0" anchor="t" bIns="54000" lIns="108000" spcFirstLastPara="1" rIns="108000" wrap="square" tIns="5400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395" name="Google Shape;395;p29"/>
          <p:cNvSpPr txBox="1"/>
          <p:nvPr>
            <p:ph idx="31" type="body"/>
          </p:nvPr>
        </p:nvSpPr>
        <p:spPr>
          <a:xfrm>
            <a:off x="3781781" y="2489363"/>
            <a:ext cx="1778400" cy="651600"/>
          </a:xfrm>
          <a:prstGeom prst="rect">
            <a:avLst/>
          </a:prstGeom>
          <a:noFill/>
          <a:ln>
            <a:noFill/>
          </a:ln>
        </p:spPr>
        <p:txBody>
          <a:bodyPr anchorCtr="0" anchor="t" bIns="54000" lIns="108000" spcFirstLastPara="1" rIns="108000" wrap="square" tIns="5400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396" name="Google Shape;396;p29"/>
          <p:cNvSpPr txBox="1"/>
          <p:nvPr>
            <p:ph idx="32" type="body"/>
          </p:nvPr>
        </p:nvSpPr>
        <p:spPr>
          <a:xfrm>
            <a:off x="5559956" y="2487263"/>
            <a:ext cx="1778400" cy="651600"/>
          </a:xfrm>
          <a:prstGeom prst="rect">
            <a:avLst/>
          </a:prstGeom>
          <a:noFill/>
          <a:ln>
            <a:noFill/>
          </a:ln>
        </p:spPr>
        <p:txBody>
          <a:bodyPr anchorCtr="0" anchor="t" bIns="54000" lIns="108000" spcFirstLastPara="1" rIns="108000" wrap="square" tIns="5400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397" name="Google Shape;397;p29"/>
          <p:cNvSpPr txBox="1"/>
          <p:nvPr>
            <p:ph idx="33" type="body"/>
          </p:nvPr>
        </p:nvSpPr>
        <p:spPr>
          <a:xfrm>
            <a:off x="7341056" y="2487263"/>
            <a:ext cx="1778400" cy="651600"/>
          </a:xfrm>
          <a:prstGeom prst="rect">
            <a:avLst/>
          </a:prstGeom>
          <a:noFill/>
          <a:ln>
            <a:noFill/>
          </a:ln>
        </p:spPr>
        <p:txBody>
          <a:bodyPr anchorCtr="0" anchor="t" bIns="54000" lIns="108000" spcFirstLastPara="1" rIns="108000" wrap="square" tIns="5400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Graphics 1">
  <p:cSld name="CUSTOM_7_1_1_1_1_1_1_1_1_1_1_1_1_1_1_1_1_7">
    <p:spTree>
      <p:nvGrpSpPr>
        <p:cNvPr id="398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p30"/>
          <p:cNvSpPr txBox="1"/>
          <p:nvPr>
            <p:ph idx="1" type="subTitle"/>
          </p:nvPr>
        </p:nvSpPr>
        <p:spPr>
          <a:xfrm>
            <a:off x="594025" y="184700"/>
            <a:ext cx="36963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b="1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sp>
        <p:nvSpPr>
          <p:cNvPr id="400" name="Google Shape;400;p30"/>
          <p:cNvSpPr txBox="1"/>
          <p:nvPr>
            <p:ph type="title"/>
          </p:nvPr>
        </p:nvSpPr>
        <p:spPr>
          <a:xfrm>
            <a:off x="594025" y="539600"/>
            <a:ext cx="7196700" cy="576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0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0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0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0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0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0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0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0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000"/>
            </a:lvl9pPr>
          </a:lstStyle>
          <a:p/>
        </p:txBody>
      </p:sp>
      <p:cxnSp>
        <p:nvCxnSpPr>
          <p:cNvPr id="401" name="Google Shape;401;p30"/>
          <p:cNvCxnSpPr/>
          <p:nvPr/>
        </p:nvCxnSpPr>
        <p:spPr>
          <a:xfrm rot="10800000">
            <a:off x="1721971" y="1322379"/>
            <a:ext cx="0" cy="32229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dot"/>
            <a:round/>
            <a:headEnd len="sm" w="sm" type="none"/>
            <a:tailEnd len="sm" w="sm" type="none"/>
          </a:ln>
        </p:spPr>
      </p:cxnSp>
      <p:cxnSp>
        <p:nvCxnSpPr>
          <p:cNvPr id="402" name="Google Shape;402;p30"/>
          <p:cNvCxnSpPr/>
          <p:nvPr/>
        </p:nvCxnSpPr>
        <p:spPr>
          <a:xfrm rot="10800000">
            <a:off x="3185875" y="1321065"/>
            <a:ext cx="0" cy="32229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dot"/>
            <a:round/>
            <a:headEnd len="sm" w="sm" type="none"/>
            <a:tailEnd len="sm" w="sm" type="none"/>
          </a:ln>
        </p:spPr>
      </p:cxnSp>
      <p:cxnSp>
        <p:nvCxnSpPr>
          <p:cNvPr id="403" name="Google Shape;403;p30"/>
          <p:cNvCxnSpPr/>
          <p:nvPr/>
        </p:nvCxnSpPr>
        <p:spPr>
          <a:xfrm rot="10800000">
            <a:off x="4620526" y="1322379"/>
            <a:ext cx="0" cy="32229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dot"/>
            <a:round/>
            <a:headEnd len="sm" w="sm" type="none"/>
            <a:tailEnd len="sm" w="sm" type="none"/>
          </a:ln>
        </p:spPr>
      </p:cxnSp>
      <p:cxnSp>
        <p:nvCxnSpPr>
          <p:cNvPr id="404" name="Google Shape;404;p30"/>
          <p:cNvCxnSpPr/>
          <p:nvPr/>
        </p:nvCxnSpPr>
        <p:spPr>
          <a:xfrm rot="10800000">
            <a:off x="6053808" y="1322379"/>
            <a:ext cx="0" cy="32229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dot"/>
            <a:round/>
            <a:headEnd len="sm" w="sm" type="none"/>
            <a:tailEnd len="sm" w="sm" type="none"/>
          </a:ln>
        </p:spPr>
      </p:cxnSp>
      <p:cxnSp>
        <p:nvCxnSpPr>
          <p:cNvPr id="405" name="Google Shape;405;p30"/>
          <p:cNvCxnSpPr/>
          <p:nvPr/>
        </p:nvCxnSpPr>
        <p:spPr>
          <a:xfrm rot="10800000">
            <a:off x="7487809" y="1321073"/>
            <a:ext cx="0" cy="32229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dot"/>
            <a:round/>
            <a:headEnd len="sm" w="sm" type="none"/>
            <a:tailEnd len="sm" w="sm" type="none"/>
          </a:ln>
        </p:spPr>
      </p:cxnSp>
      <p:cxnSp>
        <p:nvCxnSpPr>
          <p:cNvPr id="406" name="Google Shape;406;p30"/>
          <p:cNvCxnSpPr/>
          <p:nvPr/>
        </p:nvCxnSpPr>
        <p:spPr>
          <a:xfrm rot="10800000">
            <a:off x="997162" y="4125842"/>
            <a:ext cx="7531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dot"/>
            <a:round/>
            <a:headEnd len="sm" w="sm" type="none"/>
            <a:tailEnd len="sm" w="sm" type="none"/>
          </a:ln>
        </p:spPr>
      </p:cxnSp>
      <p:cxnSp>
        <p:nvCxnSpPr>
          <p:cNvPr id="407" name="Google Shape;407;p30"/>
          <p:cNvCxnSpPr/>
          <p:nvPr/>
        </p:nvCxnSpPr>
        <p:spPr>
          <a:xfrm rot="10800000">
            <a:off x="997162" y="3532492"/>
            <a:ext cx="7531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dot"/>
            <a:round/>
            <a:headEnd len="sm" w="sm" type="none"/>
            <a:tailEnd len="sm" w="sm" type="none"/>
          </a:ln>
        </p:spPr>
      </p:cxnSp>
      <p:cxnSp>
        <p:nvCxnSpPr>
          <p:cNvPr id="408" name="Google Shape;408;p30"/>
          <p:cNvCxnSpPr/>
          <p:nvPr/>
        </p:nvCxnSpPr>
        <p:spPr>
          <a:xfrm rot="10800000">
            <a:off x="997162" y="2933172"/>
            <a:ext cx="7531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dot"/>
            <a:round/>
            <a:headEnd len="sm" w="sm" type="none"/>
            <a:tailEnd len="sm" w="sm" type="none"/>
          </a:ln>
        </p:spPr>
      </p:cxnSp>
      <p:cxnSp>
        <p:nvCxnSpPr>
          <p:cNvPr id="409" name="Google Shape;409;p30"/>
          <p:cNvCxnSpPr/>
          <p:nvPr/>
        </p:nvCxnSpPr>
        <p:spPr>
          <a:xfrm rot="10800000">
            <a:off x="997162" y="2335841"/>
            <a:ext cx="7531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dot"/>
            <a:round/>
            <a:headEnd len="sm" w="sm" type="none"/>
            <a:tailEnd len="sm" w="sm" type="none"/>
          </a:ln>
        </p:spPr>
      </p:cxnSp>
      <p:cxnSp>
        <p:nvCxnSpPr>
          <p:cNvPr id="410" name="Google Shape;410;p30"/>
          <p:cNvCxnSpPr/>
          <p:nvPr/>
        </p:nvCxnSpPr>
        <p:spPr>
          <a:xfrm rot="10800000">
            <a:off x="997162" y="1737130"/>
            <a:ext cx="7531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dot"/>
            <a:round/>
            <a:headEnd len="sm" w="sm" type="none"/>
            <a:tailEnd len="sm" w="sm" type="none"/>
          </a:ln>
        </p:spPr>
      </p:cxnSp>
      <p:cxnSp>
        <p:nvCxnSpPr>
          <p:cNvPr id="411" name="Google Shape;411;p30"/>
          <p:cNvCxnSpPr/>
          <p:nvPr/>
        </p:nvCxnSpPr>
        <p:spPr>
          <a:xfrm rot="10800000">
            <a:off x="997686" y="4545103"/>
            <a:ext cx="7531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412" name="Google Shape;412;p30"/>
          <p:cNvCxnSpPr/>
          <p:nvPr/>
        </p:nvCxnSpPr>
        <p:spPr>
          <a:xfrm rot="10800000">
            <a:off x="997311" y="1316605"/>
            <a:ext cx="0" cy="3234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13" name="Google Shape;413;p30"/>
          <p:cNvSpPr txBox="1"/>
          <p:nvPr>
            <p:ph idx="2" type="subTitle"/>
          </p:nvPr>
        </p:nvSpPr>
        <p:spPr>
          <a:xfrm>
            <a:off x="1730075" y="4545279"/>
            <a:ext cx="1037400" cy="375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400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Hanken Grotesk"/>
              <a:buNone/>
              <a:defRPr b="1" sz="8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9pPr>
          </a:lstStyle>
          <a:p/>
        </p:txBody>
      </p:sp>
      <p:sp>
        <p:nvSpPr>
          <p:cNvPr id="414" name="Google Shape;414;p30"/>
          <p:cNvSpPr txBox="1"/>
          <p:nvPr>
            <p:ph idx="3" type="subTitle"/>
          </p:nvPr>
        </p:nvSpPr>
        <p:spPr>
          <a:xfrm>
            <a:off x="3165294" y="4545279"/>
            <a:ext cx="1037400" cy="375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400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Hanken Grotesk"/>
              <a:buNone/>
              <a:defRPr b="1" sz="8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9pPr>
          </a:lstStyle>
          <a:p/>
        </p:txBody>
      </p:sp>
      <p:sp>
        <p:nvSpPr>
          <p:cNvPr id="415" name="Google Shape;415;p30"/>
          <p:cNvSpPr txBox="1"/>
          <p:nvPr>
            <p:ph idx="4" type="subTitle"/>
          </p:nvPr>
        </p:nvSpPr>
        <p:spPr>
          <a:xfrm>
            <a:off x="4611461" y="4545279"/>
            <a:ext cx="1037400" cy="375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400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Hanken Grotesk"/>
              <a:buNone/>
              <a:defRPr b="1" sz="8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9pPr>
          </a:lstStyle>
          <a:p/>
        </p:txBody>
      </p:sp>
      <p:sp>
        <p:nvSpPr>
          <p:cNvPr id="416" name="Google Shape;416;p30"/>
          <p:cNvSpPr txBox="1"/>
          <p:nvPr>
            <p:ph idx="5" type="subTitle"/>
          </p:nvPr>
        </p:nvSpPr>
        <p:spPr>
          <a:xfrm>
            <a:off x="7490421" y="4545279"/>
            <a:ext cx="1037400" cy="375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400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Hanken Grotesk"/>
              <a:buNone/>
              <a:defRPr b="1" sz="8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9pPr>
          </a:lstStyle>
          <a:p/>
        </p:txBody>
      </p:sp>
      <p:sp>
        <p:nvSpPr>
          <p:cNvPr id="417" name="Google Shape;417;p30"/>
          <p:cNvSpPr txBox="1"/>
          <p:nvPr>
            <p:ph idx="6" type="subTitle"/>
          </p:nvPr>
        </p:nvSpPr>
        <p:spPr>
          <a:xfrm>
            <a:off x="6052173" y="4545279"/>
            <a:ext cx="1037400" cy="375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400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Hanken Grotesk"/>
              <a:buNone/>
              <a:defRPr b="1" sz="8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9pPr>
          </a:lstStyle>
          <a:p/>
        </p:txBody>
      </p:sp>
      <p:sp>
        <p:nvSpPr>
          <p:cNvPr id="418" name="Google Shape;418;p30"/>
          <p:cNvSpPr txBox="1"/>
          <p:nvPr>
            <p:ph idx="7" type="subTitle"/>
          </p:nvPr>
        </p:nvSpPr>
        <p:spPr>
          <a:xfrm>
            <a:off x="286936" y="3435204"/>
            <a:ext cx="632700" cy="191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Hanken Grotesk"/>
              <a:buNone/>
              <a:defRPr b="1" sz="8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9pPr>
          </a:lstStyle>
          <a:p/>
        </p:txBody>
      </p:sp>
      <p:sp>
        <p:nvSpPr>
          <p:cNvPr id="419" name="Google Shape;419;p30"/>
          <p:cNvSpPr txBox="1"/>
          <p:nvPr>
            <p:ph idx="8" type="subTitle"/>
          </p:nvPr>
        </p:nvSpPr>
        <p:spPr>
          <a:xfrm>
            <a:off x="286936" y="4047421"/>
            <a:ext cx="632700" cy="191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Hanken Grotesk"/>
              <a:buNone/>
              <a:defRPr b="1" sz="8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9pPr>
          </a:lstStyle>
          <a:p/>
        </p:txBody>
      </p:sp>
      <p:sp>
        <p:nvSpPr>
          <p:cNvPr id="420" name="Google Shape;420;p30"/>
          <p:cNvSpPr txBox="1"/>
          <p:nvPr>
            <p:ph idx="9" type="subTitle"/>
          </p:nvPr>
        </p:nvSpPr>
        <p:spPr>
          <a:xfrm>
            <a:off x="286936" y="2240202"/>
            <a:ext cx="632700" cy="191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Hanken Grotesk"/>
              <a:buNone/>
              <a:defRPr b="1" sz="8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9pPr>
          </a:lstStyle>
          <a:p/>
        </p:txBody>
      </p:sp>
      <p:sp>
        <p:nvSpPr>
          <p:cNvPr id="421" name="Google Shape;421;p30"/>
          <p:cNvSpPr txBox="1"/>
          <p:nvPr>
            <p:ph idx="13" type="subTitle"/>
          </p:nvPr>
        </p:nvSpPr>
        <p:spPr>
          <a:xfrm>
            <a:off x="286936" y="2859829"/>
            <a:ext cx="632700" cy="191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Hanken Grotesk"/>
              <a:buNone/>
              <a:defRPr b="1" sz="8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9pPr>
          </a:lstStyle>
          <a:p/>
        </p:txBody>
      </p:sp>
      <p:sp>
        <p:nvSpPr>
          <p:cNvPr id="422" name="Google Shape;422;p30"/>
          <p:cNvSpPr txBox="1"/>
          <p:nvPr>
            <p:ph idx="14" type="subTitle"/>
          </p:nvPr>
        </p:nvSpPr>
        <p:spPr>
          <a:xfrm>
            <a:off x="286936" y="1641475"/>
            <a:ext cx="632700" cy="191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Hanken Grotesk"/>
              <a:buNone/>
              <a:defRPr b="1" sz="8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Hanken Grotesk"/>
              <a:buNone/>
              <a:defRPr b="1" sz="800"/>
            </a:lvl9pPr>
          </a:lstStyle>
          <a:p/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Graphics 2">
  <p:cSld name="CUSTOM_7_1_1_1_1_1_1_1_1_1_1_1_1_1_1_1_1_8">
    <p:bg>
      <p:bgPr>
        <a:solidFill>
          <a:schemeClr val="dk2"/>
        </a:solidFill>
      </p:bgPr>
    </p:bg>
    <p:spTree>
      <p:nvGrpSpPr>
        <p:cNvPr id="423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p31"/>
          <p:cNvSpPr txBox="1"/>
          <p:nvPr>
            <p:ph idx="1" type="body"/>
          </p:nvPr>
        </p:nvSpPr>
        <p:spPr>
          <a:xfrm>
            <a:off x="6832625" y="4360925"/>
            <a:ext cx="2120400" cy="49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180000" spcFirstLastPara="1" rIns="180000" wrap="square" tIns="54000">
            <a:norm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425" name="Google Shape;425;p31"/>
          <p:cNvSpPr txBox="1"/>
          <p:nvPr>
            <p:ph idx="2" type="body"/>
          </p:nvPr>
        </p:nvSpPr>
        <p:spPr>
          <a:xfrm>
            <a:off x="4619575" y="4360925"/>
            <a:ext cx="2120400" cy="49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180000" spcFirstLastPara="1" rIns="180000" wrap="square" tIns="54000">
            <a:norm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426" name="Google Shape;426;p31"/>
          <p:cNvSpPr txBox="1"/>
          <p:nvPr>
            <p:ph idx="3" type="body"/>
          </p:nvPr>
        </p:nvSpPr>
        <p:spPr>
          <a:xfrm>
            <a:off x="2406525" y="4360925"/>
            <a:ext cx="2120400" cy="49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180000" spcFirstLastPara="1" rIns="180000" wrap="square" tIns="54000">
            <a:norm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427" name="Google Shape;427;p31"/>
          <p:cNvSpPr txBox="1"/>
          <p:nvPr>
            <p:ph idx="4" type="body"/>
          </p:nvPr>
        </p:nvSpPr>
        <p:spPr>
          <a:xfrm>
            <a:off x="193475" y="4360925"/>
            <a:ext cx="2120400" cy="49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180000" spcFirstLastPara="1" rIns="180000" wrap="square" tIns="54000">
            <a:norm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428" name="Google Shape;428;p31"/>
          <p:cNvSpPr txBox="1"/>
          <p:nvPr>
            <p:ph idx="5" type="body"/>
          </p:nvPr>
        </p:nvSpPr>
        <p:spPr>
          <a:xfrm>
            <a:off x="6831375" y="2557613"/>
            <a:ext cx="2120400" cy="49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180000" spcFirstLastPara="1" rIns="180000" wrap="square" tIns="54000">
            <a:norm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429" name="Google Shape;429;p31"/>
          <p:cNvSpPr txBox="1"/>
          <p:nvPr>
            <p:ph idx="6" type="body"/>
          </p:nvPr>
        </p:nvSpPr>
        <p:spPr>
          <a:xfrm>
            <a:off x="4618325" y="2557613"/>
            <a:ext cx="2120400" cy="49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180000" spcFirstLastPara="1" rIns="180000" wrap="square" tIns="54000">
            <a:norm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430" name="Google Shape;430;p31"/>
          <p:cNvSpPr txBox="1"/>
          <p:nvPr>
            <p:ph idx="7" type="body"/>
          </p:nvPr>
        </p:nvSpPr>
        <p:spPr>
          <a:xfrm>
            <a:off x="2405275" y="2557613"/>
            <a:ext cx="2120400" cy="49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180000" spcFirstLastPara="1" rIns="180000" wrap="square" tIns="54000">
            <a:norm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431" name="Google Shape;431;p31"/>
          <p:cNvSpPr txBox="1"/>
          <p:nvPr>
            <p:ph idx="8" type="body"/>
          </p:nvPr>
        </p:nvSpPr>
        <p:spPr>
          <a:xfrm>
            <a:off x="192225" y="2557613"/>
            <a:ext cx="2120400" cy="49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180000" spcFirstLastPara="1" rIns="180000" wrap="square" tIns="54000">
            <a:norm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432" name="Google Shape;432;p31"/>
          <p:cNvSpPr txBox="1"/>
          <p:nvPr>
            <p:ph type="title"/>
          </p:nvPr>
        </p:nvSpPr>
        <p:spPr>
          <a:xfrm>
            <a:off x="594025" y="539600"/>
            <a:ext cx="7196700" cy="576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0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0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0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0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0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0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0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0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000"/>
            </a:lvl9pPr>
          </a:lstStyle>
          <a:p/>
        </p:txBody>
      </p:sp>
      <p:sp>
        <p:nvSpPr>
          <p:cNvPr id="433" name="Google Shape;433;p31"/>
          <p:cNvSpPr txBox="1"/>
          <p:nvPr>
            <p:ph idx="9" type="subTitle"/>
          </p:nvPr>
        </p:nvSpPr>
        <p:spPr>
          <a:xfrm>
            <a:off x="594025" y="184700"/>
            <a:ext cx="36963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b="1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sp>
        <p:nvSpPr>
          <p:cNvPr id="434" name="Google Shape;434;p31"/>
          <p:cNvSpPr txBox="1"/>
          <p:nvPr>
            <p:ph idx="13" type="title"/>
          </p:nvPr>
        </p:nvSpPr>
        <p:spPr>
          <a:xfrm>
            <a:off x="6996850" y="1364806"/>
            <a:ext cx="1839600" cy="77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Font typeface="Hanken Grotesk Light"/>
              <a:buNone/>
              <a:defRPr sz="5000">
                <a:latin typeface="Hanken Grotesk Light"/>
                <a:ea typeface="Hanken Grotesk Light"/>
                <a:cs typeface="Hanken Grotesk Light"/>
                <a:sym typeface="Hanken Grotesk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Hanken Grotesk Light"/>
              <a:buNone/>
              <a:defRPr sz="12000">
                <a:latin typeface="Hanken Grotesk Light"/>
                <a:ea typeface="Hanken Grotesk Light"/>
                <a:cs typeface="Hanken Grotesk Light"/>
                <a:sym typeface="Hanken Grotesk Ligh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Hanken Grotesk Light"/>
              <a:buNone/>
              <a:defRPr sz="12000">
                <a:latin typeface="Hanken Grotesk Light"/>
                <a:ea typeface="Hanken Grotesk Light"/>
                <a:cs typeface="Hanken Grotesk Light"/>
                <a:sym typeface="Hanken Grotesk Ligh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Hanken Grotesk Light"/>
              <a:buNone/>
              <a:defRPr sz="12000">
                <a:latin typeface="Hanken Grotesk Light"/>
                <a:ea typeface="Hanken Grotesk Light"/>
                <a:cs typeface="Hanken Grotesk Light"/>
                <a:sym typeface="Hanken Grotesk Ligh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Hanken Grotesk Light"/>
              <a:buNone/>
              <a:defRPr sz="12000">
                <a:latin typeface="Hanken Grotesk Light"/>
                <a:ea typeface="Hanken Grotesk Light"/>
                <a:cs typeface="Hanken Grotesk Light"/>
                <a:sym typeface="Hanken Grotesk Ligh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Hanken Grotesk Light"/>
              <a:buNone/>
              <a:defRPr sz="12000">
                <a:latin typeface="Hanken Grotesk Light"/>
                <a:ea typeface="Hanken Grotesk Light"/>
                <a:cs typeface="Hanken Grotesk Light"/>
                <a:sym typeface="Hanken Grotesk Ligh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Hanken Grotesk Light"/>
              <a:buNone/>
              <a:defRPr sz="12000">
                <a:latin typeface="Hanken Grotesk Light"/>
                <a:ea typeface="Hanken Grotesk Light"/>
                <a:cs typeface="Hanken Grotesk Light"/>
                <a:sym typeface="Hanken Grotesk Ligh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Hanken Grotesk Light"/>
              <a:buNone/>
              <a:defRPr sz="12000">
                <a:latin typeface="Hanken Grotesk Light"/>
                <a:ea typeface="Hanken Grotesk Light"/>
                <a:cs typeface="Hanken Grotesk Light"/>
                <a:sym typeface="Hanken Grotesk Ligh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Hanken Grotesk Light"/>
              <a:buNone/>
              <a:defRPr sz="12000">
                <a:latin typeface="Hanken Grotesk Light"/>
                <a:ea typeface="Hanken Grotesk Light"/>
                <a:cs typeface="Hanken Grotesk Light"/>
                <a:sym typeface="Hanken Grotesk Light"/>
              </a:defRPr>
            </a:lvl9pPr>
          </a:lstStyle>
          <a:p/>
        </p:txBody>
      </p:sp>
      <p:sp>
        <p:nvSpPr>
          <p:cNvPr id="435" name="Google Shape;435;p31"/>
          <p:cNvSpPr txBox="1"/>
          <p:nvPr>
            <p:ph idx="14" type="title"/>
          </p:nvPr>
        </p:nvSpPr>
        <p:spPr>
          <a:xfrm>
            <a:off x="4783238" y="1364806"/>
            <a:ext cx="1839600" cy="77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Font typeface="Hanken Grotesk Light"/>
              <a:buNone/>
              <a:defRPr sz="5000">
                <a:latin typeface="Hanken Grotesk Light"/>
                <a:ea typeface="Hanken Grotesk Light"/>
                <a:cs typeface="Hanken Grotesk Light"/>
                <a:sym typeface="Hanken Grotesk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Hanken Grotesk Light"/>
              <a:buNone/>
              <a:defRPr sz="12000">
                <a:latin typeface="Hanken Grotesk Light"/>
                <a:ea typeface="Hanken Grotesk Light"/>
                <a:cs typeface="Hanken Grotesk Light"/>
                <a:sym typeface="Hanken Grotesk Ligh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Hanken Grotesk Light"/>
              <a:buNone/>
              <a:defRPr sz="12000">
                <a:latin typeface="Hanken Grotesk Light"/>
                <a:ea typeface="Hanken Grotesk Light"/>
                <a:cs typeface="Hanken Grotesk Light"/>
                <a:sym typeface="Hanken Grotesk Ligh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Hanken Grotesk Light"/>
              <a:buNone/>
              <a:defRPr sz="12000">
                <a:latin typeface="Hanken Grotesk Light"/>
                <a:ea typeface="Hanken Grotesk Light"/>
                <a:cs typeface="Hanken Grotesk Light"/>
                <a:sym typeface="Hanken Grotesk Ligh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Hanken Grotesk Light"/>
              <a:buNone/>
              <a:defRPr sz="12000">
                <a:latin typeface="Hanken Grotesk Light"/>
                <a:ea typeface="Hanken Grotesk Light"/>
                <a:cs typeface="Hanken Grotesk Light"/>
                <a:sym typeface="Hanken Grotesk Ligh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Hanken Grotesk Light"/>
              <a:buNone/>
              <a:defRPr sz="12000">
                <a:latin typeface="Hanken Grotesk Light"/>
                <a:ea typeface="Hanken Grotesk Light"/>
                <a:cs typeface="Hanken Grotesk Light"/>
                <a:sym typeface="Hanken Grotesk Ligh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Hanken Grotesk Light"/>
              <a:buNone/>
              <a:defRPr sz="12000">
                <a:latin typeface="Hanken Grotesk Light"/>
                <a:ea typeface="Hanken Grotesk Light"/>
                <a:cs typeface="Hanken Grotesk Light"/>
                <a:sym typeface="Hanken Grotesk Ligh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Hanken Grotesk Light"/>
              <a:buNone/>
              <a:defRPr sz="12000">
                <a:latin typeface="Hanken Grotesk Light"/>
                <a:ea typeface="Hanken Grotesk Light"/>
                <a:cs typeface="Hanken Grotesk Light"/>
                <a:sym typeface="Hanken Grotesk Ligh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Hanken Grotesk Light"/>
              <a:buNone/>
              <a:defRPr sz="12000">
                <a:latin typeface="Hanken Grotesk Light"/>
                <a:ea typeface="Hanken Grotesk Light"/>
                <a:cs typeface="Hanken Grotesk Light"/>
                <a:sym typeface="Hanken Grotesk Light"/>
              </a:defRPr>
            </a:lvl9pPr>
          </a:lstStyle>
          <a:p/>
        </p:txBody>
      </p:sp>
      <p:sp>
        <p:nvSpPr>
          <p:cNvPr id="436" name="Google Shape;436;p31"/>
          <p:cNvSpPr txBox="1"/>
          <p:nvPr>
            <p:ph idx="15" type="title"/>
          </p:nvPr>
        </p:nvSpPr>
        <p:spPr>
          <a:xfrm>
            <a:off x="2546913" y="1364806"/>
            <a:ext cx="1839600" cy="77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Font typeface="Hanken Grotesk Light"/>
              <a:buNone/>
              <a:defRPr sz="5000">
                <a:latin typeface="Hanken Grotesk Light"/>
                <a:ea typeface="Hanken Grotesk Light"/>
                <a:cs typeface="Hanken Grotesk Light"/>
                <a:sym typeface="Hanken Grotesk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Hanken Grotesk Light"/>
              <a:buNone/>
              <a:defRPr sz="12000">
                <a:latin typeface="Hanken Grotesk Light"/>
                <a:ea typeface="Hanken Grotesk Light"/>
                <a:cs typeface="Hanken Grotesk Light"/>
                <a:sym typeface="Hanken Grotesk Ligh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Hanken Grotesk Light"/>
              <a:buNone/>
              <a:defRPr sz="12000">
                <a:latin typeface="Hanken Grotesk Light"/>
                <a:ea typeface="Hanken Grotesk Light"/>
                <a:cs typeface="Hanken Grotesk Light"/>
                <a:sym typeface="Hanken Grotesk Ligh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Hanken Grotesk Light"/>
              <a:buNone/>
              <a:defRPr sz="12000">
                <a:latin typeface="Hanken Grotesk Light"/>
                <a:ea typeface="Hanken Grotesk Light"/>
                <a:cs typeface="Hanken Grotesk Light"/>
                <a:sym typeface="Hanken Grotesk Ligh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Hanken Grotesk Light"/>
              <a:buNone/>
              <a:defRPr sz="12000">
                <a:latin typeface="Hanken Grotesk Light"/>
                <a:ea typeface="Hanken Grotesk Light"/>
                <a:cs typeface="Hanken Grotesk Light"/>
                <a:sym typeface="Hanken Grotesk Ligh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Hanken Grotesk Light"/>
              <a:buNone/>
              <a:defRPr sz="12000">
                <a:latin typeface="Hanken Grotesk Light"/>
                <a:ea typeface="Hanken Grotesk Light"/>
                <a:cs typeface="Hanken Grotesk Light"/>
                <a:sym typeface="Hanken Grotesk Ligh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Hanken Grotesk Light"/>
              <a:buNone/>
              <a:defRPr sz="12000">
                <a:latin typeface="Hanken Grotesk Light"/>
                <a:ea typeface="Hanken Grotesk Light"/>
                <a:cs typeface="Hanken Grotesk Light"/>
                <a:sym typeface="Hanken Grotesk Ligh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Hanken Grotesk Light"/>
              <a:buNone/>
              <a:defRPr sz="12000">
                <a:latin typeface="Hanken Grotesk Light"/>
                <a:ea typeface="Hanken Grotesk Light"/>
                <a:cs typeface="Hanken Grotesk Light"/>
                <a:sym typeface="Hanken Grotesk Ligh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Hanken Grotesk Light"/>
              <a:buNone/>
              <a:defRPr sz="12000">
                <a:latin typeface="Hanken Grotesk Light"/>
                <a:ea typeface="Hanken Grotesk Light"/>
                <a:cs typeface="Hanken Grotesk Light"/>
                <a:sym typeface="Hanken Grotesk Light"/>
              </a:defRPr>
            </a:lvl9pPr>
          </a:lstStyle>
          <a:p/>
        </p:txBody>
      </p:sp>
      <p:sp>
        <p:nvSpPr>
          <p:cNvPr id="437" name="Google Shape;437;p31"/>
          <p:cNvSpPr txBox="1"/>
          <p:nvPr>
            <p:ph idx="16" type="title"/>
          </p:nvPr>
        </p:nvSpPr>
        <p:spPr>
          <a:xfrm>
            <a:off x="355638" y="1365769"/>
            <a:ext cx="1839600" cy="77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Font typeface="Hanken Grotesk Light"/>
              <a:buNone/>
              <a:defRPr sz="5000">
                <a:latin typeface="Hanken Grotesk Light"/>
                <a:ea typeface="Hanken Grotesk Light"/>
                <a:cs typeface="Hanken Grotesk Light"/>
                <a:sym typeface="Hanken Grotesk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Hanken Grotesk Light"/>
              <a:buNone/>
              <a:defRPr sz="12000">
                <a:latin typeface="Hanken Grotesk Light"/>
                <a:ea typeface="Hanken Grotesk Light"/>
                <a:cs typeface="Hanken Grotesk Light"/>
                <a:sym typeface="Hanken Grotesk Ligh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Hanken Grotesk Light"/>
              <a:buNone/>
              <a:defRPr sz="12000">
                <a:latin typeface="Hanken Grotesk Light"/>
                <a:ea typeface="Hanken Grotesk Light"/>
                <a:cs typeface="Hanken Grotesk Light"/>
                <a:sym typeface="Hanken Grotesk Ligh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Hanken Grotesk Light"/>
              <a:buNone/>
              <a:defRPr sz="12000">
                <a:latin typeface="Hanken Grotesk Light"/>
                <a:ea typeface="Hanken Grotesk Light"/>
                <a:cs typeface="Hanken Grotesk Light"/>
                <a:sym typeface="Hanken Grotesk Ligh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Hanken Grotesk Light"/>
              <a:buNone/>
              <a:defRPr sz="12000">
                <a:latin typeface="Hanken Grotesk Light"/>
                <a:ea typeface="Hanken Grotesk Light"/>
                <a:cs typeface="Hanken Grotesk Light"/>
                <a:sym typeface="Hanken Grotesk Ligh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Hanken Grotesk Light"/>
              <a:buNone/>
              <a:defRPr sz="12000">
                <a:latin typeface="Hanken Grotesk Light"/>
                <a:ea typeface="Hanken Grotesk Light"/>
                <a:cs typeface="Hanken Grotesk Light"/>
                <a:sym typeface="Hanken Grotesk Ligh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Hanken Grotesk Light"/>
              <a:buNone/>
              <a:defRPr sz="12000">
                <a:latin typeface="Hanken Grotesk Light"/>
                <a:ea typeface="Hanken Grotesk Light"/>
                <a:cs typeface="Hanken Grotesk Light"/>
                <a:sym typeface="Hanken Grotesk Ligh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Hanken Grotesk Light"/>
              <a:buNone/>
              <a:defRPr sz="12000">
                <a:latin typeface="Hanken Grotesk Light"/>
                <a:ea typeface="Hanken Grotesk Light"/>
                <a:cs typeface="Hanken Grotesk Light"/>
                <a:sym typeface="Hanken Grotesk Ligh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Hanken Grotesk Light"/>
              <a:buNone/>
              <a:defRPr sz="12000">
                <a:latin typeface="Hanken Grotesk Light"/>
                <a:ea typeface="Hanken Grotesk Light"/>
                <a:cs typeface="Hanken Grotesk Light"/>
                <a:sym typeface="Hanken Grotesk Light"/>
              </a:defRPr>
            </a:lvl9pPr>
          </a:lstStyle>
          <a:p/>
        </p:txBody>
      </p:sp>
      <p:sp>
        <p:nvSpPr>
          <p:cNvPr id="438" name="Google Shape;438;p31"/>
          <p:cNvSpPr txBox="1"/>
          <p:nvPr>
            <p:ph idx="17" type="title"/>
          </p:nvPr>
        </p:nvSpPr>
        <p:spPr>
          <a:xfrm>
            <a:off x="7002200" y="3163356"/>
            <a:ext cx="1839600" cy="77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Font typeface="Hanken Grotesk Light"/>
              <a:buNone/>
              <a:defRPr sz="5000">
                <a:latin typeface="Hanken Grotesk Light"/>
                <a:ea typeface="Hanken Grotesk Light"/>
                <a:cs typeface="Hanken Grotesk Light"/>
                <a:sym typeface="Hanken Grotesk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Hanken Grotesk Light"/>
              <a:buNone/>
              <a:defRPr sz="12000">
                <a:latin typeface="Hanken Grotesk Light"/>
                <a:ea typeface="Hanken Grotesk Light"/>
                <a:cs typeface="Hanken Grotesk Light"/>
                <a:sym typeface="Hanken Grotesk Ligh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Hanken Grotesk Light"/>
              <a:buNone/>
              <a:defRPr sz="12000">
                <a:latin typeface="Hanken Grotesk Light"/>
                <a:ea typeface="Hanken Grotesk Light"/>
                <a:cs typeface="Hanken Grotesk Light"/>
                <a:sym typeface="Hanken Grotesk Ligh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Hanken Grotesk Light"/>
              <a:buNone/>
              <a:defRPr sz="12000">
                <a:latin typeface="Hanken Grotesk Light"/>
                <a:ea typeface="Hanken Grotesk Light"/>
                <a:cs typeface="Hanken Grotesk Light"/>
                <a:sym typeface="Hanken Grotesk Ligh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Hanken Grotesk Light"/>
              <a:buNone/>
              <a:defRPr sz="12000">
                <a:latin typeface="Hanken Grotesk Light"/>
                <a:ea typeface="Hanken Grotesk Light"/>
                <a:cs typeface="Hanken Grotesk Light"/>
                <a:sym typeface="Hanken Grotesk Ligh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Hanken Grotesk Light"/>
              <a:buNone/>
              <a:defRPr sz="12000">
                <a:latin typeface="Hanken Grotesk Light"/>
                <a:ea typeface="Hanken Grotesk Light"/>
                <a:cs typeface="Hanken Grotesk Light"/>
                <a:sym typeface="Hanken Grotesk Ligh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Hanken Grotesk Light"/>
              <a:buNone/>
              <a:defRPr sz="12000">
                <a:latin typeface="Hanken Grotesk Light"/>
                <a:ea typeface="Hanken Grotesk Light"/>
                <a:cs typeface="Hanken Grotesk Light"/>
                <a:sym typeface="Hanken Grotesk Ligh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Hanken Grotesk Light"/>
              <a:buNone/>
              <a:defRPr sz="12000">
                <a:latin typeface="Hanken Grotesk Light"/>
                <a:ea typeface="Hanken Grotesk Light"/>
                <a:cs typeface="Hanken Grotesk Light"/>
                <a:sym typeface="Hanken Grotesk Ligh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Hanken Grotesk Light"/>
              <a:buNone/>
              <a:defRPr sz="12000">
                <a:latin typeface="Hanken Grotesk Light"/>
                <a:ea typeface="Hanken Grotesk Light"/>
                <a:cs typeface="Hanken Grotesk Light"/>
                <a:sym typeface="Hanken Grotesk Light"/>
              </a:defRPr>
            </a:lvl9pPr>
          </a:lstStyle>
          <a:p/>
        </p:txBody>
      </p:sp>
      <p:sp>
        <p:nvSpPr>
          <p:cNvPr id="439" name="Google Shape;439;p31"/>
          <p:cNvSpPr txBox="1"/>
          <p:nvPr>
            <p:ph idx="18" type="title"/>
          </p:nvPr>
        </p:nvSpPr>
        <p:spPr>
          <a:xfrm>
            <a:off x="4788588" y="3163356"/>
            <a:ext cx="1839600" cy="77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Font typeface="Hanken Grotesk Light"/>
              <a:buNone/>
              <a:defRPr sz="5000">
                <a:latin typeface="Hanken Grotesk Light"/>
                <a:ea typeface="Hanken Grotesk Light"/>
                <a:cs typeface="Hanken Grotesk Light"/>
                <a:sym typeface="Hanken Grotesk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Hanken Grotesk Light"/>
              <a:buNone/>
              <a:defRPr sz="12000">
                <a:latin typeface="Hanken Grotesk Light"/>
                <a:ea typeface="Hanken Grotesk Light"/>
                <a:cs typeface="Hanken Grotesk Light"/>
                <a:sym typeface="Hanken Grotesk Ligh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Hanken Grotesk Light"/>
              <a:buNone/>
              <a:defRPr sz="12000">
                <a:latin typeface="Hanken Grotesk Light"/>
                <a:ea typeface="Hanken Grotesk Light"/>
                <a:cs typeface="Hanken Grotesk Light"/>
                <a:sym typeface="Hanken Grotesk Ligh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Hanken Grotesk Light"/>
              <a:buNone/>
              <a:defRPr sz="12000">
                <a:latin typeface="Hanken Grotesk Light"/>
                <a:ea typeface="Hanken Grotesk Light"/>
                <a:cs typeface="Hanken Grotesk Light"/>
                <a:sym typeface="Hanken Grotesk Ligh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Hanken Grotesk Light"/>
              <a:buNone/>
              <a:defRPr sz="12000">
                <a:latin typeface="Hanken Grotesk Light"/>
                <a:ea typeface="Hanken Grotesk Light"/>
                <a:cs typeface="Hanken Grotesk Light"/>
                <a:sym typeface="Hanken Grotesk Ligh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Hanken Grotesk Light"/>
              <a:buNone/>
              <a:defRPr sz="12000">
                <a:latin typeface="Hanken Grotesk Light"/>
                <a:ea typeface="Hanken Grotesk Light"/>
                <a:cs typeface="Hanken Grotesk Light"/>
                <a:sym typeface="Hanken Grotesk Ligh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Hanken Grotesk Light"/>
              <a:buNone/>
              <a:defRPr sz="12000">
                <a:latin typeface="Hanken Grotesk Light"/>
                <a:ea typeface="Hanken Grotesk Light"/>
                <a:cs typeface="Hanken Grotesk Light"/>
                <a:sym typeface="Hanken Grotesk Ligh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Hanken Grotesk Light"/>
              <a:buNone/>
              <a:defRPr sz="12000">
                <a:latin typeface="Hanken Grotesk Light"/>
                <a:ea typeface="Hanken Grotesk Light"/>
                <a:cs typeface="Hanken Grotesk Light"/>
                <a:sym typeface="Hanken Grotesk Ligh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Hanken Grotesk Light"/>
              <a:buNone/>
              <a:defRPr sz="12000">
                <a:latin typeface="Hanken Grotesk Light"/>
                <a:ea typeface="Hanken Grotesk Light"/>
                <a:cs typeface="Hanken Grotesk Light"/>
                <a:sym typeface="Hanken Grotesk Light"/>
              </a:defRPr>
            </a:lvl9pPr>
          </a:lstStyle>
          <a:p/>
        </p:txBody>
      </p:sp>
      <p:sp>
        <p:nvSpPr>
          <p:cNvPr id="440" name="Google Shape;440;p31"/>
          <p:cNvSpPr txBox="1"/>
          <p:nvPr>
            <p:ph idx="19" type="title"/>
          </p:nvPr>
        </p:nvSpPr>
        <p:spPr>
          <a:xfrm>
            <a:off x="2552263" y="3163356"/>
            <a:ext cx="1839600" cy="77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Font typeface="Hanken Grotesk Light"/>
              <a:buNone/>
              <a:defRPr sz="5000">
                <a:latin typeface="Hanken Grotesk Light"/>
                <a:ea typeface="Hanken Grotesk Light"/>
                <a:cs typeface="Hanken Grotesk Light"/>
                <a:sym typeface="Hanken Grotesk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Hanken Grotesk Light"/>
              <a:buNone/>
              <a:defRPr sz="12000">
                <a:latin typeface="Hanken Grotesk Light"/>
                <a:ea typeface="Hanken Grotesk Light"/>
                <a:cs typeface="Hanken Grotesk Light"/>
                <a:sym typeface="Hanken Grotesk Ligh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Hanken Grotesk Light"/>
              <a:buNone/>
              <a:defRPr sz="12000">
                <a:latin typeface="Hanken Grotesk Light"/>
                <a:ea typeface="Hanken Grotesk Light"/>
                <a:cs typeface="Hanken Grotesk Light"/>
                <a:sym typeface="Hanken Grotesk Ligh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Hanken Grotesk Light"/>
              <a:buNone/>
              <a:defRPr sz="12000">
                <a:latin typeface="Hanken Grotesk Light"/>
                <a:ea typeface="Hanken Grotesk Light"/>
                <a:cs typeface="Hanken Grotesk Light"/>
                <a:sym typeface="Hanken Grotesk Ligh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Hanken Grotesk Light"/>
              <a:buNone/>
              <a:defRPr sz="12000">
                <a:latin typeface="Hanken Grotesk Light"/>
                <a:ea typeface="Hanken Grotesk Light"/>
                <a:cs typeface="Hanken Grotesk Light"/>
                <a:sym typeface="Hanken Grotesk Ligh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Hanken Grotesk Light"/>
              <a:buNone/>
              <a:defRPr sz="12000">
                <a:latin typeface="Hanken Grotesk Light"/>
                <a:ea typeface="Hanken Grotesk Light"/>
                <a:cs typeface="Hanken Grotesk Light"/>
                <a:sym typeface="Hanken Grotesk Ligh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Hanken Grotesk Light"/>
              <a:buNone/>
              <a:defRPr sz="12000">
                <a:latin typeface="Hanken Grotesk Light"/>
                <a:ea typeface="Hanken Grotesk Light"/>
                <a:cs typeface="Hanken Grotesk Light"/>
                <a:sym typeface="Hanken Grotesk Ligh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Hanken Grotesk Light"/>
              <a:buNone/>
              <a:defRPr sz="12000">
                <a:latin typeface="Hanken Grotesk Light"/>
                <a:ea typeface="Hanken Grotesk Light"/>
                <a:cs typeface="Hanken Grotesk Light"/>
                <a:sym typeface="Hanken Grotesk Ligh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Hanken Grotesk Light"/>
              <a:buNone/>
              <a:defRPr sz="12000">
                <a:latin typeface="Hanken Grotesk Light"/>
                <a:ea typeface="Hanken Grotesk Light"/>
                <a:cs typeface="Hanken Grotesk Light"/>
                <a:sym typeface="Hanken Grotesk Light"/>
              </a:defRPr>
            </a:lvl9pPr>
          </a:lstStyle>
          <a:p/>
        </p:txBody>
      </p:sp>
      <p:sp>
        <p:nvSpPr>
          <p:cNvPr id="441" name="Google Shape;441;p31"/>
          <p:cNvSpPr txBox="1"/>
          <p:nvPr>
            <p:ph idx="20" type="title"/>
          </p:nvPr>
        </p:nvSpPr>
        <p:spPr>
          <a:xfrm>
            <a:off x="360988" y="3164319"/>
            <a:ext cx="1839600" cy="77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Font typeface="Hanken Grotesk Light"/>
              <a:buNone/>
              <a:defRPr sz="5000">
                <a:latin typeface="Hanken Grotesk Light"/>
                <a:ea typeface="Hanken Grotesk Light"/>
                <a:cs typeface="Hanken Grotesk Light"/>
                <a:sym typeface="Hanken Grotesk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Hanken Grotesk Light"/>
              <a:buNone/>
              <a:defRPr sz="12000">
                <a:latin typeface="Hanken Grotesk Light"/>
                <a:ea typeface="Hanken Grotesk Light"/>
                <a:cs typeface="Hanken Grotesk Light"/>
                <a:sym typeface="Hanken Grotesk Ligh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Hanken Grotesk Light"/>
              <a:buNone/>
              <a:defRPr sz="12000">
                <a:latin typeface="Hanken Grotesk Light"/>
                <a:ea typeface="Hanken Grotesk Light"/>
                <a:cs typeface="Hanken Grotesk Light"/>
                <a:sym typeface="Hanken Grotesk Ligh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Hanken Grotesk Light"/>
              <a:buNone/>
              <a:defRPr sz="12000">
                <a:latin typeface="Hanken Grotesk Light"/>
                <a:ea typeface="Hanken Grotesk Light"/>
                <a:cs typeface="Hanken Grotesk Light"/>
                <a:sym typeface="Hanken Grotesk Ligh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Hanken Grotesk Light"/>
              <a:buNone/>
              <a:defRPr sz="12000">
                <a:latin typeface="Hanken Grotesk Light"/>
                <a:ea typeface="Hanken Grotesk Light"/>
                <a:cs typeface="Hanken Grotesk Light"/>
                <a:sym typeface="Hanken Grotesk Ligh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Hanken Grotesk Light"/>
              <a:buNone/>
              <a:defRPr sz="12000">
                <a:latin typeface="Hanken Grotesk Light"/>
                <a:ea typeface="Hanken Grotesk Light"/>
                <a:cs typeface="Hanken Grotesk Light"/>
                <a:sym typeface="Hanken Grotesk Ligh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Hanken Grotesk Light"/>
              <a:buNone/>
              <a:defRPr sz="12000">
                <a:latin typeface="Hanken Grotesk Light"/>
                <a:ea typeface="Hanken Grotesk Light"/>
                <a:cs typeface="Hanken Grotesk Light"/>
                <a:sym typeface="Hanken Grotesk Ligh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Hanken Grotesk Light"/>
              <a:buNone/>
              <a:defRPr sz="12000">
                <a:latin typeface="Hanken Grotesk Light"/>
                <a:ea typeface="Hanken Grotesk Light"/>
                <a:cs typeface="Hanken Grotesk Light"/>
                <a:sym typeface="Hanken Grotesk Ligh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Font typeface="Hanken Grotesk Light"/>
              <a:buNone/>
              <a:defRPr sz="12000">
                <a:latin typeface="Hanken Grotesk Light"/>
                <a:ea typeface="Hanken Grotesk Light"/>
                <a:cs typeface="Hanken Grotesk Light"/>
                <a:sym typeface="Hanken Grotesk Light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Graphics 3">
  <p:cSld name="CUSTOM_7_1_1_1_1_1_1_1_1_1_1_1_1_1_1_1_1_7_1">
    <p:spTree>
      <p:nvGrpSpPr>
        <p:cNvPr id="442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Google Shape;443;p32"/>
          <p:cNvSpPr txBox="1"/>
          <p:nvPr>
            <p:ph idx="1" type="subTitle"/>
          </p:nvPr>
        </p:nvSpPr>
        <p:spPr>
          <a:xfrm>
            <a:off x="594025" y="184700"/>
            <a:ext cx="36963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b="1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sp>
        <p:nvSpPr>
          <p:cNvPr id="444" name="Google Shape;444;p32"/>
          <p:cNvSpPr txBox="1"/>
          <p:nvPr>
            <p:ph type="title"/>
          </p:nvPr>
        </p:nvSpPr>
        <p:spPr>
          <a:xfrm>
            <a:off x="594025" y="539600"/>
            <a:ext cx="7196700" cy="576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0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0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0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0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0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0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0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0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000"/>
            </a:lvl9pPr>
          </a:lstStyle>
          <a:p/>
        </p:txBody>
      </p:sp>
      <p:sp>
        <p:nvSpPr>
          <p:cNvPr id="445" name="Google Shape;445;p32"/>
          <p:cNvSpPr txBox="1"/>
          <p:nvPr>
            <p:ph idx="2" type="subTitle"/>
          </p:nvPr>
        </p:nvSpPr>
        <p:spPr>
          <a:xfrm>
            <a:off x="193100" y="3780025"/>
            <a:ext cx="16332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Hanken Grotesk Light"/>
              <a:buNone/>
              <a:defRPr sz="4000">
                <a:latin typeface="Hanken Grotesk Light"/>
                <a:ea typeface="Hanken Grotesk Light"/>
                <a:cs typeface="Hanken Grotesk Light"/>
                <a:sym typeface="Hanken Grotesk Light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6" name="Google Shape;446;p32"/>
          <p:cNvSpPr txBox="1"/>
          <p:nvPr>
            <p:ph idx="3" type="subTitle"/>
          </p:nvPr>
        </p:nvSpPr>
        <p:spPr>
          <a:xfrm>
            <a:off x="1852425" y="4067625"/>
            <a:ext cx="25290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54000" spcFirstLastPara="1" rIns="0" wrap="square" tIns="5400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Hanken Grotesk"/>
              <a:buNone/>
              <a:defRPr sz="12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9pPr>
          </a:lstStyle>
          <a:p/>
        </p:txBody>
      </p:sp>
      <p:sp>
        <p:nvSpPr>
          <p:cNvPr id="447" name="Google Shape;447;p32"/>
          <p:cNvSpPr txBox="1"/>
          <p:nvPr>
            <p:ph idx="4" type="subTitle"/>
          </p:nvPr>
        </p:nvSpPr>
        <p:spPr>
          <a:xfrm>
            <a:off x="193100" y="2519863"/>
            <a:ext cx="16332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Hanken Grotesk Light"/>
              <a:buNone/>
              <a:defRPr sz="4000">
                <a:latin typeface="Hanken Grotesk Light"/>
                <a:ea typeface="Hanken Grotesk Light"/>
                <a:cs typeface="Hanken Grotesk Light"/>
                <a:sym typeface="Hanken Grotesk Light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8" name="Google Shape;448;p32"/>
          <p:cNvSpPr txBox="1"/>
          <p:nvPr>
            <p:ph idx="5" type="subTitle"/>
          </p:nvPr>
        </p:nvSpPr>
        <p:spPr>
          <a:xfrm>
            <a:off x="1852425" y="2807463"/>
            <a:ext cx="25290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54000" spcFirstLastPara="1" rIns="0" wrap="square" tIns="5400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Hanken Grotesk"/>
              <a:buNone/>
              <a:defRPr sz="12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9pPr>
          </a:lstStyle>
          <a:p/>
        </p:txBody>
      </p:sp>
      <p:sp>
        <p:nvSpPr>
          <p:cNvPr id="449" name="Google Shape;449;p32"/>
          <p:cNvSpPr txBox="1"/>
          <p:nvPr>
            <p:ph idx="6" type="subTitle"/>
          </p:nvPr>
        </p:nvSpPr>
        <p:spPr>
          <a:xfrm>
            <a:off x="219077" y="1259725"/>
            <a:ext cx="16332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Hanken Grotesk Light"/>
              <a:buNone/>
              <a:defRPr sz="4000">
                <a:latin typeface="Hanken Grotesk Light"/>
                <a:ea typeface="Hanken Grotesk Light"/>
                <a:cs typeface="Hanken Grotesk Light"/>
                <a:sym typeface="Hanken Grotesk Light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0" name="Google Shape;450;p32"/>
          <p:cNvSpPr txBox="1"/>
          <p:nvPr>
            <p:ph idx="7" type="subTitle"/>
          </p:nvPr>
        </p:nvSpPr>
        <p:spPr>
          <a:xfrm>
            <a:off x="1852425" y="1547325"/>
            <a:ext cx="25290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54000" spcFirstLastPara="1" rIns="0" wrap="square" tIns="5400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Hanken Grotesk"/>
              <a:buNone/>
              <a:defRPr sz="12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9pPr>
          </a:lstStyle>
          <a:p/>
        </p:txBody>
      </p:sp>
      <p:sp>
        <p:nvSpPr>
          <p:cNvPr id="451" name="Google Shape;451;p32"/>
          <p:cNvSpPr txBox="1"/>
          <p:nvPr>
            <p:ph idx="8" type="body"/>
          </p:nvPr>
        </p:nvSpPr>
        <p:spPr>
          <a:xfrm>
            <a:off x="189973" y="4665450"/>
            <a:ext cx="4345200" cy="37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4000">
            <a:norm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452" name="Google Shape;452;p32"/>
          <p:cNvSpPr txBox="1"/>
          <p:nvPr>
            <p:ph idx="9" type="body"/>
          </p:nvPr>
        </p:nvSpPr>
        <p:spPr>
          <a:xfrm>
            <a:off x="189973" y="3405288"/>
            <a:ext cx="4345200" cy="37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4000">
            <a:norm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453" name="Google Shape;453;p32"/>
          <p:cNvSpPr txBox="1"/>
          <p:nvPr>
            <p:ph idx="13" type="body"/>
          </p:nvPr>
        </p:nvSpPr>
        <p:spPr>
          <a:xfrm>
            <a:off x="199273" y="2145150"/>
            <a:ext cx="4345200" cy="37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4000">
            <a:norm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Graphics 4">
  <p:cSld name="CUSTOM_7_1_1_1_1_1_1_1_1_1_1_1_1_1_1_1_1_7_2">
    <p:spTree>
      <p:nvGrpSpPr>
        <p:cNvPr id="454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Google Shape;455;p33"/>
          <p:cNvSpPr txBox="1"/>
          <p:nvPr>
            <p:ph idx="1" type="subTitle"/>
          </p:nvPr>
        </p:nvSpPr>
        <p:spPr>
          <a:xfrm>
            <a:off x="594025" y="184700"/>
            <a:ext cx="36963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b="1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sp>
        <p:nvSpPr>
          <p:cNvPr id="456" name="Google Shape;456;p33"/>
          <p:cNvSpPr txBox="1"/>
          <p:nvPr>
            <p:ph type="title"/>
          </p:nvPr>
        </p:nvSpPr>
        <p:spPr>
          <a:xfrm>
            <a:off x="594025" y="539600"/>
            <a:ext cx="7196700" cy="576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0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0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0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0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0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0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0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0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000"/>
            </a:lvl9pPr>
          </a:lstStyle>
          <a:p/>
        </p:txBody>
      </p:sp>
      <p:sp>
        <p:nvSpPr>
          <p:cNvPr id="457" name="Google Shape;457;p33"/>
          <p:cNvSpPr txBox="1"/>
          <p:nvPr>
            <p:ph idx="2" type="subTitle"/>
          </p:nvPr>
        </p:nvSpPr>
        <p:spPr>
          <a:xfrm>
            <a:off x="189375" y="4264275"/>
            <a:ext cx="1529400" cy="572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91425" spcFirstLastPara="1" rIns="0" wrap="square" tIns="3600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Hanken Grotesk Light"/>
              <a:buNone/>
              <a:defRPr sz="3000">
                <a:latin typeface="Hanken Grotesk Light"/>
                <a:ea typeface="Hanken Grotesk Light"/>
                <a:cs typeface="Hanken Grotesk Light"/>
                <a:sym typeface="Hanken Grotesk Light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458" name="Google Shape;458;p33"/>
          <p:cNvSpPr txBox="1"/>
          <p:nvPr>
            <p:ph idx="3" type="subTitle"/>
          </p:nvPr>
        </p:nvSpPr>
        <p:spPr>
          <a:xfrm>
            <a:off x="190425" y="3693375"/>
            <a:ext cx="1529400" cy="572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91425" spcFirstLastPara="1" rIns="0" wrap="square" tIns="3600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Hanken Grotesk Light"/>
              <a:buNone/>
              <a:defRPr sz="3000">
                <a:latin typeface="Hanken Grotesk Light"/>
                <a:ea typeface="Hanken Grotesk Light"/>
                <a:cs typeface="Hanken Grotesk Light"/>
                <a:sym typeface="Hanken Grotesk Light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459" name="Google Shape;459;p33"/>
          <p:cNvSpPr txBox="1"/>
          <p:nvPr>
            <p:ph idx="4" type="subTitle"/>
          </p:nvPr>
        </p:nvSpPr>
        <p:spPr>
          <a:xfrm>
            <a:off x="190425" y="3118013"/>
            <a:ext cx="1529400" cy="572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91425" spcFirstLastPara="1" rIns="0" wrap="square" tIns="3600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Hanken Grotesk Light"/>
              <a:buNone/>
              <a:defRPr sz="3000">
                <a:latin typeface="Hanken Grotesk Light"/>
                <a:ea typeface="Hanken Grotesk Light"/>
                <a:cs typeface="Hanken Grotesk Light"/>
                <a:sym typeface="Hanken Grotesk Light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460" name="Google Shape;460;p33"/>
          <p:cNvSpPr txBox="1"/>
          <p:nvPr>
            <p:ph idx="5" type="subTitle"/>
          </p:nvPr>
        </p:nvSpPr>
        <p:spPr>
          <a:xfrm>
            <a:off x="191475" y="2547113"/>
            <a:ext cx="1529400" cy="572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91425" spcFirstLastPara="1" rIns="0" wrap="square" tIns="3600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Hanken Grotesk Light"/>
              <a:buNone/>
              <a:defRPr sz="3000">
                <a:latin typeface="Hanken Grotesk Light"/>
                <a:ea typeface="Hanken Grotesk Light"/>
                <a:cs typeface="Hanken Grotesk Light"/>
                <a:sym typeface="Hanken Grotesk Light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461" name="Google Shape;461;p33"/>
          <p:cNvSpPr txBox="1"/>
          <p:nvPr>
            <p:ph idx="6" type="subTitle"/>
          </p:nvPr>
        </p:nvSpPr>
        <p:spPr>
          <a:xfrm>
            <a:off x="190950" y="1971763"/>
            <a:ext cx="1529400" cy="572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91425" spcFirstLastPara="1" rIns="0" wrap="square" tIns="3600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Hanken Grotesk Light"/>
              <a:buNone/>
              <a:defRPr sz="3000">
                <a:latin typeface="Hanken Grotesk Light"/>
                <a:ea typeface="Hanken Grotesk Light"/>
                <a:cs typeface="Hanken Grotesk Light"/>
                <a:sym typeface="Hanken Grotesk Light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462" name="Google Shape;462;p33"/>
          <p:cNvSpPr txBox="1"/>
          <p:nvPr>
            <p:ph idx="7" type="subTitle"/>
          </p:nvPr>
        </p:nvSpPr>
        <p:spPr>
          <a:xfrm>
            <a:off x="192000" y="1400863"/>
            <a:ext cx="1529400" cy="572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91425" spcFirstLastPara="1" rIns="0" wrap="square" tIns="3600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Hanken Grotesk Light"/>
              <a:buNone/>
              <a:defRPr sz="3000">
                <a:latin typeface="Hanken Grotesk Light"/>
                <a:ea typeface="Hanken Grotesk Light"/>
                <a:cs typeface="Hanken Grotesk Light"/>
                <a:sym typeface="Hanken Grotesk Light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463" name="Google Shape;463;p33"/>
          <p:cNvSpPr txBox="1"/>
          <p:nvPr>
            <p:ph idx="8" type="subTitle"/>
          </p:nvPr>
        </p:nvSpPr>
        <p:spPr>
          <a:xfrm>
            <a:off x="1967073" y="2550100"/>
            <a:ext cx="1216800" cy="374400"/>
          </a:xfrm>
          <a:prstGeom prst="rect">
            <a:avLst/>
          </a:prstGeom>
          <a:noFill/>
          <a:ln>
            <a:noFill/>
          </a:ln>
        </p:spPr>
        <p:txBody>
          <a:bodyPr anchorCtr="0" anchor="t" bIns="108000" lIns="0" spcFirstLastPara="1" rIns="0" wrap="square" tIns="9000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None/>
              <a:defRPr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9pPr>
          </a:lstStyle>
          <a:p/>
        </p:txBody>
      </p:sp>
      <p:sp>
        <p:nvSpPr>
          <p:cNvPr id="464" name="Google Shape;464;p33"/>
          <p:cNvSpPr txBox="1"/>
          <p:nvPr>
            <p:ph idx="9" type="subTitle"/>
          </p:nvPr>
        </p:nvSpPr>
        <p:spPr>
          <a:xfrm>
            <a:off x="1967073" y="1400875"/>
            <a:ext cx="1216800" cy="374400"/>
          </a:xfrm>
          <a:prstGeom prst="rect">
            <a:avLst/>
          </a:prstGeom>
          <a:noFill/>
          <a:ln>
            <a:noFill/>
          </a:ln>
        </p:spPr>
        <p:txBody>
          <a:bodyPr anchorCtr="0" anchor="t" bIns="108000" lIns="0" spcFirstLastPara="1" rIns="0" wrap="square" tIns="9000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None/>
              <a:defRPr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9pPr>
          </a:lstStyle>
          <a:p/>
        </p:txBody>
      </p:sp>
      <p:sp>
        <p:nvSpPr>
          <p:cNvPr id="465" name="Google Shape;465;p33"/>
          <p:cNvSpPr txBox="1"/>
          <p:nvPr>
            <p:ph idx="13" type="subTitle"/>
          </p:nvPr>
        </p:nvSpPr>
        <p:spPr>
          <a:xfrm>
            <a:off x="1967073" y="1971775"/>
            <a:ext cx="1216800" cy="374400"/>
          </a:xfrm>
          <a:prstGeom prst="rect">
            <a:avLst/>
          </a:prstGeom>
          <a:noFill/>
          <a:ln>
            <a:noFill/>
          </a:ln>
        </p:spPr>
        <p:txBody>
          <a:bodyPr anchorCtr="0" anchor="t" bIns="108000" lIns="0" spcFirstLastPara="1" rIns="0" wrap="square" tIns="9000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None/>
              <a:defRPr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9pPr>
          </a:lstStyle>
          <a:p/>
        </p:txBody>
      </p:sp>
      <p:sp>
        <p:nvSpPr>
          <p:cNvPr id="466" name="Google Shape;466;p33"/>
          <p:cNvSpPr txBox="1"/>
          <p:nvPr>
            <p:ph idx="14" type="subTitle"/>
          </p:nvPr>
        </p:nvSpPr>
        <p:spPr>
          <a:xfrm>
            <a:off x="1967073" y="3121000"/>
            <a:ext cx="1216800" cy="374400"/>
          </a:xfrm>
          <a:prstGeom prst="rect">
            <a:avLst/>
          </a:prstGeom>
          <a:noFill/>
          <a:ln>
            <a:noFill/>
          </a:ln>
        </p:spPr>
        <p:txBody>
          <a:bodyPr anchorCtr="0" anchor="t" bIns="108000" lIns="0" spcFirstLastPara="1" rIns="0" wrap="square" tIns="9000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None/>
              <a:defRPr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9pPr>
          </a:lstStyle>
          <a:p/>
        </p:txBody>
      </p:sp>
      <p:sp>
        <p:nvSpPr>
          <p:cNvPr id="467" name="Google Shape;467;p33"/>
          <p:cNvSpPr txBox="1"/>
          <p:nvPr>
            <p:ph idx="15" type="subTitle"/>
          </p:nvPr>
        </p:nvSpPr>
        <p:spPr>
          <a:xfrm>
            <a:off x="1967073" y="4262800"/>
            <a:ext cx="1216800" cy="374400"/>
          </a:xfrm>
          <a:prstGeom prst="rect">
            <a:avLst/>
          </a:prstGeom>
          <a:noFill/>
          <a:ln>
            <a:noFill/>
          </a:ln>
        </p:spPr>
        <p:txBody>
          <a:bodyPr anchorCtr="0" anchor="t" bIns="108000" lIns="0" spcFirstLastPara="1" rIns="0" wrap="square" tIns="9000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None/>
              <a:defRPr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9pPr>
          </a:lstStyle>
          <a:p/>
        </p:txBody>
      </p:sp>
      <p:sp>
        <p:nvSpPr>
          <p:cNvPr id="468" name="Google Shape;468;p33"/>
          <p:cNvSpPr txBox="1"/>
          <p:nvPr>
            <p:ph idx="16" type="subTitle"/>
          </p:nvPr>
        </p:nvSpPr>
        <p:spPr>
          <a:xfrm>
            <a:off x="1967073" y="3691900"/>
            <a:ext cx="1216800" cy="374400"/>
          </a:xfrm>
          <a:prstGeom prst="rect">
            <a:avLst/>
          </a:prstGeom>
          <a:noFill/>
          <a:ln>
            <a:noFill/>
          </a:ln>
        </p:spPr>
        <p:txBody>
          <a:bodyPr anchorCtr="0" anchor="t" bIns="108000" lIns="0" spcFirstLastPara="1" rIns="0" wrap="square" tIns="9000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None/>
              <a:defRPr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9pPr>
          </a:lstStyle>
          <a:p/>
        </p:txBody>
      </p:sp>
      <p:sp>
        <p:nvSpPr>
          <p:cNvPr id="469" name="Google Shape;469;p33"/>
          <p:cNvSpPr txBox="1"/>
          <p:nvPr>
            <p:ph idx="17" type="body"/>
          </p:nvPr>
        </p:nvSpPr>
        <p:spPr>
          <a:xfrm>
            <a:off x="3741773" y="1973250"/>
            <a:ext cx="5137200" cy="374400"/>
          </a:xfrm>
          <a:prstGeom prst="rect">
            <a:avLst/>
          </a:prstGeom>
          <a:noFill/>
          <a:ln>
            <a:noFill/>
          </a:ln>
        </p:spPr>
        <p:txBody>
          <a:bodyPr anchorCtr="0" anchor="t" bIns="108000" lIns="0" spcFirstLastPara="1" rIns="0" wrap="square" tIns="90000">
            <a:norm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470" name="Google Shape;470;p33"/>
          <p:cNvSpPr txBox="1"/>
          <p:nvPr>
            <p:ph idx="18" type="body"/>
          </p:nvPr>
        </p:nvSpPr>
        <p:spPr>
          <a:xfrm>
            <a:off x="3741773" y="2551575"/>
            <a:ext cx="5137200" cy="374400"/>
          </a:xfrm>
          <a:prstGeom prst="rect">
            <a:avLst/>
          </a:prstGeom>
          <a:noFill/>
          <a:ln>
            <a:noFill/>
          </a:ln>
        </p:spPr>
        <p:txBody>
          <a:bodyPr anchorCtr="0" anchor="t" bIns="108000" lIns="0" spcFirstLastPara="1" rIns="0" wrap="square" tIns="90000">
            <a:norm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471" name="Google Shape;471;p33"/>
          <p:cNvSpPr txBox="1"/>
          <p:nvPr>
            <p:ph idx="19" type="body"/>
          </p:nvPr>
        </p:nvSpPr>
        <p:spPr>
          <a:xfrm>
            <a:off x="3741773" y="3122475"/>
            <a:ext cx="5137200" cy="374400"/>
          </a:xfrm>
          <a:prstGeom prst="rect">
            <a:avLst/>
          </a:prstGeom>
          <a:noFill/>
          <a:ln>
            <a:noFill/>
          </a:ln>
        </p:spPr>
        <p:txBody>
          <a:bodyPr anchorCtr="0" anchor="t" bIns="108000" lIns="0" spcFirstLastPara="1" rIns="0" wrap="square" tIns="90000">
            <a:norm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472" name="Google Shape;472;p33"/>
          <p:cNvSpPr txBox="1"/>
          <p:nvPr>
            <p:ph idx="20" type="body"/>
          </p:nvPr>
        </p:nvSpPr>
        <p:spPr>
          <a:xfrm>
            <a:off x="3741773" y="3693375"/>
            <a:ext cx="5137200" cy="374400"/>
          </a:xfrm>
          <a:prstGeom prst="rect">
            <a:avLst/>
          </a:prstGeom>
          <a:noFill/>
          <a:ln>
            <a:noFill/>
          </a:ln>
        </p:spPr>
        <p:txBody>
          <a:bodyPr anchorCtr="0" anchor="t" bIns="108000" lIns="0" spcFirstLastPara="1" rIns="0" wrap="square" tIns="90000">
            <a:norm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473" name="Google Shape;473;p33"/>
          <p:cNvSpPr txBox="1"/>
          <p:nvPr>
            <p:ph idx="21" type="body"/>
          </p:nvPr>
        </p:nvSpPr>
        <p:spPr>
          <a:xfrm>
            <a:off x="3741773" y="4264275"/>
            <a:ext cx="5137200" cy="374400"/>
          </a:xfrm>
          <a:prstGeom prst="rect">
            <a:avLst/>
          </a:prstGeom>
          <a:noFill/>
          <a:ln>
            <a:noFill/>
          </a:ln>
        </p:spPr>
        <p:txBody>
          <a:bodyPr anchorCtr="0" anchor="t" bIns="108000" lIns="0" spcFirstLastPara="1" rIns="0" wrap="square" tIns="90000">
            <a:norm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474" name="Google Shape;474;p33"/>
          <p:cNvSpPr txBox="1"/>
          <p:nvPr>
            <p:ph idx="22" type="body"/>
          </p:nvPr>
        </p:nvSpPr>
        <p:spPr>
          <a:xfrm>
            <a:off x="3741773" y="1402350"/>
            <a:ext cx="5137200" cy="374400"/>
          </a:xfrm>
          <a:prstGeom prst="rect">
            <a:avLst/>
          </a:prstGeom>
          <a:noFill/>
          <a:ln>
            <a:noFill/>
          </a:ln>
        </p:spPr>
        <p:txBody>
          <a:bodyPr anchorCtr="0" anchor="t" bIns="108000" lIns="0" spcFirstLastPara="1" rIns="0" wrap="square" tIns="90000">
            <a:norm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and folder background 2">
  <p:cSld name="CUSTOM_1_1_1_1">
    <p:spTree>
      <p:nvGrpSpPr>
        <p:cNvPr id="475" name="Shape 4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" name="Google Shape;476;p34"/>
          <p:cNvSpPr/>
          <p:nvPr/>
        </p:nvSpPr>
        <p:spPr>
          <a:xfrm>
            <a:off x="-2450" y="486600"/>
            <a:ext cx="9144000" cy="4656900"/>
          </a:xfrm>
          <a:prstGeom prst="roundRect">
            <a:avLst>
              <a:gd fmla="val 0" name="adj"/>
            </a:avLst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b="0" i="0" lang="en" sz="1400" u="none" cap="none" strike="noStrike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rPr>
              <a:t> </a:t>
            </a:r>
            <a:endParaRPr b="0" i="0" sz="1400" u="none" cap="none" strike="noStrike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</p:txBody>
      </p:sp>
      <p:sp>
        <p:nvSpPr>
          <p:cNvPr id="477" name="Google Shape;477;p34"/>
          <p:cNvSpPr txBox="1"/>
          <p:nvPr>
            <p:ph idx="1" type="subTitle"/>
          </p:nvPr>
        </p:nvSpPr>
        <p:spPr>
          <a:xfrm>
            <a:off x="1314600" y="131800"/>
            <a:ext cx="144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91425" spcFirstLastPara="1" rIns="91425" wrap="square" tIns="0">
            <a:norm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9pPr>
          </a:lstStyle>
          <a:p/>
        </p:txBody>
      </p:sp>
      <p:sp>
        <p:nvSpPr>
          <p:cNvPr id="478" name="Google Shape;478;p34"/>
          <p:cNvSpPr txBox="1"/>
          <p:nvPr>
            <p:ph idx="2" type="subTitle"/>
          </p:nvPr>
        </p:nvSpPr>
        <p:spPr>
          <a:xfrm>
            <a:off x="2783538" y="131800"/>
            <a:ext cx="144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91425" spcFirstLastPara="1" rIns="91425" wrap="square" tIns="0">
            <a:norm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9pPr>
          </a:lstStyle>
          <a:p/>
        </p:txBody>
      </p:sp>
      <p:sp>
        <p:nvSpPr>
          <p:cNvPr id="479" name="Google Shape;479;p34"/>
          <p:cNvSpPr txBox="1"/>
          <p:nvPr>
            <p:ph idx="3" type="subTitle"/>
          </p:nvPr>
        </p:nvSpPr>
        <p:spPr>
          <a:xfrm>
            <a:off x="4228850" y="131800"/>
            <a:ext cx="144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91425" spcFirstLastPara="1" rIns="91425" wrap="square" tIns="0">
            <a:norm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9pPr>
          </a:lstStyle>
          <a:p/>
        </p:txBody>
      </p:sp>
      <p:sp>
        <p:nvSpPr>
          <p:cNvPr id="480" name="Google Shape;480;p34"/>
          <p:cNvSpPr txBox="1"/>
          <p:nvPr>
            <p:ph type="title"/>
          </p:nvPr>
        </p:nvSpPr>
        <p:spPr>
          <a:xfrm>
            <a:off x="5723951" y="131799"/>
            <a:ext cx="14403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91425" spcFirstLastPara="1" rIns="91425" wrap="square" tIns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9pPr>
          </a:lstStyle>
          <a:p/>
        </p:txBody>
      </p:sp>
      <p:sp>
        <p:nvSpPr>
          <p:cNvPr id="481" name="Google Shape;481;p34"/>
          <p:cNvSpPr txBox="1"/>
          <p:nvPr>
            <p:ph idx="4" type="subTitle"/>
          </p:nvPr>
        </p:nvSpPr>
        <p:spPr>
          <a:xfrm>
            <a:off x="1759000" y="3017700"/>
            <a:ext cx="2336400" cy="37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91425" spcFirstLastPara="1" rIns="0" wrap="square" tIns="3600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Hanken Grotesk Light"/>
              <a:buNone/>
              <a:defRPr sz="2200">
                <a:latin typeface="Hanken Grotesk Light"/>
                <a:ea typeface="Hanken Grotesk Light"/>
                <a:cs typeface="Hanken Grotesk Light"/>
                <a:sym typeface="Hanken Grotesk Light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2" name="Google Shape;482;p34"/>
          <p:cNvSpPr txBox="1"/>
          <p:nvPr>
            <p:ph idx="5" type="subTitle"/>
          </p:nvPr>
        </p:nvSpPr>
        <p:spPr>
          <a:xfrm>
            <a:off x="1758250" y="1663775"/>
            <a:ext cx="2336400" cy="37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91425" spcFirstLastPara="1" rIns="0" wrap="square" tIns="3600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Hanken Grotesk Light"/>
              <a:buNone/>
              <a:defRPr sz="2200">
                <a:latin typeface="Hanken Grotesk Light"/>
                <a:ea typeface="Hanken Grotesk Light"/>
                <a:cs typeface="Hanken Grotesk Light"/>
                <a:sym typeface="Hanken Grotesk Light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3" name="Google Shape;483;p34"/>
          <p:cNvSpPr txBox="1"/>
          <p:nvPr>
            <p:ph idx="6" type="subTitle"/>
          </p:nvPr>
        </p:nvSpPr>
        <p:spPr>
          <a:xfrm>
            <a:off x="1758250" y="2340600"/>
            <a:ext cx="2336400" cy="37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91425" spcFirstLastPara="1" rIns="0" wrap="square" tIns="3600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Hanken Grotesk Light"/>
              <a:buNone/>
              <a:defRPr sz="2200">
                <a:latin typeface="Hanken Grotesk Light"/>
                <a:ea typeface="Hanken Grotesk Light"/>
                <a:cs typeface="Hanken Grotesk Light"/>
                <a:sym typeface="Hanken Grotesk Light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4" name="Google Shape;484;p34"/>
          <p:cNvSpPr txBox="1"/>
          <p:nvPr>
            <p:ph idx="7" type="subTitle"/>
          </p:nvPr>
        </p:nvSpPr>
        <p:spPr>
          <a:xfrm>
            <a:off x="1758250" y="3694800"/>
            <a:ext cx="2336400" cy="37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91425" spcFirstLastPara="1" rIns="0" wrap="square" tIns="3600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Hanken Grotesk Light"/>
              <a:buNone/>
              <a:defRPr sz="2200">
                <a:latin typeface="Hanken Grotesk Light"/>
                <a:ea typeface="Hanken Grotesk Light"/>
                <a:cs typeface="Hanken Grotesk Light"/>
                <a:sym typeface="Hanken Grotesk Light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5" name="Google Shape;485;p34"/>
          <p:cNvSpPr txBox="1"/>
          <p:nvPr>
            <p:ph idx="8" type="subTitle"/>
          </p:nvPr>
        </p:nvSpPr>
        <p:spPr>
          <a:xfrm>
            <a:off x="1758250" y="4367075"/>
            <a:ext cx="2336400" cy="37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91425" spcFirstLastPara="1" rIns="0" wrap="square" tIns="3600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Hanken Grotesk Light"/>
              <a:buNone/>
              <a:defRPr sz="2200">
                <a:latin typeface="Hanken Grotesk Light"/>
                <a:ea typeface="Hanken Grotesk Light"/>
                <a:cs typeface="Hanken Grotesk Light"/>
                <a:sym typeface="Hanken Grotesk Light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6" name="Google Shape;486;p34"/>
          <p:cNvSpPr txBox="1"/>
          <p:nvPr>
            <p:ph idx="9" type="subTitle"/>
          </p:nvPr>
        </p:nvSpPr>
        <p:spPr>
          <a:xfrm>
            <a:off x="228148" y="3019975"/>
            <a:ext cx="810000" cy="374400"/>
          </a:xfrm>
          <a:prstGeom prst="rect">
            <a:avLst/>
          </a:prstGeom>
          <a:noFill/>
          <a:ln>
            <a:noFill/>
          </a:ln>
        </p:spPr>
        <p:txBody>
          <a:bodyPr anchorCtr="0" anchor="t" bIns="108000" lIns="0" spcFirstLastPara="1" rIns="0" wrap="square" tIns="7200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None/>
              <a:defRPr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9pPr>
          </a:lstStyle>
          <a:p/>
        </p:txBody>
      </p:sp>
      <p:sp>
        <p:nvSpPr>
          <p:cNvPr id="487" name="Google Shape;487;p34"/>
          <p:cNvSpPr txBox="1"/>
          <p:nvPr>
            <p:ph idx="13" type="subTitle"/>
          </p:nvPr>
        </p:nvSpPr>
        <p:spPr>
          <a:xfrm>
            <a:off x="228148" y="1666050"/>
            <a:ext cx="810000" cy="374400"/>
          </a:xfrm>
          <a:prstGeom prst="rect">
            <a:avLst/>
          </a:prstGeom>
          <a:noFill/>
          <a:ln>
            <a:noFill/>
          </a:ln>
        </p:spPr>
        <p:txBody>
          <a:bodyPr anchorCtr="0" anchor="t" bIns="108000" lIns="0" spcFirstLastPara="1" rIns="0" wrap="square" tIns="7200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None/>
              <a:defRPr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9pPr>
          </a:lstStyle>
          <a:p/>
        </p:txBody>
      </p:sp>
      <p:sp>
        <p:nvSpPr>
          <p:cNvPr id="488" name="Google Shape;488;p34"/>
          <p:cNvSpPr txBox="1"/>
          <p:nvPr>
            <p:ph idx="14" type="subTitle"/>
          </p:nvPr>
        </p:nvSpPr>
        <p:spPr>
          <a:xfrm>
            <a:off x="228148" y="2342875"/>
            <a:ext cx="810000" cy="374400"/>
          </a:xfrm>
          <a:prstGeom prst="rect">
            <a:avLst/>
          </a:prstGeom>
          <a:noFill/>
          <a:ln>
            <a:noFill/>
          </a:ln>
        </p:spPr>
        <p:txBody>
          <a:bodyPr anchorCtr="0" anchor="t" bIns="108000" lIns="0" spcFirstLastPara="1" rIns="0" wrap="square" tIns="7200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None/>
              <a:defRPr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9pPr>
          </a:lstStyle>
          <a:p/>
        </p:txBody>
      </p:sp>
      <p:sp>
        <p:nvSpPr>
          <p:cNvPr id="489" name="Google Shape;489;p34"/>
          <p:cNvSpPr txBox="1"/>
          <p:nvPr>
            <p:ph idx="15" type="subTitle"/>
          </p:nvPr>
        </p:nvSpPr>
        <p:spPr>
          <a:xfrm>
            <a:off x="228148" y="3697075"/>
            <a:ext cx="810000" cy="374400"/>
          </a:xfrm>
          <a:prstGeom prst="rect">
            <a:avLst/>
          </a:prstGeom>
          <a:noFill/>
          <a:ln>
            <a:noFill/>
          </a:ln>
        </p:spPr>
        <p:txBody>
          <a:bodyPr anchorCtr="0" anchor="t" bIns="108000" lIns="0" spcFirstLastPara="1" rIns="0" wrap="square" tIns="7200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None/>
              <a:defRPr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9pPr>
          </a:lstStyle>
          <a:p/>
        </p:txBody>
      </p:sp>
      <p:sp>
        <p:nvSpPr>
          <p:cNvPr id="490" name="Google Shape;490;p34"/>
          <p:cNvSpPr txBox="1"/>
          <p:nvPr>
            <p:ph idx="16" type="subTitle"/>
          </p:nvPr>
        </p:nvSpPr>
        <p:spPr>
          <a:xfrm>
            <a:off x="228148" y="4369350"/>
            <a:ext cx="810000" cy="374400"/>
          </a:xfrm>
          <a:prstGeom prst="rect">
            <a:avLst/>
          </a:prstGeom>
          <a:noFill/>
          <a:ln>
            <a:noFill/>
          </a:ln>
        </p:spPr>
        <p:txBody>
          <a:bodyPr anchorCtr="0" anchor="t" bIns="108000" lIns="0" spcFirstLastPara="1" rIns="0" wrap="square" tIns="7200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None/>
              <a:defRPr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9pPr>
          </a:lstStyle>
          <a:p/>
        </p:txBody>
      </p:sp>
      <p:sp>
        <p:nvSpPr>
          <p:cNvPr id="491" name="Google Shape;491;p34"/>
          <p:cNvSpPr txBox="1"/>
          <p:nvPr>
            <p:ph idx="17" type="title"/>
          </p:nvPr>
        </p:nvSpPr>
        <p:spPr>
          <a:xfrm>
            <a:off x="596525" y="753331"/>
            <a:ext cx="7062000" cy="91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92" name="Google Shape;492;p34"/>
          <p:cNvSpPr txBox="1"/>
          <p:nvPr>
            <p:ph idx="18" type="body"/>
          </p:nvPr>
        </p:nvSpPr>
        <p:spPr>
          <a:xfrm>
            <a:off x="4571300" y="4367075"/>
            <a:ext cx="4345200" cy="374400"/>
          </a:xfrm>
          <a:prstGeom prst="rect">
            <a:avLst/>
          </a:prstGeom>
          <a:noFill/>
          <a:ln>
            <a:noFill/>
          </a:ln>
        </p:spPr>
        <p:txBody>
          <a:bodyPr anchorCtr="0" anchor="t" bIns="108000" lIns="91425" spcFirstLastPara="1" rIns="91425" wrap="square" tIns="72000">
            <a:norm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493" name="Google Shape;493;p34"/>
          <p:cNvSpPr txBox="1"/>
          <p:nvPr>
            <p:ph idx="19" type="body"/>
          </p:nvPr>
        </p:nvSpPr>
        <p:spPr>
          <a:xfrm>
            <a:off x="4571300" y="3694800"/>
            <a:ext cx="4345200" cy="374400"/>
          </a:xfrm>
          <a:prstGeom prst="rect">
            <a:avLst/>
          </a:prstGeom>
          <a:noFill/>
          <a:ln>
            <a:noFill/>
          </a:ln>
        </p:spPr>
        <p:txBody>
          <a:bodyPr anchorCtr="0" anchor="t" bIns="108000" lIns="91425" spcFirstLastPara="1" rIns="91425" wrap="square" tIns="72000">
            <a:norm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494" name="Google Shape;494;p34"/>
          <p:cNvSpPr txBox="1"/>
          <p:nvPr>
            <p:ph idx="20" type="body"/>
          </p:nvPr>
        </p:nvSpPr>
        <p:spPr>
          <a:xfrm>
            <a:off x="4571300" y="3017700"/>
            <a:ext cx="4345200" cy="374400"/>
          </a:xfrm>
          <a:prstGeom prst="rect">
            <a:avLst/>
          </a:prstGeom>
          <a:noFill/>
          <a:ln>
            <a:noFill/>
          </a:ln>
        </p:spPr>
        <p:txBody>
          <a:bodyPr anchorCtr="0" anchor="t" bIns="108000" lIns="91425" spcFirstLastPara="1" rIns="91425" wrap="square" tIns="72000">
            <a:norm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495" name="Google Shape;495;p34"/>
          <p:cNvSpPr txBox="1"/>
          <p:nvPr>
            <p:ph idx="21" type="body"/>
          </p:nvPr>
        </p:nvSpPr>
        <p:spPr>
          <a:xfrm>
            <a:off x="4571300" y="2340600"/>
            <a:ext cx="4345200" cy="374400"/>
          </a:xfrm>
          <a:prstGeom prst="rect">
            <a:avLst/>
          </a:prstGeom>
          <a:noFill/>
          <a:ln>
            <a:noFill/>
          </a:ln>
        </p:spPr>
        <p:txBody>
          <a:bodyPr anchorCtr="0" anchor="t" bIns="108000" lIns="91425" spcFirstLastPara="1" rIns="91425" wrap="square" tIns="72000">
            <a:norm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496" name="Google Shape;496;p34"/>
          <p:cNvSpPr txBox="1"/>
          <p:nvPr>
            <p:ph idx="22" type="body"/>
          </p:nvPr>
        </p:nvSpPr>
        <p:spPr>
          <a:xfrm>
            <a:off x="4571300" y="1663775"/>
            <a:ext cx="4345200" cy="374400"/>
          </a:xfrm>
          <a:prstGeom prst="rect">
            <a:avLst/>
          </a:prstGeom>
          <a:noFill/>
          <a:ln>
            <a:noFill/>
          </a:ln>
        </p:spPr>
        <p:txBody>
          <a:bodyPr anchorCtr="0" anchor="t" bIns="108000" lIns="91425" spcFirstLastPara="1" rIns="91425" wrap="square" tIns="72000">
            <a:norm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and folder background 3">
  <p:cSld name="CUSTOM_1_1_1_1_1">
    <p:spTree>
      <p:nvGrpSpPr>
        <p:cNvPr id="497" name="Shape 4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8" name="Google Shape;498;p35"/>
          <p:cNvSpPr/>
          <p:nvPr/>
        </p:nvSpPr>
        <p:spPr>
          <a:xfrm>
            <a:off x="912237" y="131788"/>
            <a:ext cx="2245995" cy="360013"/>
          </a:xfrm>
          <a:custGeom>
            <a:rect b="b" l="l" r="r" t="t"/>
            <a:pathLst>
              <a:path extrusionOk="0" h="45745" w="285750">
                <a:moveTo>
                  <a:pt x="85067" y="0"/>
                </a:moveTo>
                <a:lnTo>
                  <a:pt x="82600" y="39"/>
                </a:lnTo>
                <a:lnTo>
                  <a:pt x="80250" y="196"/>
                </a:lnTo>
                <a:lnTo>
                  <a:pt x="78017" y="392"/>
                </a:lnTo>
                <a:lnTo>
                  <a:pt x="75824" y="666"/>
                </a:lnTo>
                <a:lnTo>
                  <a:pt x="73748" y="1057"/>
                </a:lnTo>
                <a:lnTo>
                  <a:pt x="71751" y="1449"/>
                </a:lnTo>
                <a:lnTo>
                  <a:pt x="69871" y="1958"/>
                </a:lnTo>
                <a:lnTo>
                  <a:pt x="68030" y="2467"/>
                </a:lnTo>
                <a:lnTo>
                  <a:pt x="66307" y="3055"/>
                </a:lnTo>
                <a:lnTo>
                  <a:pt x="64662" y="3682"/>
                </a:lnTo>
                <a:lnTo>
                  <a:pt x="63095" y="4347"/>
                </a:lnTo>
                <a:lnTo>
                  <a:pt x="61607" y="5013"/>
                </a:lnTo>
                <a:lnTo>
                  <a:pt x="60197" y="5757"/>
                </a:lnTo>
                <a:lnTo>
                  <a:pt x="58905" y="6462"/>
                </a:lnTo>
                <a:lnTo>
                  <a:pt x="57651" y="7206"/>
                </a:lnTo>
                <a:lnTo>
                  <a:pt x="56476" y="7951"/>
                </a:lnTo>
                <a:lnTo>
                  <a:pt x="55419" y="8695"/>
                </a:lnTo>
                <a:lnTo>
                  <a:pt x="54401" y="9439"/>
                </a:lnTo>
                <a:lnTo>
                  <a:pt x="53461" y="10144"/>
                </a:lnTo>
                <a:lnTo>
                  <a:pt x="52599" y="10888"/>
                </a:lnTo>
                <a:lnTo>
                  <a:pt x="51816" y="11554"/>
                </a:lnTo>
                <a:lnTo>
                  <a:pt x="51111" y="12220"/>
                </a:lnTo>
                <a:lnTo>
                  <a:pt x="49897" y="13434"/>
                </a:lnTo>
                <a:lnTo>
                  <a:pt x="48996" y="14452"/>
                </a:lnTo>
                <a:lnTo>
                  <a:pt x="48330" y="15235"/>
                </a:lnTo>
                <a:lnTo>
                  <a:pt x="47821" y="15901"/>
                </a:lnTo>
                <a:lnTo>
                  <a:pt x="33447" y="32390"/>
                </a:lnTo>
                <a:lnTo>
                  <a:pt x="32429" y="33369"/>
                </a:lnTo>
                <a:lnTo>
                  <a:pt x="31371" y="34348"/>
                </a:lnTo>
                <a:lnTo>
                  <a:pt x="30314" y="35249"/>
                </a:lnTo>
                <a:lnTo>
                  <a:pt x="29217" y="36110"/>
                </a:lnTo>
                <a:lnTo>
                  <a:pt x="28160" y="36933"/>
                </a:lnTo>
                <a:lnTo>
                  <a:pt x="27063" y="37677"/>
                </a:lnTo>
                <a:lnTo>
                  <a:pt x="25967" y="38421"/>
                </a:lnTo>
                <a:lnTo>
                  <a:pt x="24870" y="39087"/>
                </a:lnTo>
                <a:lnTo>
                  <a:pt x="23773" y="39753"/>
                </a:lnTo>
                <a:lnTo>
                  <a:pt x="22677" y="40340"/>
                </a:lnTo>
                <a:lnTo>
                  <a:pt x="21580" y="40889"/>
                </a:lnTo>
                <a:lnTo>
                  <a:pt x="20483" y="41437"/>
                </a:lnTo>
                <a:lnTo>
                  <a:pt x="19348" y="41907"/>
                </a:lnTo>
                <a:lnTo>
                  <a:pt x="18251" y="42377"/>
                </a:lnTo>
                <a:lnTo>
                  <a:pt x="17154" y="42768"/>
                </a:lnTo>
                <a:lnTo>
                  <a:pt x="16058" y="43160"/>
                </a:lnTo>
                <a:lnTo>
                  <a:pt x="14961" y="43513"/>
                </a:lnTo>
                <a:lnTo>
                  <a:pt x="13865" y="43826"/>
                </a:lnTo>
                <a:lnTo>
                  <a:pt x="12807" y="44139"/>
                </a:lnTo>
                <a:lnTo>
                  <a:pt x="11750" y="44374"/>
                </a:lnTo>
                <a:lnTo>
                  <a:pt x="10692" y="44609"/>
                </a:lnTo>
                <a:lnTo>
                  <a:pt x="9635" y="44844"/>
                </a:lnTo>
                <a:lnTo>
                  <a:pt x="7559" y="45197"/>
                </a:lnTo>
                <a:lnTo>
                  <a:pt x="5561" y="45432"/>
                </a:lnTo>
                <a:lnTo>
                  <a:pt x="3642" y="45588"/>
                </a:lnTo>
                <a:lnTo>
                  <a:pt x="1762" y="45706"/>
                </a:lnTo>
                <a:lnTo>
                  <a:pt x="0" y="45745"/>
                </a:lnTo>
                <a:lnTo>
                  <a:pt x="285750" y="45745"/>
                </a:lnTo>
                <a:lnTo>
                  <a:pt x="283988" y="45706"/>
                </a:lnTo>
                <a:lnTo>
                  <a:pt x="282108" y="45588"/>
                </a:lnTo>
                <a:lnTo>
                  <a:pt x="280189" y="45432"/>
                </a:lnTo>
                <a:lnTo>
                  <a:pt x="278191" y="45197"/>
                </a:lnTo>
                <a:lnTo>
                  <a:pt x="276115" y="44844"/>
                </a:lnTo>
                <a:lnTo>
                  <a:pt x="275097" y="44609"/>
                </a:lnTo>
                <a:lnTo>
                  <a:pt x="274000" y="44374"/>
                </a:lnTo>
                <a:lnTo>
                  <a:pt x="272943" y="44139"/>
                </a:lnTo>
                <a:lnTo>
                  <a:pt x="271886" y="43826"/>
                </a:lnTo>
                <a:lnTo>
                  <a:pt x="270789" y="43513"/>
                </a:lnTo>
                <a:lnTo>
                  <a:pt x="269692" y="43160"/>
                </a:lnTo>
                <a:lnTo>
                  <a:pt x="268596" y="42768"/>
                </a:lnTo>
                <a:lnTo>
                  <a:pt x="267499" y="42377"/>
                </a:lnTo>
                <a:lnTo>
                  <a:pt x="266402" y="41907"/>
                </a:lnTo>
                <a:lnTo>
                  <a:pt x="265306" y="41437"/>
                </a:lnTo>
                <a:lnTo>
                  <a:pt x="264170" y="40889"/>
                </a:lnTo>
                <a:lnTo>
                  <a:pt x="263073" y="40340"/>
                </a:lnTo>
                <a:lnTo>
                  <a:pt x="261977" y="39753"/>
                </a:lnTo>
                <a:lnTo>
                  <a:pt x="260880" y="39087"/>
                </a:lnTo>
                <a:lnTo>
                  <a:pt x="259783" y="38421"/>
                </a:lnTo>
                <a:lnTo>
                  <a:pt x="258687" y="37677"/>
                </a:lnTo>
                <a:lnTo>
                  <a:pt x="257590" y="36933"/>
                </a:lnTo>
                <a:lnTo>
                  <a:pt x="256533" y="36110"/>
                </a:lnTo>
                <a:lnTo>
                  <a:pt x="255436" y="35249"/>
                </a:lnTo>
                <a:lnTo>
                  <a:pt x="254379" y="34348"/>
                </a:lnTo>
                <a:lnTo>
                  <a:pt x="253321" y="33369"/>
                </a:lnTo>
                <a:lnTo>
                  <a:pt x="252303" y="32390"/>
                </a:lnTo>
                <a:lnTo>
                  <a:pt x="237929" y="15901"/>
                </a:lnTo>
                <a:lnTo>
                  <a:pt x="237420" y="15235"/>
                </a:lnTo>
                <a:lnTo>
                  <a:pt x="236754" y="14452"/>
                </a:lnTo>
                <a:lnTo>
                  <a:pt x="235853" y="13434"/>
                </a:lnTo>
                <a:lnTo>
                  <a:pt x="234639" y="12220"/>
                </a:lnTo>
                <a:lnTo>
                  <a:pt x="233934" y="11554"/>
                </a:lnTo>
                <a:lnTo>
                  <a:pt x="233151" y="10888"/>
                </a:lnTo>
                <a:lnTo>
                  <a:pt x="232289" y="10144"/>
                </a:lnTo>
                <a:lnTo>
                  <a:pt x="231349" y="9439"/>
                </a:lnTo>
                <a:lnTo>
                  <a:pt x="230370" y="8695"/>
                </a:lnTo>
                <a:lnTo>
                  <a:pt x="229274" y="7951"/>
                </a:lnTo>
                <a:lnTo>
                  <a:pt x="228099" y="7206"/>
                </a:lnTo>
                <a:lnTo>
                  <a:pt x="226885" y="6462"/>
                </a:lnTo>
                <a:lnTo>
                  <a:pt x="225553" y="5757"/>
                </a:lnTo>
                <a:lnTo>
                  <a:pt x="224143" y="5013"/>
                </a:lnTo>
                <a:lnTo>
                  <a:pt x="222655" y="4347"/>
                </a:lnTo>
                <a:lnTo>
                  <a:pt x="221088" y="3682"/>
                </a:lnTo>
                <a:lnTo>
                  <a:pt x="219443" y="3055"/>
                </a:lnTo>
                <a:lnTo>
                  <a:pt x="217720" y="2467"/>
                </a:lnTo>
                <a:lnTo>
                  <a:pt x="215879" y="1958"/>
                </a:lnTo>
                <a:lnTo>
                  <a:pt x="213999" y="1449"/>
                </a:lnTo>
                <a:lnTo>
                  <a:pt x="212002" y="1057"/>
                </a:lnTo>
                <a:lnTo>
                  <a:pt x="209926" y="666"/>
                </a:lnTo>
                <a:lnTo>
                  <a:pt x="207733" y="392"/>
                </a:lnTo>
                <a:lnTo>
                  <a:pt x="205500" y="196"/>
                </a:lnTo>
                <a:lnTo>
                  <a:pt x="203150" y="39"/>
                </a:lnTo>
                <a:lnTo>
                  <a:pt x="20068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</p:txBody>
      </p:sp>
      <p:sp>
        <p:nvSpPr>
          <p:cNvPr id="499" name="Google Shape;499;p35"/>
          <p:cNvSpPr/>
          <p:nvPr/>
        </p:nvSpPr>
        <p:spPr>
          <a:xfrm>
            <a:off x="2380538" y="131788"/>
            <a:ext cx="2245995" cy="360013"/>
          </a:xfrm>
          <a:custGeom>
            <a:rect b="b" l="l" r="r" t="t"/>
            <a:pathLst>
              <a:path extrusionOk="0" h="45745" w="285750">
                <a:moveTo>
                  <a:pt x="85067" y="0"/>
                </a:moveTo>
                <a:lnTo>
                  <a:pt x="82600" y="39"/>
                </a:lnTo>
                <a:lnTo>
                  <a:pt x="80250" y="196"/>
                </a:lnTo>
                <a:lnTo>
                  <a:pt x="78017" y="392"/>
                </a:lnTo>
                <a:lnTo>
                  <a:pt x="75824" y="666"/>
                </a:lnTo>
                <a:lnTo>
                  <a:pt x="73748" y="1057"/>
                </a:lnTo>
                <a:lnTo>
                  <a:pt x="71751" y="1449"/>
                </a:lnTo>
                <a:lnTo>
                  <a:pt x="69871" y="1958"/>
                </a:lnTo>
                <a:lnTo>
                  <a:pt x="68030" y="2467"/>
                </a:lnTo>
                <a:lnTo>
                  <a:pt x="66307" y="3055"/>
                </a:lnTo>
                <a:lnTo>
                  <a:pt x="64662" y="3682"/>
                </a:lnTo>
                <a:lnTo>
                  <a:pt x="63095" y="4347"/>
                </a:lnTo>
                <a:lnTo>
                  <a:pt x="61607" y="5013"/>
                </a:lnTo>
                <a:lnTo>
                  <a:pt x="60197" y="5757"/>
                </a:lnTo>
                <a:lnTo>
                  <a:pt x="58905" y="6462"/>
                </a:lnTo>
                <a:lnTo>
                  <a:pt x="57651" y="7206"/>
                </a:lnTo>
                <a:lnTo>
                  <a:pt x="56476" y="7951"/>
                </a:lnTo>
                <a:lnTo>
                  <a:pt x="55419" y="8695"/>
                </a:lnTo>
                <a:lnTo>
                  <a:pt x="54401" y="9439"/>
                </a:lnTo>
                <a:lnTo>
                  <a:pt x="53461" y="10144"/>
                </a:lnTo>
                <a:lnTo>
                  <a:pt x="52599" y="10888"/>
                </a:lnTo>
                <a:lnTo>
                  <a:pt x="51816" y="11554"/>
                </a:lnTo>
                <a:lnTo>
                  <a:pt x="51111" y="12220"/>
                </a:lnTo>
                <a:lnTo>
                  <a:pt x="49897" y="13434"/>
                </a:lnTo>
                <a:lnTo>
                  <a:pt x="48996" y="14452"/>
                </a:lnTo>
                <a:lnTo>
                  <a:pt x="48330" y="15235"/>
                </a:lnTo>
                <a:lnTo>
                  <a:pt x="47821" y="15901"/>
                </a:lnTo>
                <a:lnTo>
                  <a:pt x="33447" y="32390"/>
                </a:lnTo>
                <a:lnTo>
                  <a:pt x="32429" y="33369"/>
                </a:lnTo>
                <a:lnTo>
                  <a:pt x="31371" y="34348"/>
                </a:lnTo>
                <a:lnTo>
                  <a:pt x="30314" y="35249"/>
                </a:lnTo>
                <a:lnTo>
                  <a:pt x="29217" y="36110"/>
                </a:lnTo>
                <a:lnTo>
                  <a:pt x="28160" y="36933"/>
                </a:lnTo>
                <a:lnTo>
                  <a:pt x="27063" y="37677"/>
                </a:lnTo>
                <a:lnTo>
                  <a:pt x="25967" y="38421"/>
                </a:lnTo>
                <a:lnTo>
                  <a:pt x="24870" y="39087"/>
                </a:lnTo>
                <a:lnTo>
                  <a:pt x="23773" y="39753"/>
                </a:lnTo>
                <a:lnTo>
                  <a:pt x="22677" y="40340"/>
                </a:lnTo>
                <a:lnTo>
                  <a:pt x="21580" y="40889"/>
                </a:lnTo>
                <a:lnTo>
                  <a:pt x="20483" y="41437"/>
                </a:lnTo>
                <a:lnTo>
                  <a:pt x="19348" y="41907"/>
                </a:lnTo>
                <a:lnTo>
                  <a:pt x="18251" y="42377"/>
                </a:lnTo>
                <a:lnTo>
                  <a:pt x="17154" y="42768"/>
                </a:lnTo>
                <a:lnTo>
                  <a:pt x="16058" y="43160"/>
                </a:lnTo>
                <a:lnTo>
                  <a:pt x="14961" y="43513"/>
                </a:lnTo>
                <a:lnTo>
                  <a:pt x="13865" y="43826"/>
                </a:lnTo>
                <a:lnTo>
                  <a:pt x="12807" y="44139"/>
                </a:lnTo>
                <a:lnTo>
                  <a:pt x="11750" y="44374"/>
                </a:lnTo>
                <a:lnTo>
                  <a:pt x="10692" y="44609"/>
                </a:lnTo>
                <a:lnTo>
                  <a:pt x="9635" y="44844"/>
                </a:lnTo>
                <a:lnTo>
                  <a:pt x="7559" y="45197"/>
                </a:lnTo>
                <a:lnTo>
                  <a:pt x="5561" y="45432"/>
                </a:lnTo>
                <a:lnTo>
                  <a:pt x="3642" y="45588"/>
                </a:lnTo>
                <a:lnTo>
                  <a:pt x="1762" y="45706"/>
                </a:lnTo>
                <a:lnTo>
                  <a:pt x="0" y="45745"/>
                </a:lnTo>
                <a:lnTo>
                  <a:pt x="285750" y="45745"/>
                </a:lnTo>
                <a:lnTo>
                  <a:pt x="283988" y="45706"/>
                </a:lnTo>
                <a:lnTo>
                  <a:pt x="282108" y="45588"/>
                </a:lnTo>
                <a:lnTo>
                  <a:pt x="280189" y="45432"/>
                </a:lnTo>
                <a:lnTo>
                  <a:pt x="278191" y="45197"/>
                </a:lnTo>
                <a:lnTo>
                  <a:pt x="276115" y="44844"/>
                </a:lnTo>
                <a:lnTo>
                  <a:pt x="275097" y="44609"/>
                </a:lnTo>
                <a:lnTo>
                  <a:pt x="274000" y="44374"/>
                </a:lnTo>
                <a:lnTo>
                  <a:pt x="272943" y="44139"/>
                </a:lnTo>
                <a:lnTo>
                  <a:pt x="271886" y="43826"/>
                </a:lnTo>
                <a:lnTo>
                  <a:pt x="270789" y="43513"/>
                </a:lnTo>
                <a:lnTo>
                  <a:pt x="269692" y="43160"/>
                </a:lnTo>
                <a:lnTo>
                  <a:pt x="268596" y="42768"/>
                </a:lnTo>
                <a:lnTo>
                  <a:pt x="267499" y="42377"/>
                </a:lnTo>
                <a:lnTo>
                  <a:pt x="266402" y="41907"/>
                </a:lnTo>
                <a:lnTo>
                  <a:pt x="265306" y="41437"/>
                </a:lnTo>
                <a:lnTo>
                  <a:pt x="264170" y="40889"/>
                </a:lnTo>
                <a:lnTo>
                  <a:pt x="263073" y="40340"/>
                </a:lnTo>
                <a:lnTo>
                  <a:pt x="261977" y="39753"/>
                </a:lnTo>
                <a:lnTo>
                  <a:pt x="260880" y="39087"/>
                </a:lnTo>
                <a:lnTo>
                  <a:pt x="259783" y="38421"/>
                </a:lnTo>
                <a:lnTo>
                  <a:pt x="258687" y="37677"/>
                </a:lnTo>
                <a:lnTo>
                  <a:pt x="257590" y="36933"/>
                </a:lnTo>
                <a:lnTo>
                  <a:pt x="256533" y="36110"/>
                </a:lnTo>
                <a:lnTo>
                  <a:pt x="255436" y="35249"/>
                </a:lnTo>
                <a:lnTo>
                  <a:pt x="254379" y="34348"/>
                </a:lnTo>
                <a:lnTo>
                  <a:pt x="253321" y="33369"/>
                </a:lnTo>
                <a:lnTo>
                  <a:pt x="252303" y="32390"/>
                </a:lnTo>
                <a:lnTo>
                  <a:pt x="237929" y="15901"/>
                </a:lnTo>
                <a:lnTo>
                  <a:pt x="237420" y="15235"/>
                </a:lnTo>
                <a:lnTo>
                  <a:pt x="236754" y="14452"/>
                </a:lnTo>
                <a:lnTo>
                  <a:pt x="235853" y="13434"/>
                </a:lnTo>
                <a:lnTo>
                  <a:pt x="234639" y="12220"/>
                </a:lnTo>
                <a:lnTo>
                  <a:pt x="233934" y="11554"/>
                </a:lnTo>
                <a:lnTo>
                  <a:pt x="233151" y="10888"/>
                </a:lnTo>
                <a:lnTo>
                  <a:pt x="232289" y="10144"/>
                </a:lnTo>
                <a:lnTo>
                  <a:pt x="231349" y="9439"/>
                </a:lnTo>
                <a:lnTo>
                  <a:pt x="230370" y="8695"/>
                </a:lnTo>
                <a:lnTo>
                  <a:pt x="229274" y="7951"/>
                </a:lnTo>
                <a:lnTo>
                  <a:pt x="228099" y="7206"/>
                </a:lnTo>
                <a:lnTo>
                  <a:pt x="226885" y="6462"/>
                </a:lnTo>
                <a:lnTo>
                  <a:pt x="225553" y="5757"/>
                </a:lnTo>
                <a:lnTo>
                  <a:pt x="224143" y="5013"/>
                </a:lnTo>
                <a:lnTo>
                  <a:pt x="222655" y="4347"/>
                </a:lnTo>
                <a:lnTo>
                  <a:pt x="221088" y="3682"/>
                </a:lnTo>
                <a:lnTo>
                  <a:pt x="219443" y="3055"/>
                </a:lnTo>
                <a:lnTo>
                  <a:pt x="217720" y="2467"/>
                </a:lnTo>
                <a:lnTo>
                  <a:pt x="215879" y="1958"/>
                </a:lnTo>
                <a:lnTo>
                  <a:pt x="213999" y="1449"/>
                </a:lnTo>
                <a:lnTo>
                  <a:pt x="212002" y="1057"/>
                </a:lnTo>
                <a:lnTo>
                  <a:pt x="209926" y="666"/>
                </a:lnTo>
                <a:lnTo>
                  <a:pt x="207733" y="392"/>
                </a:lnTo>
                <a:lnTo>
                  <a:pt x="205500" y="196"/>
                </a:lnTo>
                <a:lnTo>
                  <a:pt x="203150" y="39"/>
                </a:lnTo>
                <a:lnTo>
                  <a:pt x="200683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</p:txBody>
      </p:sp>
      <p:sp>
        <p:nvSpPr>
          <p:cNvPr id="500" name="Google Shape;500;p35"/>
          <p:cNvSpPr/>
          <p:nvPr/>
        </p:nvSpPr>
        <p:spPr>
          <a:xfrm>
            <a:off x="3825863" y="131788"/>
            <a:ext cx="2245995" cy="360013"/>
          </a:xfrm>
          <a:custGeom>
            <a:rect b="b" l="l" r="r" t="t"/>
            <a:pathLst>
              <a:path extrusionOk="0" h="45745" w="285750">
                <a:moveTo>
                  <a:pt x="85067" y="0"/>
                </a:moveTo>
                <a:lnTo>
                  <a:pt x="82600" y="39"/>
                </a:lnTo>
                <a:lnTo>
                  <a:pt x="80250" y="196"/>
                </a:lnTo>
                <a:lnTo>
                  <a:pt x="78017" y="392"/>
                </a:lnTo>
                <a:lnTo>
                  <a:pt x="75824" y="666"/>
                </a:lnTo>
                <a:lnTo>
                  <a:pt x="73748" y="1057"/>
                </a:lnTo>
                <a:lnTo>
                  <a:pt x="71751" y="1449"/>
                </a:lnTo>
                <a:lnTo>
                  <a:pt x="69871" y="1958"/>
                </a:lnTo>
                <a:lnTo>
                  <a:pt x="68030" y="2467"/>
                </a:lnTo>
                <a:lnTo>
                  <a:pt x="66307" y="3055"/>
                </a:lnTo>
                <a:lnTo>
                  <a:pt x="64662" y="3682"/>
                </a:lnTo>
                <a:lnTo>
                  <a:pt x="63095" y="4347"/>
                </a:lnTo>
                <a:lnTo>
                  <a:pt x="61607" y="5013"/>
                </a:lnTo>
                <a:lnTo>
                  <a:pt x="60197" y="5757"/>
                </a:lnTo>
                <a:lnTo>
                  <a:pt x="58905" y="6462"/>
                </a:lnTo>
                <a:lnTo>
                  <a:pt x="57651" y="7206"/>
                </a:lnTo>
                <a:lnTo>
                  <a:pt x="56476" y="7951"/>
                </a:lnTo>
                <a:lnTo>
                  <a:pt x="55419" y="8695"/>
                </a:lnTo>
                <a:lnTo>
                  <a:pt x="54401" y="9439"/>
                </a:lnTo>
                <a:lnTo>
                  <a:pt x="53461" y="10144"/>
                </a:lnTo>
                <a:lnTo>
                  <a:pt x="52599" y="10888"/>
                </a:lnTo>
                <a:lnTo>
                  <a:pt x="51816" y="11554"/>
                </a:lnTo>
                <a:lnTo>
                  <a:pt x="51111" y="12220"/>
                </a:lnTo>
                <a:lnTo>
                  <a:pt x="49897" y="13434"/>
                </a:lnTo>
                <a:lnTo>
                  <a:pt x="48996" y="14452"/>
                </a:lnTo>
                <a:lnTo>
                  <a:pt x="48330" y="15235"/>
                </a:lnTo>
                <a:lnTo>
                  <a:pt x="47821" y="15901"/>
                </a:lnTo>
                <a:lnTo>
                  <a:pt x="33447" y="32390"/>
                </a:lnTo>
                <a:lnTo>
                  <a:pt x="32429" y="33369"/>
                </a:lnTo>
                <a:lnTo>
                  <a:pt x="31371" y="34348"/>
                </a:lnTo>
                <a:lnTo>
                  <a:pt x="30314" y="35249"/>
                </a:lnTo>
                <a:lnTo>
                  <a:pt x="29217" y="36110"/>
                </a:lnTo>
                <a:lnTo>
                  <a:pt x="28160" y="36933"/>
                </a:lnTo>
                <a:lnTo>
                  <a:pt x="27063" y="37677"/>
                </a:lnTo>
                <a:lnTo>
                  <a:pt x="25967" y="38421"/>
                </a:lnTo>
                <a:lnTo>
                  <a:pt x="24870" y="39087"/>
                </a:lnTo>
                <a:lnTo>
                  <a:pt x="23773" y="39753"/>
                </a:lnTo>
                <a:lnTo>
                  <a:pt x="22677" y="40340"/>
                </a:lnTo>
                <a:lnTo>
                  <a:pt x="21580" y="40889"/>
                </a:lnTo>
                <a:lnTo>
                  <a:pt x="20483" y="41437"/>
                </a:lnTo>
                <a:lnTo>
                  <a:pt x="19348" y="41907"/>
                </a:lnTo>
                <a:lnTo>
                  <a:pt x="18251" y="42377"/>
                </a:lnTo>
                <a:lnTo>
                  <a:pt x="17154" y="42768"/>
                </a:lnTo>
                <a:lnTo>
                  <a:pt x="16058" y="43160"/>
                </a:lnTo>
                <a:lnTo>
                  <a:pt x="14961" y="43513"/>
                </a:lnTo>
                <a:lnTo>
                  <a:pt x="13865" y="43826"/>
                </a:lnTo>
                <a:lnTo>
                  <a:pt x="12807" y="44139"/>
                </a:lnTo>
                <a:lnTo>
                  <a:pt x="11750" y="44374"/>
                </a:lnTo>
                <a:lnTo>
                  <a:pt x="10692" y="44609"/>
                </a:lnTo>
                <a:lnTo>
                  <a:pt x="9635" y="44844"/>
                </a:lnTo>
                <a:lnTo>
                  <a:pt x="7559" y="45197"/>
                </a:lnTo>
                <a:lnTo>
                  <a:pt x="5561" y="45432"/>
                </a:lnTo>
                <a:lnTo>
                  <a:pt x="3642" y="45588"/>
                </a:lnTo>
                <a:lnTo>
                  <a:pt x="1762" y="45706"/>
                </a:lnTo>
                <a:lnTo>
                  <a:pt x="0" y="45745"/>
                </a:lnTo>
                <a:lnTo>
                  <a:pt x="285750" y="45745"/>
                </a:lnTo>
                <a:lnTo>
                  <a:pt x="283988" y="45706"/>
                </a:lnTo>
                <a:lnTo>
                  <a:pt x="282108" y="45588"/>
                </a:lnTo>
                <a:lnTo>
                  <a:pt x="280189" y="45432"/>
                </a:lnTo>
                <a:lnTo>
                  <a:pt x="278191" y="45197"/>
                </a:lnTo>
                <a:lnTo>
                  <a:pt x="276115" y="44844"/>
                </a:lnTo>
                <a:lnTo>
                  <a:pt x="275097" y="44609"/>
                </a:lnTo>
                <a:lnTo>
                  <a:pt x="274000" y="44374"/>
                </a:lnTo>
                <a:lnTo>
                  <a:pt x="272943" y="44139"/>
                </a:lnTo>
                <a:lnTo>
                  <a:pt x="271886" y="43826"/>
                </a:lnTo>
                <a:lnTo>
                  <a:pt x="270789" y="43513"/>
                </a:lnTo>
                <a:lnTo>
                  <a:pt x="269692" y="43160"/>
                </a:lnTo>
                <a:lnTo>
                  <a:pt x="268596" y="42768"/>
                </a:lnTo>
                <a:lnTo>
                  <a:pt x="267499" y="42377"/>
                </a:lnTo>
                <a:lnTo>
                  <a:pt x="266402" y="41907"/>
                </a:lnTo>
                <a:lnTo>
                  <a:pt x="265306" y="41437"/>
                </a:lnTo>
                <a:lnTo>
                  <a:pt x="264170" y="40889"/>
                </a:lnTo>
                <a:lnTo>
                  <a:pt x="263073" y="40340"/>
                </a:lnTo>
                <a:lnTo>
                  <a:pt x="261977" y="39753"/>
                </a:lnTo>
                <a:lnTo>
                  <a:pt x="260880" y="39087"/>
                </a:lnTo>
                <a:lnTo>
                  <a:pt x="259783" y="38421"/>
                </a:lnTo>
                <a:lnTo>
                  <a:pt x="258687" y="37677"/>
                </a:lnTo>
                <a:lnTo>
                  <a:pt x="257590" y="36933"/>
                </a:lnTo>
                <a:lnTo>
                  <a:pt x="256533" y="36110"/>
                </a:lnTo>
                <a:lnTo>
                  <a:pt x="255436" y="35249"/>
                </a:lnTo>
                <a:lnTo>
                  <a:pt x="254379" y="34348"/>
                </a:lnTo>
                <a:lnTo>
                  <a:pt x="253321" y="33369"/>
                </a:lnTo>
                <a:lnTo>
                  <a:pt x="252303" y="32390"/>
                </a:lnTo>
                <a:lnTo>
                  <a:pt x="237929" y="15901"/>
                </a:lnTo>
                <a:lnTo>
                  <a:pt x="237420" y="15235"/>
                </a:lnTo>
                <a:lnTo>
                  <a:pt x="236754" y="14452"/>
                </a:lnTo>
                <a:lnTo>
                  <a:pt x="235853" y="13434"/>
                </a:lnTo>
                <a:lnTo>
                  <a:pt x="234639" y="12220"/>
                </a:lnTo>
                <a:lnTo>
                  <a:pt x="233934" y="11554"/>
                </a:lnTo>
                <a:lnTo>
                  <a:pt x="233151" y="10888"/>
                </a:lnTo>
                <a:lnTo>
                  <a:pt x="232289" y="10144"/>
                </a:lnTo>
                <a:lnTo>
                  <a:pt x="231349" y="9439"/>
                </a:lnTo>
                <a:lnTo>
                  <a:pt x="230370" y="8695"/>
                </a:lnTo>
                <a:lnTo>
                  <a:pt x="229274" y="7951"/>
                </a:lnTo>
                <a:lnTo>
                  <a:pt x="228099" y="7206"/>
                </a:lnTo>
                <a:lnTo>
                  <a:pt x="226885" y="6462"/>
                </a:lnTo>
                <a:lnTo>
                  <a:pt x="225553" y="5757"/>
                </a:lnTo>
                <a:lnTo>
                  <a:pt x="224143" y="5013"/>
                </a:lnTo>
                <a:lnTo>
                  <a:pt x="222655" y="4347"/>
                </a:lnTo>
                <a:lnTo>
                  <a:pt x="221088" y="3682"/>
                </a:lnTo>
                <a:lnTo>
                  <a:pt x="219443" y="3055"/>
                </a:lnTo>
                <a:lnTo>
                  <a:pt x="217720" y="2467"/>
                </a:lnTo>
                <a:lnTo>
                  <a:pt x="215879" y="1958"/>
                </a:lnTo>
                <a:lnTo>
                  <a:pt x="213999" y="1449"/>
                </a:lnTo>
                <a:lnTo>
                  <a:pt x="212002" y="1057"/>
                </a:lnTo>
                <a:lnTo>
                  <a:pt x="209926" y="666"/>
                </a:lnTo>
                <a:lnTo>
                  <a:pt x="207733" y="392"/>
                </a:lnTo>
                <a:lnTo>
                  <a:pt x="205500" y="196"/>
                </a:lnTo>
                <a:lnTo>
                  <a:pt x="203150" y="39"/>
                </a:lnTo>
                <a:lnTo>
                  <a:pt x="200683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</p:txBody>
      </p:sp>
      <p:sp>
        <p:nvSpPr>
          <p:cNvPr id="501" name="Google Shape;501;p35"/>
          <p:cNvSpPr txBox="1"/>
          <p:nvPr>
            <p:ph idx="1" type="subTitle"/>
          </p:nvPr>
        </p:nvSpPr>
        <p:spPr>
          <a:xfrm>
            <a:off x="1314600" y="131800"/>
            <a:ext cx="144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91425" spcFirstLastPara="1" rIns="91425" wrap="square" tIns="0">
            <a:norm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9pPr>
          </a:lstStyle>
          <a:p/>
        </p:txBody>
      </p:sp>
      <p:sp>
        <p:nvSpPr>
          <p:cNvPr id="502" name="Google Shape;502;p35"/>
          <p:cNvSpPr txBox="1"/>
          <p:nvPr>
            <p:ph idx="2" type="subTitle"/>
          </p:nvPr>
        </p:nvSpPr>
        <p:spPr>
          <a:xfrm>
            <a:off x="2783538" y="131800"/>
            <a:ext cx="144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91425" spcFirstLastPara="1" rIns="91425" wrap="square" tIns="0">
            <a:norm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9pPr>
          </a:lstStyle>
          <a:p/>
        </p:txBody>
      </p:sp>
      <p:grpSp>
        <p:nvGrpSpPr>
          <p:cNvPr id="503" name="Google Shape;503;p35"/>
          <p:cNvGrpSpPr/>
          <p:nvPr/>
        </p:nvGrpSpPr>
        <p:grpSpPr>
          <a:xfrm>
            <a:off x="-2450" y="131788"/>
            <a:ext cx="9144000" cy="5011712"/>
            <a:chOff x="-2450" y="131788"/>
            <a:chExt cx="9144000" cy="5011712"/>
          </a:xfrm>
        </p:grpSpPr>
        <p:sp>
          <p:nvSpPr>
            <p:cNvPr id="504" name="Google Shape;504;p35"/>
            <p:cNvSpPr/>
            <p:nvPr/>
          </p:nvSpPr>
          <p:spPr>
            <a:xfrm>
              <a:off x="-2450" y="486600"/>
              <a:ext cx="9144000" cy="4656900"/>
            </a:xfrm>
            <a:prstGeom prst="roundRect">
              <a:avLst>
                <a:gd fmla="val 0" name="adj"/>
              </a:avLst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800"/>
                <a:buFont typeface="Arial"/>
                <a:buNone/>
              </a:pPr>
              <a:r>
                <a:rPr b="0" i="0" lang="en" sz="1400" u="none" cap="none" strike="noStrike">
                  <a:solidFill>
                    <a:schemeClr val="dk1"/>
                  </a:solidFill>
                  <a:latin typeface="Hanken Grotesk"/>
                  <a:ea typeface="Hanken Grotesk"/>
                  <a:cs typeface="Hanken Grotesk"/>
                  <a:sym typeface="Hanken Grotesk"/>
                </a:rPr>
                <a:t> </a:t>
              </a:r>
              <a:endParaRPr b="0" i="0" sz="1400" u="none" cap="none" strike="noStrike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endParaRPr>
            </a:p>
          </p:txBody>
        </p:sp>
        <p:sp>
          <p:nvSpPr>
            <p:cNvPr id="505" name="Google Shape;505;p35"/>
            <p:cNvSpPr/>
            <p:nvPr/>
          </p:nvSpPr>
          <p:spPr>
            <a:xfrm>
              <a:off x="5278763" y="131788"/>
              <a:ext cx="2245995" cy="360013"/>
            </a:xfrm>
            <a:custGeom>
              <a:rect b="b" l="l" r="r" t="t"/>
              <a:pathLst>
                <a:path extrusionOk="0" h="45745" w="285750">
                  <a:moveTo>
                    <a:pt x="85067" y="0"/>
                  </a:moveTo>
                  <a:lnTo>
                    <a:pt x="82600" y="39"/>
                  </a:lnTo>
                  <a:lnTo>
                    <a:pt x="80250" y="196"/>
                  </a:lnTo>
                  <a:lnTo>
                    <a:pt x="78017" y="392"/>
                  </a:lnTo>
                  <a:lnTo>
                    <a:pt x="75824" y="666"/>
                  </a:lnTo>
                  <a:lnTo>
                    <a:pt x="73748" y="1057"/>
                  </a:lnTo>
                  <a:lnTo>
                    <a:pt x="71751" y="1449"/>
                  </a:lnTo>
                  <a:lnTo>
                    <a:pt x="69871" y="1958"/>
                  </a:lnTo>
                  <a:lnTo>
                    <a:pt x="68030" y="2467"/>
                  </a:lnTo>
                  <a:lnTo>
                    <a:pt x="66307" y="3055"/>
                  </a:lnTo>
                  <a:lnTo>
                    <a:pt x="64662" y="3682"/>
                  </a:lnTo>
                  <a:lnTo>
                    <a:pt x="63095" y="4347"/>
                  </a:lnTo>
                  <a:lnTo>
                    <a:pt x="61607" y="5013"/>
                  </a:lnTo>
                  <a:lnTo>
                    <a:pt x="60197" y="5757"/>
                  </a:lnTo>
                  <a:lnTo>
                    <a:pt x="58905" y="6462"/>
                  </a:lnTo>
                  <a:lnTo>
                    <a:pt x="57651" y="7206"/>
                  </a:lnTo>
                  <a:lnTo>
                    <a:pt x="56476" y="7951"/>
                  </a:lnTo>
                  <a:lnTo>
                    <a:pt x="55419" y="8695"/>
                  </a:lnTo>
                  <a:lnTo>
                    <a:pt x="54401" y="9439"/>
                  </a:lnTo>
                  <a:lnTo>
                    <a:pt x="53461" y="10144"/>
                  </a:lnTo>
                  <a:lnTo>
                    <a:pt x="52599" y="10888"/>
                  </a:lnTo>
                  <a:lnTo>
                    <a:pt x="51816" y="11554"/>
                  </a:lnTo>
                  <a:lnTo>
                    <a:pt x="51111" y="12220"/>
                  </a:lnTo>
                  <a:lnTo>
                    <a:pt x="49897" y="13434"/>
                  </a:lnTo>
                  <a:lnTo>
                    <a:pt x="48996" y="14452"/>
                  </a:lnTo>
                  <a:lnTo>
                    <a:pt x="48330" y="15235"/>
                  </a:lnTo>
                  <a:lnTo>
                    <a:pt x="47821" y="15901"/>
                  </a:lnTo>
                  <a:lnTo>
                    <a:pt x="33447" y="32390"/>
                  </a:lnTo>
                  <a:lnTo>
                    <a:pt x="32429" y="33369"/>
                  </a:lnTo>
                  <a:lnTo>
                    <a:pt x="31371" y="34348"/>
                  </a:lnTo>
                  <a:lnTo>
                    <a:pt x="30314" y="35249"/>
                  </a:lnTo>
                  <a:lnTo>
                    <a:pt x="29217" y="36110"/>
                  </a:lnTo>
                  <a:lnTo>
                    <a:pt x="28160" y="36933"/>
                  </a:lnTo>
                  <a:lnTo>
                    <a:pt x="27063" y="37677"/>
                  </a:lnTo>
                  <a:lnTo>
                    <a:pt x="25967" y="38421"/>
                  </a:lnTo>
                  <a:lnTo>
                    <a:pt x="24870" y="39087"/>
                  </a:lnTo>
                  <a:lnTo>
                    <a:pt x="23773" y="39753"/>
                  </a:lnTo>
                  <a:lnTo>
                    <a:pt x="22677" y="40340"/>
                  </a:lnTo>
                  <a:lnTo>
                    <a:pt x="21580" y="40889"/>
                  </a:lnTo>
                  <a:lnTo>
                    <a:pt x="20483" y="41437"/>
                  </a:lnTo>
                  <a:lnTo>
                    <a:pt x="19348" y="41907"/>
                  </a:lnTo>
                  <a:lnTo>
                    <a:pt x="18251" y="42377"/>
                  </a:lnTo>
                  <a:lnTo>
                    <a:pt x="17154" y="42768"/>
                  </a:lnTo>
                  <a:lnTo>
                    <a:pt x="16058" y="43160"/>
                  </a:lnTo>
                  <a:lnTo>
                    <a:pt x="14961" y="43513"/>
                  </a:lnTo>
                  <a:lnTo>
                    <a:pt x="13865" y="43826"/>
                  </a:lnTo>
                  <a:lnTo>
                    <a:pt x="12807" y="44139"/>
                  </a:lnTo>
                  <a:lnTo>
                    <a:pt x="11750" y="44374"/>
                  </a:lnTo>
                  <a:lnTo>
                    <a:pt x="10692" y="44609"/>
                  </a:lnTo>
                  <a:lnTo>
                    <a:pt x="9635" y="44844"/>
                  </a:lnTo>
                  <a:lnTo>
                    <a:pt x="7559" y="45197"/>
                  </a:lnTo>
                  <a:lnTo>
                    <a:pt x="5561" y="45432"/>
                  </a:lnTo>
                  <a:lnTo>
                    <a:pt x="3642" y="45588"/>
                  </a:lnTo>
                  <a:lnTo>
                    <a:pt x="1762" y="45706"/>
                  </a:lnTo>
                  <a:lnTo>
                    <a:pt x="0" y="45745"/>
                  </a:lnTo>
                  <a:lnTo>
                    <a:pt x="285750" y="45745"/>
                  </a:lnTo>
                  <a:lnTo>
                    <a:pt x="283988" y="45706"/>
                  </a:lnTo>
                  <a:lnTo>
                    <a:pt x="282108" y="45588"/>
                  </a:lnTo>
                  <a:lnTo>
                    <a:pt x="280189" y="45432"/>
                  </a:lnTo>
                  <a:lnTo>
                    <a:pt x="278191" y="45197"/>
                  </a:lnTo>
                  <a:lnTo>
                    <a:pt x="276115" y="44844"/>
                  </a:lnTo>
                  <a:lnTo>
                    <a:pt x="275097" y="44609"/>
                  </a:lnTo>
                  <a:lnTo>
                    <a:pt x="274000" y="44374"/>
                  </a:lnTo>
                  <a:lnTo>
                    <a:pt x="272943" y="44139"/>
                  </a:lnTo>
                  <a:lnTo>
                    <a:pt x="271886" y="43826"/>
                  </a:lnTo>
                  <a:lnTo>
                    <a:pt x="270789" y="43513"/>
                  </a:lnTo>
                  <a:lnTo>
                    <a:pt x="269692" y="43160"/>
                  </a:lnTo>
                  <a:lnTo>
                    <a:pt x="268596" y="42768"/>
                  </a:lnTo>
                  <a:lnTo>
                    <a:pt x="267499" y="42377"/>
                  </a:lnTo>
                  <a:lnTo>
                    <a:pt x="266402" y="41907"/>
                  </a:lnTo>
                  <a:lnTo>
                    <a:pt x="265306" y="41437"/>
                  </a:lnTo>
                  <a:lnTo>
                    <a:pt x="264170" y="40889"/>
                  </a:lnTo>
                  <a:lnTo>
                    <a:pt x="263073" y="40340"/>
                  </a:lnTo>
                  <a:lnTo>
                    <a:pt x="261977" y="39753"/>
                  </a:lnTo>
                  <a:lnTo>
                    <a:pt x="260880" y="39087"/>
                  </a:lnTo>
                  <a:lnTo>
                    <a:pt x="259783" y="38421"/>
                  </a:lnTo>
                  <a:lnTo>
                    <a:pt x="258687" y="37677"/>
                  </a:lnTo>
                  <a:lnTo>
                    <a:pt x="257590" y="36933"/>
                  </a:lnTo>
                  <a:lnTo>
                    <a:pt x="256533" y="36110"/>
                  </a:lnTo>
                  <a:lnTo>
                    <a:pt x="255436" y="35249"/>
                  </a:lnTo>
                  <a:lnTo>
                    <a:pt x="254379" y="34348"/>
                  </a:lnTo>
                  <a:lnTo>
                    <a:pt x="253321" y="33369"/>
                  </a:lnTo>
                  <a:lnTo>
                    <a:pt x="252303" y="32390"/>
                  </a:lnTo>
                  <a:lnTo>
                    <a:pt x="237929" y="15901"/>
                  </a:lnTo>
                  <a:lnTo>
                    <a:pt x="237420" y="15235"/>
                  </a:lnTo>
                  <a:lnTo>
                    <a:pt x="236754" y="14452"/>
                  </a:lnTo>
                  <a:lnTo>
                    <a:pt x="235853" y="13434"/>
                  </a:lnTo>
                  <a:lnTo>
                    <a:pt x="234639" y="12220"/>
                  </a:lnTo>
                  <a:lnTo>
                    <a:pt x="233934" y="11554"/>
                  </a:lnTo>
                  <a:lnTo>
                    <a:pt x="233151" y="10888"/>
                  </a:lnTo>
                  <a:lnTo>
                    <a:pt x="232289" y="10144"/>
                  </a:lnTo>
                  <a:lnTo>
                    <a:pt x="231349" y="9439"/>
                  </a:lnTo>
                  <a:lnTo>
                    <a:pt x="230370" y="8695"/>
                  </a:lnTo>
                  <a:lnTo>
                    <a:pt x="229274" y="7951"/>
                  </a:lnTo>
                  <a:lnTo>
                    <a:pt x="228099" y="7206"/>
                  </a:lnTo>
                  <a:lnTo>
                    <a:pt x="226885" y="6462"/>
                  </a:lnTo>
                  <a:lnTo>
                    <a:pt x="225553" y="5757"/>
                  </a:lnTo>
                  <a:lnTo>
                    <a:pt x="224143" y="5013"/>
                  </a:lnTo>
                  <a:lnTo>
                    <a:pt x="222655" y="4347"/>
                  </a:lnTo>
                  <a:lnTo>
                    <a:pt x="221088" y="3682"/>
                  </a:lnTo>
                  <a:lnTo>
                    <a:pt x="219443" y="3055"/>
                  </a:lnTo>
                  <a:lnTo>
                    <a:pt x="217720" y="2467"/>
                  </a:lnTo>
                  <a:lnTo>
                    <a:pt x="215879" y="1958"/>
                  </a:lnTo>
                  <a:lnTo>
                    <a:pt x="213999" y="1449"/>
                  </a:lnTo>
                  <a:lnTo>
                    <a:pt x="212002" y="1057"/>
                  </a:lnTo>
                  <a:lnTo>
                    <a:pt x="209926" y="666"/>
                  </a:lnTo>
                  <a:lnTo>
                    <a:pt x="207733" y="392"/>
                  </a:lnTo>
                  <a:lnTo>
                    <a:pt x="205500" y="196"/>
                  </a:lnTo>
                  <a:lnTo>
                    <a:pt x="203150" y="39"/>
                  </a:lnTo>
                  <a:lnTo>
                    <a:pt x="20068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endParaRPr>
            </a:p>
          </p:txBody>
        </p:sp>
      </p:grpSp>
      <p:sp>
        <p:nvSpPr>
          <p:cNvPr id="506" name="Google Shape;506;p35"/>
          <p:cNvSpPr txBox="1"/>
          <p:nvPr>
            <p:ph idx="3" type="subTitle"/>
          </p:nvPr>
        </p:nvSpPr>
        <p:spPr>
          <a:xfrm>
            <a:off x="4228850" y="131800"/>
            <a:ext cx="144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91425" spcFirstLastPara="1" rIns="91425" wrap="square" tIns="0">
            <a:norm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9pPr>
          </a:lstStyle>
          <a:p/>
        </p:txBody>
      </p:sp>
      <p:sp>
        <p:nvSpPr>
          <p:cNvPr id="507" name="Google Shape;507;p35"/>
          <p:cNvSpPr txBox="1"/>
          <p:nvPr>
            <p:ph type="title"/>
          </p:nvPr>
        </p:nvSpPr>
        <p:spPr>
          <a:xfrm>
            <a:off x="5723951" y="131799"/>
            <a:ext cx="14403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91425" spcFirstLastPara="1" rIns="91425" wrap="square" tIns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Hanken Grotesk"/>
              <a:buNone/>
              <a:defRPr sz="1200">
                <a:latin typeface="Hanken Grotesk"/>
                <a:ea typeface="Hanken Grotesk"/>
                <a:cs typeface="Hanken Grotesk"/>
                <a:sym typeface="Hanken Grotesk"/>
              </a:defRPr>
            </a:lvl9pPr>
          </a:lstStyle>
          <a:p/>
        </p:txBody>
      </p:sp>
      <p:sp>
        <p:nvSpPr>
          <p:cNvPr id="508" name="Google Shape;508;p35"/>
          <p:cNvSpPr txBox="1"/>
          <p:nvPr>
            <p:ph idx="4" type="subTitle"/>
          </p:nvPr>
        </p:nvSpPr>
        <p:spPr>
          <a:xfrm>
            <a:off x="229085" y="1666050"/>
            <a:ext cx="1170000" cy="37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00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None/>
              <a:defRPr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9pPr>
          </a:lstStyle>
          <a:p/>
        </p:txBody>
      </p:sp>
      <p:sp>
        <p:nvSpPr>
          <p:cNvPr id="509" name="Google Shape;509;p35"/>
          <p:cNvSpPr txBox="1"/>
          <p:nvPr>
            <p:ph idx="5" type="subTitle"/>
          </p:nvPr>
        </p:nvSpPr>
        <p:spPr>
          <a:xfrm>
            <a:off x="229085" y="2341863"/>
            <a:ext cx="1170000" cy="37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00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None/>
              <a:defRPr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9pPr>
          </a:lstStyle>
          <a:p/>
        </p:txBody>
      </p:sp>
      <p:sp>
        <p:nvSpPr>
          <p:cNvPr id="510" name="Google Shape;510;p35"/>
          <p:cNvSpPr txBox="1"/>
          <p:nvPr>
            <p:ph idx="6" type="subTitle"/>
          </p:nvPr>
        </p:nvSpPr>
        <p:spPr>
          <a:xfrm>
            <a:off x="229085" y="3018975"/>
            <a:ext cx="1170000" cy="37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00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None/>
              <a:defRPr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9pPr>
          </a:lstStyle>
          <a:p/>
        </p:txBody>
      </p:sp>
      <p:sp>
        <p:nvSpPr>
          <p:cNvPr id="511" name="Google Shape;511;p35"/>
          <p:cNvSpPr txBox="1"/>
          <p:nvPr>
            <p:ph idx="7" type="subTitle"/>
          </p:nvPr>
        </p:nvSpPr>
        <p:spPr>
          <a:xfrm>
            <a:off x="229085" y="3694788"/>
            <a:ext cx="1170000" cy="37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00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None/>
              <a:defRPr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9pPr>
          </a:lstStyle>
          <a:p/>
        </p:txBody>
      </p:sp>
      <p:sp>
        <p:nvSpPr>
          <p:cNvPr id="512" name="Google Shape;512;p35"/>
          <p:cNvSpPr txBox="1"/>
          <p:nvPr>
            <p:ph idx="8" type="subTitle"/>
          </p:nvPr>
        </p:nvSpPr>
        <p:spPr>
          <a:xfrm>
            <a:off x="229085" y="4371888"/>
            <a:ext cx="1170000" cy="37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00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None/>
              <a:defRPr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9pPr>
          </a:lstStyle>
          <a:p/>
        </p:txBody>
      </p:sp>
      <p:sp>
        <p:nvSpPr>
          <p:cNvPr id="513" name="Google Shape;513;p35"/>
          <p:cNvSpPr txBox="1"/>
          <p:nvPr>
            <p:ph idx="9" type="title"/>
          </p:nvPr>
        </p:nvSpPr>
        <p:spPr>
          <a:xfrm>
            <a:off x="596525" y="753324"/>
            <a:ext cx="7062000" cy="68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514" name="Google Shape;514;p35"/>
          <p:cNvSpPr txBox="1"/>
          <p:nvPr>
            <p:ph idx="13" type="subTitle"/>
          </p:nvPr>
        </p:nvSpPr>
        <p:spPr>
          <a:xfrm>
            <a:off x="7916986" y="1436834"/>
            <a:ext cx="810000" cy="226800"/>
          </a:xfrm>
          <a:prstGeom prst="rect">
            <a:avLst/>
          </a:prstGeom>
          <a:noFill/>
          <a:ln>
            <a:noFill/>
          </a:ln>
        </p:spPr>
        <p:txBody>
          <a:bodyPr anchorCtr="0" anchor="t" bIns="72000" lIns="90000" spcFirstLastPara="1" rIns="0" wrap="square" tIns="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None/>
              <a:defRPr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9pPr>
          </a:lstStyle>
          <a:p/>
        </p:txBody>
      </p:sp>
      <p:sp>
        <p:nvSpPr>
          <p:cNvPr id="515" name="Google Shape;515;p35"/>
          <p:cNvSpPr txBox="1"/>
          <p:nvPr>
            <p:ph idx="14" type="subTitle"/>
          </p:nvPr>
        </p:nvSpPr>
        <p:spPr>
          <a:xfrm>
            <a:off x="6689861" y="1436834"/>
            <a:ext cx="810000" cy="226800"/>
          </a:xfrm>
          <a:prstGeom prst="rect">
            <a:avLst/>
          </a:prstGeom>
          <a:noFill/>
          <a:ln>
            <a:noFill/>
          </a:ln>
        </p:spPr>
        <p:txBody>
          <a:bodyPr anchorCtr="0" anchor="t" bIns="72000" lIns="90000" spcFirstLastPara="1" rIns="0" wrap="square" tIns="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None/>
              <a:defRPr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9pPr>
          </a:lstStyle>
          <a:p/>
        </p:txBody>
      </p:sp>
      <p:sp>
        <p:nvSpPr>
          <p:cNvPr id="516" name="Google Shape;516;p35"/>
          <p:cNvSpPr txBox="1"/>
          <p:nvPr>
            <p:ph idx="15" type="subTitle"/>
          </p:nvPr>
        </p:nvSpPr>
        <p:spPr>
          <a:xfrm>
            <a:off x="5462861" y="1436834"/>
            <a:ext cx="810000" cy="226800"/>
          </a:xfrm>
          <a:prstGeom prst="rect">
            <a:avLst/>
          </a:prstGeom>
          <a:noFill/>
          <a:ln>
            <a:noFill/>
          </a:ln>
        </p:spPr>
        <p:txBody>
          <a:bodyPr anchorCtr="0" anchor="t" bIns="72000" lIns="90000" spcFirstLastPara="1" rIns="0" wrap="square" tIns="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None/>
              <a:defRPr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9pPr>
          </a:lstStyle>
          <a:p/>
        </p:txBody>
      </p:sp>
      <p:sp>
        <p:nvSpPr>
          <p:cNvPr id="517" name="Google Shape;517;p35"/>
          <p:cNvSpPr txBox="1"/>
          <p:nvPr>
            <p:ph idx="16" type="subTitle"/>
          </p:nvPr>
        </p:nvSpPr>
        <p:spPr>
          <a:xfrm>
            <a:off x="4235836" y="1436834"/>
            <a:ext cx="810000" cy="226800"/>
          </a:xfrm>
          <a:prstGeom prst="rect">
            <a:avLst/>
          </a:prstGeom>
          <a:noFill/>
          <a:ln>
            <a:noFill/>
          </a:ln>
        </p:spPr>
        <p:txBody>
          <a:bodyPr anchorCtr="0" anchor="t" bIns="72000" lIns="90000" spcFirstLastPara="1" rIns="0" wrap="square" tIns="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None/>
              <a:defRPr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9pPr>
          </a:lstStyle>
          <a:p/>
        </p:txBody>
      </p:sp>
      <p:sp>
        <p:nvSpPr>
          <p:cNvPr id="518" name="Google Shape;518;p35"/>
          <p:cNvSpPr txBox="1"/>
          <p:nvPr>
            <p:ph idx="17" type="subTitle"/>
          </p:nvPr>
        </p:nvSpPr>
        <p:spPr>
          <a:xfrm>
            <a:off x="3008011" y="1436834"/>
            <a:ext cx="810000" cy="226800"/>
          </a:xfrm>
          <a:prstGeom prst="rect">
            <a:avLst/>
          </a:prstGeom>
          <a:noFill/>
          <a:ln>
            <a:noFill/>
          </a:ln>
        </p:spPr>
        <p:txBody>
          <a:bodyPr anchorCtr="0" anchor="t" bIns="72000" lIns="90000" spcFirstLastPara="1" rIns="0" wrap="square" tIns="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None/>
              <a:defRPr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9pPr>
          </a:lstStyle>
          <a:p/>
        </p:txBody>
      </p:sp>
      <p:sp>
        <p:nvSpPr>
          <p:cNvPr id="519" name="Google Shape;519;p35"/>
          <p:cNvSpPr txBox="1"/>
          <p:nvPr>
            <p:ph idx="18" type="subTitle"/>
          </p:nvPr>
        </p:nvSpPr>
        <p:spPr>
          <a:xfrm>
            <a:off x="1781686" y="1436834"/>
            <a:ext cx="810000" cy="226800"/>
          </a:xfrm>
          <a:prstGeom prst="rect">
            <a:avLst/>
          </a:prstGeom>
          <a:noFill/>
          <a:ln>
            <a:noFill/>
          </a:ln>
        </p:spPr>
        <p:txBody>
          <a:bodyPr anchorCtr="0" anchor="t" bIns="72000" lIns="90000" spcFirstLastPara="1" rIns="0" wrap="square" tIns="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None/>
              <a:defRPr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Hanken Grotesk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loser">
  <p:cSld name="CUSTOM_3">
    <p:spTree>
      <p:nvGrpSpPr>
        <p:cNvPr id="520" name="Shape 5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Google Shape;521;p36"/>
          <p:cNvSpPr/>
          <p:nvPr/>
        </p:nvSpPr>
        <p:spPr>
          <a:xfrm>
            <a:off x="-2450" y="486600"/>
            <a:ext cx="9144000" cy="4656900"/>
          </a:xfrm>
          <a:prstGeom prst="roundRect">
            <a:avLst>
              <a:gd fmla="val 0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rPr>
              <a:t> </a:t>
            </a:r>
            <a:endParaRPr b="0" i="0" sz="1400" u="none" cap="none" strike="noStrike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</p:txBody>
      </p:sp>
      <p:sp>
        <p:nvSpPr>
          <p:cNvPr id="522" name="Google Shape;522;p36"/>
          <p:cNvSpPr txBox="1"/>
          <p:nvPr>
            <p:ph type="title"/>
          </p:nvPr>
        </p:nvSpPr>
        <p:spPr>
          <a:xfrm>
            <a:off x="593175" y="486000"/>
            <a:ext cx="7916400" cy="27432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8000"/>
              <a:buFont typeface="Neuton Light"/>
              <a:buNone/>
              <a:defRPr sz="8000"/>
            </a:lvl1pPr>
            <a:lvl2pPr lv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000"/>
              <a:buFont typeface="Neuton Light"/>
              <a:buNone/>
              <a:defRPr sz="5000"/>
            </a:lvl2pPr>
            <a:lvl3pPr lvl="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000"/>
              <a:buFont typeface="Neuton Light"/>
              <a:buNone/>
              <a:defRPr sz="5000"/>
            </a:lvl3pPr>
            <a:lvl4pPr lvl="3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000"/>
              <a:buFont typeface="Neuton Light"/>
              <a:buNone/>
              <a:defRPr sz="5000"/>
            </a:lvl4pPr>
            <a:lvl5pPr lvl="4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000"/>
              <a:buFont typeface="Neuton Light"/>
              <a:buNone/>
              <a:defRPr sz="5000"/>
            </a:lvl5pPr>
            <a:lvl6pPr lvl="5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000"/>
              <a:buFont typeface="Neuton Light"/>
              <a:buNone/>
              <a:defRPr sz="5000"/>
            </a:lvl6pPr>
            <a:lvl7pPr lvl="6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000"/>
              <a:buFont typeface="Neuton Light"/>
              <a:buNone/>
              <a:defRPr sz="5000"/>
            </a:lvl7pPr>
            <a:lvl8pPr lvl="7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000"/>
              <a:buFont typeface="Neuton Light"/>
              <a:buNone/>
              <a:defRPr sz="5000"/>
            </a:lvl8pPr>
            <a:lvl9pPr lvl="8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000"/>
              <a:buFont typeface="Neuton Light"/>
              <a:buNone/>
              <a:defRPr sz="5000"/>
            </a:lvl9pPr>
          </a:lstStyle>
          <a:p/>
        </p:txBody>
      </p:sp>
      <p:sp>
        <p:nvSpPr>
          <p:cNvPr id="523" name="Google Shape;523;p36"/>
          <p:cNvSpPr txBox="1"/>
          <p:nvPr>
            <p:ph idx="1" type="body"/>
          </p:nvPr>
        </p:nvSpPr>
        <p:spPr>
          <a:xfrm>
            <a:off x="575438" y="4387200"/>
            <a:ext cx="2919600" cy="6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0" wrap="square" tIns="0">
            <a:norm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■"/>
              <a:defRPr/>
            </a:lvl9pPr>
          </a:lstStyle>
          <a:p/>
        </p:txBody>
      </p:sp>
      <p:sp>
        <p:nvSpPr>
          <p:cNvPr id="524" name="Google Shape;524;p36"/>
          <p:cNvSpPr txBox="1"/>
          <p:nvPr>
            <p:ph idx="2" type="subTitle"/>
          </p:nvPr>
        </p:nvSpPr>
        <p:spPr>
          <a:xfrm>
            <a:off x="1284638" y="214800"/>
            <a:ext cx="1501200" cy="18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Hanken Grotesk"/>
              <a:buNone/>
              <a:defRPr sz="1200"/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5" name="Google Shape;525;p36"/>
          <p:cNvSpPr txBox="1"/>
          <p:nvPr>
            <p:ph idx="3" type="subTitle"/>
          </p:nvPr>
        </p:nvSpPr>
        <p:spPr>
          <a:xfrm>
            <a:off x="5539500" y="4387200"/>
            <a:ext cx="3002400" cy="6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Hanken Grotesk"/>
              <a:buNone/>
              <a:defRPr sz="12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lumns 1 1">
  <p:cSld name="CUSTOM_7_1_1_1_1_1_1_1_1_1_1_1_1_1_1_1_1_6_1">
    <p:spTree>
      <p:nvGrpSpPr>
        <p:cNvPr id="526" name="Shape 5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" name="Google Shape;527;p37"/>
          <p:cNvSpPr txBox="1"/>
          <p:nvPr>
            <p:ph type="title"/>
          </p:nvPr>
        </p:nvSpPr>
        <p:spPr>
          <a:xfrm>
            <a:off x="2184250" y="1632575"/>
            <a:ext cx="1440300" cy="25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9pPr>
          </a:lstStyle>
          <a:p/>
        </p:txBody>
      </p:sp>
      <p:sp>
        <p:nvSpPr>
          <p:cNvPr id="528" name="Google Shape;528;p37"/>
          <p:cNvSpPr txBox="1"/>
          <p:nvPr>
            <p:ph idx="2" type="title"/>
          </p:nvPr>
        </p:nvSpPr>
        <p:spPr>
          <a:xfrm>
            <a:off x="3962263" y="1632575"/>
            <a:ext cx="1440300" cy="25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9pPr>
          </a:lstStyle>
          <a:p/>
        </p:txBody>
      </p:sp>
      <p:sp>
        <p:nvSpPr>
          <p:cNvPr id="529" name="Google Shape;529;p37"/>
          <p:cNvSpPr txBox="1"/>
          <p:nvPr>
            <p:ph idx="3" type="title"/>
          </p:nvPr>
        </p:nvSpPr>
        <p:spPr>
          <a:xfrm>
            <a:off x="406525" y="1632575"/>
            <a:ext cx="1440300" cy="25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9pPr>
          </a:lstStyle>
          <a:p/>
        </p:txBody>
      </p:sp>
      <p:sp>
        <p:nvSpPr>
          <p:cNvPr id="530" name="Google Shape;530;p37"/>
          <p:cNvSpPr txBox="1"/>
          <p:nvPr>
            <p:ph idx="4" type="title"/>
          </p:nvPr>
        </p:nvSpPr>
        <p:spPr>
          <a:xfrm>
            <a:off x="5729600" y="1632575"/>
            <a:ext cx="1440300" cy="25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9pPr>
          </a:lstStyle>
          <a:p/>
        </p:txBody>
      </p:sp>
      <p:sp>
        <p:nvSpPr>
          <p:cNvPr id="531" name="Google Shape;531;p37"/>
          <p:cNvSpPr txBox="1"/>
          <p:nvPr>
            <p:ph idx="5" type="title"/>
          </p:nvPr>
        </p:nvSpPr>
        <p:spPr>
          <a:xfrm>
            <a:off x="7518138" y="1632575"/>
            <a:ext cx="1440300" cy="25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9pPr>
          </a:lstStyle>
          <a:p/>
        </p:txBody>
      </p:sp>
      <p:sp>
        <p:nvSpPr>
          <p:cNvPr id="532" name="Google Shape;532;p37"/>
          <p:cNvSpPr txBox="1"/>
          <p:nvPr>
            <p:ph idx="6" type="title"/>
          </p:nvPr>
        </p:nvSpPr>
        <p:spPr>
          <a:xfrm>
            <a:off x="224752" y="604888"/>
            <a:ext cx="1778700" cy="65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0000" lIns="180000" spcFirstLastPara="1" rIns="0" wrap="square" tIns="900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200">
                <a:latin typeface="Hanken Grotesk"/>
                <a:ea typeface="Hanken Grotesk"/>
                <a:cs typeface="Hanken Grotesk"/>
                <a:sym typeface="Hanken Grotesk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9pPr>
          </a:lstStyle>
          <a:p/>
        </p:txBody>
      </p:sp>
      <p:sp>
        <p:nvSpPr>
          <p:cNvPr id="533" name="Google Shape;533;p37"/>
          <p:cNvSpPr txBox="1"/>
          <p:nvPr>
            <p:ph idx="7" type="title"/>
          </p:nvPr>
        </p:nvSpPr>
        <p:spPr>
          <a:xfrm>
            <a:off x="2003802" y="604888"/>
            <a:ext cx="1778700" cy="65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0000" lIns="180000" spcFirstLastPara="1" rIns="0" wrap="square" tIns="900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200">
                <a:latin typeface="Hanken Grotesk"/>
                <a:ea typeface="Hanken Grotesk"/>
                <a:cs typeface="Hanken Grotesk"/>
                <a:sym typeface="Hanken Grotesk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9pPr>
          </a:lstStyle>
          <a:p/>
        </p:txBody>
      </p:sp>
      <p:sp>
        <p:nvSpPr>
          <p:cNvPr id="534" name="Google Shape;534;p37"/>
          <p:cNvSpPr txBox="1"/>
          <p:nvPr>
            <p:ph idx="8" type="title"/>
          </p:nvPr>
        </p:nvSpPr>
        <p:spPr>
          <a:xfrm>
            <a:off x="3780502" y="604888"/>
            <a:ext cx="1778700" cy="65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0000" lIns="180000" spcFirstLastPara="1" rIns="0" wrap="square" tIns="900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200">
                <a:latin typeface="Hanken Grotesk"/>
                <a:ea typeface="Hanken Grotesk"/>
                <a:cs typeface="Hanken Grotesk"/>
                <a:sym typeface="Hanken Grotesk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9pPr>
          </a:lstStyle>
          <a:p/>
        </p:txBody>
      </p:sp>
      <p:sp>
        <p:nvSpPr>
          <p:cNvPr id="535" name="Google Shape;535;p37"/>
          <p:cNvSpPr txBox="1"/>
          <p:nvPr>
            <p:ph idx="9" type="title"/>
          </p:nvPr>
        </p:nvSpPr>
        <p:spPr>
          <a:xfrm>
            <a:off x="5558652" y="604888"/>
            <a:ext cx="1778700" cy="65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0000" lIns="180000" spcFirstLastPara="1" rIns="0" wrap="square" tIns="900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200">
                <a:latin typeface="Hanken Grotesk"/>
                <a:ea typeface="Hanken Grotesk"/>
                <a:cs typeface="Hanken Grotesk"/>
                <a:sym typeface="Hanken Grotesk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9pPr>
          </a:lstStyle>
          <a:p/>
        </p:txBody>
      </p:sp>
      <p:sp>
        <p:nvSpPr>
          <p:cNvPr id="536" name="Google Shape;536;p37"/>
          <p:cNvSpPr txBox="1"/>
          <p:nvPr>
            <p:ph idx="13" type="title"/>
          </p:nvPr>
        </p:nvSpPr>
        <p:spPr>
          <a:xfrm>
            <a:off x="7336452" y="604888"/>
            <a:ext cx="1778700" cy="65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0000" lIns="180000" spcFirstLastPara="1" rIns="0" wrap="square" tIns="900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200">
                <a:latin typeface="Hanken Grotesk"/>
                <a:ea typeface="Hanken Grotesk"/>
                <a:cs typeface="Hanken Grotesk"/>
                <a:sym typeface="Hanken Grotesk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000">
                <a:latin typeface="Hanken Grotesk"/>
                <a:ea typeface="Hanken Grotesk"/>
                <a:cs typeface="Hanken Grotesk"/>
                <a:sym typeface="Hanken Grotesk"/>
              </a:defRPr>
            </a:lvl9pPr>
          </a:lstStyle>
          <a:p/>
        </p:txBody>
      </p:sp>
      <p:sp>
        <p:nvSpPr>
          <p:cNvPr id="537" name="Google Shape;537;p37"/>
          <p:cNvSpPr txBox="1"/>
          <p:nvPr>
            <p:ph idx="14" type="title"/>
          </p:nvPr>
        </p:nvSpPr>
        <p:spPr>
          <a:xfrm>
            <a:off x="7339963" y="2535900"/>
            <a:ext cx="1581000" cy="651900"/>
          </a:xfrm>
          <a:prstGeom prst="rect">
            <a:avLst/>
          </a:prstGeom>
          <a:noFill/>
          <a:ln>
            <a:noFill/>
          </a:ln>
        </p:spPr>
        <p:txBody>
          <a:bodyPr anchorCtr="0" anchor="t" bIns="54000" lIns="18000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9pPr>
          </a:lstStyle>
          <a:p/>
        </p:txBody>
      </p:sp>
      <p:sp>
        <p:nvSpPr>
          <p:cNvPr id="538" name="Google Shape;538;p37"/>
          <p:cNvSpPr txBox="1"/>
          <p:nvPr>
            <p:ph idx="15" type="title"/>
          </p:nvPr>
        </p:nvSpPr>
        <p:spPr>
          <a:xfrm>
            <a:off x="3780063" y="2535900"/>
            <a:ext cx="1581000" cy="651900"/>
          </a:xfrm>
          <a:prstGeom prst="rect">
            <a:avLst/>
          </a:prstGeom>
          <a:noFill/>
          <a:ln>
            <a:noFill/>
          </a:ln>
        </p:spPr>
        <p:txBody>
          <a:bodyPr anchorCtr="0" anchor="t" bIns="54000" lIns="18000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9pPr>
          </a:lstStyle>
          <a:p/>
        </p:txBody>
      </p:sp>
      <p:sp>
        <p:nvSpPr>
          <p:cNvPr id="539" name="Google Shape;539;p37"/>
          <p:cNvSpPr txBox="1"/>
          <p:nvPr>
            <p:ph idx="16" type="title"/>
          </p:nvPr>
        </p:nvSpPr>
        <p:spPr>
          <a:xfrm>
            <a:off x="5557163" y="2535900"/>
            <a:ext cx="1581000" cy="651900"/>
          </a:xfrm>
          <a:prstGeom prst="rect">
            <a:avLst/>
          </a:prstGeom>
          <a:noFill/>
          <a:ln>
            <a:noFill/>
          </a:ln>
        </p:spPr>
        <p:txBody>
          <a:bodyPr anchorCtr="0" anchor="t" bIns="54000" lIns="18000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9pPr>
          </a:lstStyle>
          <a:p/>
        </p:txBody>
      </p:sp>
      <p:sp>
        <p:nvSpPr>
          <p:cNvPr id="540" name="Google Shape;540;p37"/>
          <p:cNvSpPr txBox="1"/>
          <p:nvPr>
            <p:ph idx="17" type="title"/>
          </p:nvPr>
        </p:nvSpPr>
        <p:spPr>
          <a:xfrm>
            <a:off x="227650" y="2535900"/>
            <a:ext cx="1581000" cy="651900"/>
          </a:xfrm>
          <a:prstGeom prst="rect">
            <a:avLst/>
          </a:prstGeom>
          <a:noFill/>
          <a:ln>
            <a:noFill/>
          </a:ln>
        </p:spPr>
        <p:txBody>
          <a:bodyPr anchorCtr="0" anchor="t" bIns="54000" lIns="18000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9pPr>
          </a:lstStyle>
          <a:p/>
        </p:txBody>
      </p:sp>
      <p:sp>
        <p:nvSpPr>
          <p:cNvPr id="541" name="Google Shape;541;p37"/>
          <p:cNvSpPr txBox="1"/>
          <p:nvPr>
            <p:ph idx="18" type="title"/>
          </p:nvPr>
        </p:nvSpPr>
        <p:spPr>
          <a:xfrm>
            <a:off x="2004750" y="2535900"/>
            <a:ext cx="1581000" cy="651900"/>
          </a:xfrm>
          <a:prstGeom prst="rect">
            <a:avLst/>
          </a:prstGeom>
          <a:noFill/>
          <a:ln>
            <a:noFill/>
          </a:ln>
        </p:spPr>
        <p:txBody>
          <a:bodyPr anchorCtr="0" anchor="t" bIns="54000" lIns="18000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Hanken Grotesk SemiBold"/>
              <a:buNone/>
              <a:defRPr sz="1000">
                <a:latin typeface="Hanken Grotesk SemiBold"/>
                <a:ea typeface="Hanken Grotesk SemiBold"/>
                <a:cs typeface="Hanken Grotesk SemiBold"/>
                <a:sym typeface="Hanken Grotesk SemiBold"/>
              </a:defRPr>
            </a:lvl9pPr>
          </a:lstStyle>
          <a:p/>
        </p:txBody>
      </p:sp>
      <p:sp>
        <p:nvSpPr>
          <p:cNvPr id="542" name="Google Shape;542;p37"/>
          <p:cNvSpPr txBox="1"/>
          <p:nvPr>
            <p:ph idx="1" type="subTitle"/>
          </p:nvPr>
        </p:nvSpPr>
        <p:spPr>
          <a:xfrm>
            <a:off x="594025" y="184700"/>
            <a:ext cx="36963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b="1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sp>
        <p:nvSpPr>
          <p:cNvPr id="543" name="Google Shape;543;p37"/>
          <p:cNvSpPr txBox="1"/>
          <p:nvPr>
            <p:ph idx="19" type="body"/>
          </p:nvPr>
        </p:nvSpPr>
        <p:spPr>
          <a:xfrm>
            <a:off x="223881" y="4491588"/>
            <a:ext cx="1580400" cy="651600"/>
          </a:xfrm>
          <a:prstGeom prst="rect">
            <a:avLst/>
          </a:prstGeom>
          <a:noFill/>
          <a:ln>
            <a:noFill/>
          </a:ln>
        </p:spPr>
        <p:txBody>
          <a:bodyPr anchorCtr="0" anchor="t" bIns="54000" lIns="18000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544" name="Google Shape;544;p37"/>
          <p:cNvSpPr txBox="1"/>
          <p:nvPr>
            <p:ph idx="20" type="body"/>
          </p:nvPr>
        </p:nvSpPr>
        <p:spPr>
          <a:xfrm>
            <a:off x="2004019" y="4491588"/>
            <a:ext cx="1580400" cy="651600"/>
          </a:xfrm>
          <a:prstGeom prst="rect">
            <a:avLst/>
          </a:prstGeom>
          <a:noFill/>
          <a:ln>
            <a:noFill/>
          </a:ln>
        </p:spPr>
        <p:txBody>
          <a:bodyPr anchorCtr="0" anchor="t" bIns="54000" lIns="18000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545" name="Google Shape;545;p37"/>
          <p:cNvSpPr txBox="1"/>
          <p:nvPr>
            <p:ph idx="21" type="body"/>
          </p:nvPr>
        </p:nvSpPr>
        <p:spPr>
          <a:xfrm>
            <a:off x="3780063" y="4491588"/>
            <a:ext cx="1580400" cy="651600"/>
          </a:xfrm>
          <a:prstGeom prst="rect">
            <a:avLst/>
          </a:prstGeom>
          <a:noFill/>
          <a:ln>
            <a:noFill/>
          </a:ln>
        </p:spPr>
        <p:txBody>
          <a:bodyPr anchorCtr="0" anchor="t" bIns="54000" lIns="18000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546" name="Google Shape;546;p37"/>
          <p:cNvSpPr txBox="1"/>
          <p:nvPr>
            <p:ph idx="22" type="body"/>
          </p:nvPr>
        </p:nvSpPr>
        <p:spPr>
          <a:xfrm>
            <a:off x="5557163" y="4491588"/>
            <a:ext cx="1580400" cy="651600"/>
          </a:xfrm>
          <a:prstGeom prst="rect">
            <a:avLst/>
          </a:prstGeom>
          <a:noFill/>
          <a:ln>
            <a:noFill/>
          </a:ln>
        </p:spPr>
        <p:txBody>
          <a:bodyPr anchorCtr="0" anchor="t" bIns="54000" lIns="18000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547" name="Google Shape;547;p37"/>
          <p:cNvSpPr txBox="1"/>
          <p:nvPr>
            <p:ph idx="23" type="body"/>
          </p:nvPr>
        </p:nvSpPr>
        <p:spPr>
          <a:xfrm>
            <a:off x="7334263" y="4491588"/>
            <a:ext cx="1580400" cy="651600"/>
          </a:xfrm>
          <a:prstGeom prst="rect">
            <a:avLst/>
          </a:prstGeom>
          <a:noFill/>
          <a:ln>
            <a:noFill/>
          </a:ln>
        </p:spPr>
        <p:txBody>
          <a:bodyPr anchorCtr="0" anchor="t" bIns="54000" lIns="18000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548" name="Google Shape;548;p37"/>
          <p:cNvSpPr txBox="1"/>
          <p:nvPr>
            <p:ph idx="24" type="body"/>
          </p:nvPr>
        </p:nvSpPr>
        <p:spPr>
          <a:xfrm>
            <a:off x="226606" y="3839688"/>
            <a:ext cx="1580400" cy="651600"/>
          </a:xfrm>
          <a:prstGeom prst="rect">
            <a:avLst/>
          </a:prstGeom>
          <a:noFill/>
          <a:ln>
            <a:noFill/>
          </a:ln>
        </p:spPr>
        <p:txBody>
          <a:bodyPr anchorCtr="0" anchor="t" bIns="54000" lIns="18000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549" name="Google Shape;549;p37"/>
          <p:cNvSpPr txBox="1"/>
          <p:nvPr>
            <p:ph idx="25" type="body"/>
          </p:nvPr>
        </p:nvSpPr>
        <p:spPr>
          <a:xfrm>
            <a:off x="2006744" y="3839688"/>
            <a:ext cx="1580400" cy="651600"/>
          </a:xfrm>
          <a:prstGeom prst="rect">
            <a:avLst/>
          </a:prstGeom>
          <a:noFill/>
          <a:ln>
            <a:noFill/>
          </a:ln>
        </p:spPr>
        <p:txBody>
          <a:bodyPr anchorCtr="0" anchor="t" bIns="54000" lIns="18000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550" name="Google Shape;550;p37"/>
          <p:cNvSpPr txBox="1"/>
          <p:nvPr>
            <p:ph idx="26" type="body"/>
          </p:nvPr>
        </p:nvSpPr>
        <p:spPr>
          <a:xfrm>
            <a:off x="3782788" y="3839688"/>
            <a:ext cx="1580400" cy="651600"/>
          </a:xfrm>
          <a:prstGeom prst="rect">
            <a:avLst/>
          </a:prstGeom>
          <a:noFill/>
          <a:ln>
            <a:noFill/>
          </a:ln>
        </p:spPr>
        <p:txBody>
          <a:bodyPr anchorCtr="0" anchor="t" bIns="54000" lIns="18000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551" name="Google Shape;551;p37"/>
          <p:cNvSpPr txBox="1"/>
          <p:nvPr>
            <p:ph idx="27" type="body"/>
          </p:nvPr>
        </p:nvSpPr>
        <p:spPr>
          <a:xfrm>
            <a:off x="5559888" y="3839688"/>
            <a:ext cx="1580400" cy="651600"/>
          </a:xfrm>
          <a:prstGeom prst="rect">
            <a:avLst/>
          </a:prstGeom>
          <a:noFill/>
          <a:ln>
            <a:noFill/>
          </a:ln>
        </p:spPr>
        <p:txBody>
          <a:bodyPr anchorCtr="0" anchor="t" bIns="54000" lIns="18000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552" name="Google Shape;552;p37"/>
          <p:cNvSpPr txBox="1"/>
          <p:nvPr>
            <p:ph idx="28" type="body"/>
          </p:nvPr>
        </p:nvSpPr>
        <p:spPr>
          <a:xfrm>
            <a:off x="7339713" y="3839688"/>
            <a:ext cx="1580400" cy="651600"/>
          </a:xfrm>
          <a:prstGeom prst="rect">
            <a:avLst/>
          </a:prstGeom>
          <a:noFill/>
          <a:ln>
            <a:noFill/>
          </a:ln>
        </p:spPr>
        <p:txBody>
          <a:bodyPr anchorCtr="0" anchor="t" bIns="54000" lIns="18000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553" name="Google Shape;553;p37"/>
          <p:cNvSpPr txBox="1"/>
          <p:nvPr>
            <p:ph idx="29" type="body"/>
          </p:nvPr>
        </p:nvSpPr>
        <p:spPr>
          <a:xfrm>
            <a:off x="223519" y="3187800"/>
            <a:ext cx="1580400" cy="651600"/>
          </a:xfrm>
          <a:prstGeom prst="rect">
            <a:avLst/>
          </a:prstGeom>
          <a:noFill/>
          <a:ln>
            <a:noFill/>
          </a:ln>
        </p:spPr>
        <p:txBody>
          <a:bodyPr anchorCtr="0" anchor="t" bIns="54000" lIns="18000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554" name="Google Shape;554;p37"/>
          <p:cNvSpPr txBox="1"/>
          <p:nvPr>
            <p:ph idx="30" type="body"/>
          </p:nvPr>
        </p:nvSpPr>
        <p:spPr>
          <a:xfrm>
            <a:off x="2003656" y="3187800"/>
            <a:ext cx="1580400" cy="651600"/>
          </a:xfrm>
          <a:prstGeom prst="rect">
            <a:avLst/>
          </a:prstGeom>
          <a:noFill/>
          <a:ln>
            <a:noFill/>
          </a:ln>
        </p:spPr>
        <p:txBody>
          <a:bodyPr anchorCtr="0" anchor="t" bIns="54000" lIns="18000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555" name="Google Shape;555;p37"/>
          <p:cNvSpPr txBox="1"/>
          <p:nvPr>
            <p:ph idx="31" type="body"/>
          </p:nvPr>
        </p:nvSpPr>
        <p:spPr>
          <a:xfrm>
            <a:off x="3779701" y="3187800"/>
            <a:ext cx="1580400" cy="651600"/>
          </a:xfrm>
          <a:prstGeom prst="rect">
            <a:avLst/>
          </a:prstGeom>
          <a:noFill/>
          <a:ln>
            <a:noFill/>
          </a:ln>
        </p:spPr>
        <p:txBody>
          <a:bodyPr anchorCtr="0" anchor="t" bIns="54000" lIns="18000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556" name="Google Shape;556;p37"/>
          <p:cNvSpPr txBox="1"/>
          <p:nvPr>
            <p:ph idx="32" type="body"/>
          </p:nvPr>
        </p:nvSpPr>
        <p:spPr>
          <a:xfrm>
            <a:off x="5556800" y="3187800"/>
            <a:ext cx="1580400" cy="651600"/>
          </a:xfrm>
          <a:prstGeom prst="rect">
            <a:avLst/>
          </a:prstGeom>
          <a:noFill/>
          <a:ln>
            <a:noFill/>
          </a:ln>
        </p:spPr>
        <p:txBody>
          <a:bodyPr anchorCtr="0" anchor="t" bIns="54000" lIns="18000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557" name="Google Shape;557;p37"/>
          <p:cNvSpPr txBox="1"/>
          <p:nvPr>
            <p:ph idx="33" type="body"/>
          </p:nvPr>
        </p:nvSpPr>
        <p:spPr>
          <a:xfrm>
            <a:off x="7336626" y="3187800"/>
            <a:ext cx="1580400" cy="651600"/>
          </a:xfrm>
          <a:prstGeom prst="rect">
            <a:avLst/>
          </a:prstGeom>
          <a:noFill/>
          <a:ln>
            <a:noFill/>
          </a:ln>
        </p:spPr>
        <p:txBody>
          <a:bodyPr anchorCtr="0" anchor="t" bIns="54000" lIns="180000" spcFirstLastPara="1" rIns="0" wrap="square" tIns="0">
            <a:no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>
  <p:cSld name="Title slide">
    <p:spTree>
      <p:nvGrpSpPr>
        <p:cNvPr id="558" name="Shape 5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9" name="Google Shape;559;p38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560" name="Google Shape;560;p38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>
  <p:cSld name="Section header">
    <p:spTree>
      <p:nvGrpSpPr>
        <p:cNvPr id="561" name="Shape 5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2" name="Google Shape;562;p39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>
  <p:cSld name="Title and body">
    <p:spTree>
      <p:nvGrpSpPr>
        <p:cNvPr id="563" name="Shape 5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" name="Google Shape;564;p4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9pPr>
          </a:lstStyle>
          <a:p/>
        </p:txBody>
      </p:sp>
      <p:sp>
        <p:nvSpPr>
          <p:cNvPr id="565" name="Google Shape;565;p4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>
  <p:cSld name="Title and two columns">
    <p:spTree>
      <p:nvGrpSpPr>
        <p:cNvPr id="566" name="Shape 5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7" name="Google Shape;567;p4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9pPr>
          </a:lstStyle>
          <a:p/>
        </p:txBody>
      </p:sp>
      <p:sp>
        <p:nvSpPr>
          <p:cNvPr id="568" name="Google Shape;568;p41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569" name="Google Shape;569;p41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>
  <p:cSld name="Title only">
    <p:spTree>
      <p:nvGrpSpPr>
        <p:cNvPr id="570" name="Shape 5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" name="Google Shape;571;p4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 column text">
    <p:spTree>
      <p:nvGrpSpPr>
        <p:cNvPr id="572" name="Shape 5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" name="Google Shape;573;p43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574" name="Google Shape;574;p43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 point">
    <p:spTree>
      <p:nvGrpSpPr>
        <p:cNvPr id="575" name="Shape 5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6" name="Google Shape;576;p44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 title and description">
    <p:spTree>
      <p:nvGrpSpPr>
        <p:cNvPr id="577" name="Shape 5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8" name="Google Shape;578;p45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579" name="Google Shape;579;p45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80" name="Google Shape;580;p45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">
    <p:spTree>
      <p:nvGrpSpPr>
        <p:cNvPr id="581" name="Shape 5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2" name="Google Shape;582;p46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 number">
    <p:spTree>
      <p:nvGrpSpPr>
        <p:cNvPr id="583" name="Shape 5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" name="Google Shape;584;p47"/>
          <p:cNvSpPr txBox="1"/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/>
        </p:txBody>
      </p:sp>
      <p:sp>
        <p:nvSpPr>
          <p:cNvPr id="585" name="Google Shape;585;p47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2921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>
  <p:cSld name="Blank">
    <p:spTree>
      <p:nvGrpSpPr>
        <p:cNvPr id="586" name="Shape 58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genda">
  <p:cSld name="Agenda">
    <p:spTree>
      <p:nvGrpSpPr>
        <p:cNvPr id="587" name="Shape 5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8" name="Google Shape;588;p49"/>
          <p:cNvSpPr txBox="1"/>
          <p:nvPr>
            <p:ph type="title"/>
          </p:nvPr>
        </p:nvSpPr>
        <p:spPr>
          <a:xfrm>
            <a:off x="677325" y="1832775"/>
            <a:ext cx="3217200" cy="1484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9pPr>
          </a:lstStyle>
          <a:p/>
        </p:txBody>
      </p:sp>
      <p:sp>
        <p:nvSpPr>
          <p:cNvPr id="589" name="Google Shape;589;p49"/>
          <p:cNvSpPr txBox="1"/>
          <p:nvPr>
            <p:ph idx="1" type="subTitle"/>
          </p:nvPr>
        </p:nvSpPr>
        <p:spPr>
          <a:xfrm>
            <a:off x="4406650" y="393750"/>
            <a:ext cx="4409700" cy="54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590" name="Google Shape;590;p49"/>
          <p:cNvSpPr txBox="1"/>
          <p:nvPr>
            <p:ph idx="2" type="subTitle"/>
          </p:nvPr>
        </p:nvSpPr>
        <p:spPr>
          <a:xfrm>
            <a:off x="4406650" y="1151705"/>
            <a:ext cx="4409700" cy="54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591" name="Google Shape;591;p49"/>
          <p:cNvSpPr txBox="1"/>
          <p:nvPr>
            <p:ph idx="3" type="subTitle"/>
          </p:nvPr>
        </p:nvSpPr>
        <p:spPr>
          <a:xfrm>
            <a:off x="4406650" y="3425570"/>
            <a:ext cx="4409700" cy="54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592" name="Google Shape;592;p49"/>
          <p:cNvSpPr txBox="1"/>
          <p:nvPr>
            <p:ph idx="4" type="subTitle"/>
          </p:nvPr>
        </p:nvSpPr>
        <p:spPr>
          <a:xfrm>
            <a:off x="4406650" y="1909660"/>
            <a:ext cx="4409700" cy="54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593" name="Google Shape;593;p49"/>
          <p:cNvSpPr txBox="1"/>
          <p:nvPr>
            <p:ph idx="5" type="subTitle"/>
          </p:nvPr>
        </p:nvSpPr>
        <p:spPr>
          <a:xfrm>
            <a:off x="4406650" y="4183525"/>
            <a:ext cx="4409700" cy="54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594" name="Google Shape;594;p49"/>
          <p:cNvSpPr txBox="1"/>
          <p:nvPr>
            <p:ph idx="6" type="subTitle"/>
          </p:nvPr>
        </p:nvSpPr>
        <p:spPr>
          <a:xfrm>
            <a:off x="4406650" y="2667615"/>
            <a:ext cx="4409700" cy="54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body and image">
  <p:cSld name="Title, body and image">
    <p:spTree>
      <p:nvGrpSpPr>
        <p:cNvPr id="595" name="Shape 5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Google Shape;596;p5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9pPr>
          </a:lstStyle>
          <a:p/>
        </p:txBody>
      </p:sp>
      <p:sp>
        <p:nvSpPr>
          <p:cNvPr id="597" name="Google Shape;597;p50"/>
          <p:cNvSpPr txBox="1"/>
          <p:nvPr>
            <p:ph idx="1" type="body"/>
          </p:nvPr>
        </p:nvSpPr>
        <p:spPr>
          <a:xfrm>
            <a:off x="311700" y="1152475"/>
            <a:ext cx="4473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598" name="Google Shape;598;p50"/>
          <p:cNvSpPr/>
          <p:nvPr>
            <p:ph idx="2" type="pic"/>
          </p:nvPr>
        </p:nvSpPr>
        <p:spPr>
          <a:xfrm>
            <a:off x="4992024" y="1152775"/>
            <a:ext cx="3840300" cy="34164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big ideas">
  <p:cSld name="Two big ideas">
    <p:spTree>
      <p:nvGrpSpPr>
        <p:cNvPr id="599" name="Shape 5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" name="Google Shape;600;p51"/>
          <p:cNvSpPr txBox="1"/>
          <p:nvPr>
            <p:ph type="title"/>
          </p:nvPr>
        </p:nvSpPr>
        <p:spPr>
          <a:xfrm>
            <a:off x="483175" y="450025"/>
            <a:ext cx="8184600" cy="75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601" name="Google Shape;601;p51"/>
          <p:cNvSpPr txBox="1"/>
          <p:nvPr>
            <p:ph idx="1" type="body"/>
          </p:nvPr>
        </p:nvSpPr>
        <p:spPr>
          <a:xfrm>
            <a:off x="483150" y="2237788"/>
            <a:ext cx="3619800" cy="237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602" name="Google Shape;602;p51"/>
          <p:cNvSpPr txBox="1"/>
          <p:nvPr>
            <p:ph idx="2" type="body"/>
          </p:nvPr>
        </p:nvSpPr>
        <p:spPr>
          <a:xfrm>
            <a:off x="5048000" y="2237788"/>
            <a:ext cx="3619800" cy="237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603" name="Google Shape;603;p51"/>
          <p:cNvSpPr txBox="1"/>
          <p:nvPr>
            <p:ph idx="3" type="subTitle"/>
          </p:nvPr>
        </p:nvSpPr>
        <p:spPr>
          <a:xfrm>
            <a:off x="483150" y="1336161"/>
            <a:ext cx="3619800" cy="54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604" name="Google Shape;604;p51"/>
          <p:cNvSpPr txBox="1"/>
          <p:nvPr>
            <p:ph idx="4" type="subTitle"/>
          </p:nvPr>
        </p:nvSpPr>
        <p:spPr>
          <a:xfrm>
            <a:off x="5048000" y="1336161"/>
            <a:ext cx="3619800" cy="54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ree big ideas">
  <p:cSld name="Three big ideas">
    <p:spTree>
      <p:nvGrpSpPr>
        <p:cNvPr id="605" name="Shape 6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6" name="Google Shape;606;p52"/>
          <p:cNvSpPr txBox="1"/>
          <p:nvPr>
            <p:ph idx="1" type="body"/>
          </p:nvPr>
        </p:nvSpPr>
        <p:spPr>
          <a:xfrm>
            <a:off x="483175" y="2417500"/>
            <a:ext cx="2455500" cy="237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607" name="Google Shape;607;p52"/>
          <p:cNvSpPr txBox="1"/>
          <p:nvPr>
            <p:ph idx="2" type="body"/>
          </p:nvPr>
        </p:nvSpPr>
        <p:spPr>
          <a:xfrm>
            <a:off x="3347725" y="2417500"/>
            <a:ext cx="2455500" cy="237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608" name="Google Shape;608;p52"/>
          <p:cNvSpPr txBox="1"/>
          <p:nvPr>
            <p:ph type="title"/>
          </p:nvPr>
        </p:nvSpPr>
        <p:spPr>
          <a:xfrm>
            <a:off x="483175" y="450025"/>
            <a:ext cx="8184600" cy="75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609" name="Google Shape;609;p52"/>
          <p:cNvSpPr txBox="1"/>
          <p:nvPr>
            <p:ph idx="3" type="subTitle"/>
          </p:nvPr>
        </p:nvSpPr>
        <p:spPr>
          <a:xfrm>
            <a:off x="483175" y="1336150"/>
            <a:ext cx="2455500" cy="77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610" name="Google Shape;610;p52"/>
          <p:cNvSpPr txBox="1"/>
          <p:nvPr>
            <p:ph idx="4" type="subTitle"/>
          </p:nvPr>
        </p:nvSpPr>
        <p:spPr>
          <a:xfrm>
            <a:off x="3347725" y="1336150"/>
            <a:ext cx="2455500" cy="77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611" name="Google Shape;611;p52"/>
          <p:cNvSpPr txBox="1"/>
          <p:nvPr>
            <p:ph idx="5" type="subTitle"/>
          </p:nvPr>
        </p:nvSpPr>
        <p:spPr>
          <a:xfrm>
            <a:off x="6212275" y="1336150"/>
            <a:ext cx="2455500" cy="77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612" name="Google Shape;612;p52"/>
          <p:cNvSpPr txBox="1"/>
          <p:nvPr>
            <p:ph idx="6" type="body"/>
          </p:nvPr>
        </p:nvSpPr>
        <p:spPr>
          <a:xfrm>
            <a:off x="6212275" y="2417500"/>
            <a:ext cx="2455500" cy="237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our big ideas">
  <p:cSld name="Four big ideas">
    <p:spTree>
      <p:nvGrpSpPr>
        <p:cNvPr id="613" name="Shape 6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" name="Google Shape;614;p53"/>
          <p:cNvSpPr txBox="1"/>
          <p:nvPr>
            <p:ph idx="1" type="body"/>
          </p:nvPr>
        </p:nvSpPr>
        <p:spPr>
          <a:xfrm>
            <a:off x="366725" y="1759093"/>
            <a:ext cx="3838500" cy="113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615" name="Google Shape;615;p53"/>
          <p:cNvSpPr txBox="1"/>
          <p:nvPr>
            <p:ph idx="2" type="body"/>
          </p:nvPr>
        </p:nvSpPr>
        <p:spPr>
          <a:xfrm>
            <a:off x="4938725" y="1759093"/>
            <a:ext cx="3838500" cy="113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616" name="Google Shape;616;p53"/>
          <p:cNvSpPr txBox="1"/>
          <p:nvPr>
            <p:ph idx="3" type="body"/>
          </p:nvPr>
        </p:nvSpPr>
        <p:spPr>
          <a:xfrm>
            <a:off x="366750" y="3648575"/>
            <a:ext cx="3838500" cy="113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617" name="Google Shape;617;p53"/>
          <p:cNvSpPr txBox="1"/>
          <p:nvPr>
            <p:ph idx="4" type="body"/>
          </p:nvPr>
        </p:nvSpPr>
        <p:spPr>
          <a:xfrm>
            <a:off x="4938750" y="3648575"/>
            <a:ext cx="3838500" cy="113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618" name="Google Shape;618;p53"/>
          <p:cNvSpPr txBox="1"/>
          <p:nvPr>
            <p:ph type="title"/>
          </p:nvPr>
        </p:nvSpPr>
        <p:spPr>
          <a:xfrm>
            <a:off x="366750" y="450025"/>
            <a:ext cx="8184600" cy="75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619" name="Google Shape;619;p53"/>
          <p:cNvSpPr txBox="1"/>
          <p:nvPr>
            <p:ph idx="5" type="subTitle"/>
          </p:nvPr>
        </p:nvSpPr>
        <p:spPr>
          <a:xfrm>
            <a:off x="366763" y="1277907"/>
            <a:ext cx="3838500" cy="48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620" name="Google Shape;620;p53"/>
          <p:cNvSpPr txBox="1"/>
          <p:nvPr>
            <p:ph idx="6" type="subTitle"/>
          </p:nvPr>
        </p:nvSpPr>
        <p:spPr>
          <a:xfrm>
            <a:off x="4938738" y="1277907"/>
            <a:ext cx="3838500" cy="48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621" name="Google Shape;621;p53"/>
          <p:cNvSpPr txBox="1"/>
          <p:nvPr>
            <p:ph idx="7" type="subTitle"/>
          </p:nvPr>
        </p:nvSpPr>
        <p:spPr>
          <a:xfrm>
            <a:off x="4938761" y="3167363"/>
            <a:ext cx="3838500" cy="48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622" name="Google Shape;622;p53"/>
          <p:cNvSpPr txBox="1"/>
          <p:nvPr>
            <p:ph idx="8" type="subTitle"/>
          </p:nvPr>
        </p:nvSpPr>
        <p:spPr>
          <a:xfrm>
            <a:off x="366750" y="3167363"/>
            <a:ext cx="3838500" cy="48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image">
  <p:cSld name="Title and image">
    <p:spTree>
      <p:nvGrpSpPr>
        <p:cNvPr id="623" name="Shape 6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" name="Google Shape;624;p5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9pPr>
          </a:lstStyle>
          <a:p/>
        </p:txBody>
      </p:sp>
      <p:sp>
        <p:nvSpPr>
          <p:cNvPr id="625" name="Google Shape;625;p54"/>
          <p:cNvSpPr/>
          <p:nvPr>
            <p:ph idx="2" type="pic"/>
          </p:nvPr>
        </p:nvSpPr>
        <p:spPr>
          <a:xfrm>
            <a:off x="311700" y="1170425"/>
            <a:ext cx="8520600" cy="34929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storyboards">
  <p:cSld name="Two storyboards">
    <p:spTree>
      <p:nvGrpSpPr>
        <p:cNvPr id="626" name="Shape 6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7" name="Google Shape;627;p55"/>
          <p:cNvSpPr txBox="1"/>
          <p:nvPr>
            <p:ph idx="1" type="body"/>
          </p:nvPr>
        </p:nvSpPr>
        <p:spPr>
          <a:xfrm>
            <a:off x="311700" y="4080225"/>
            <a:ext cx="4027500" cy="9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628" name="Google Shape;628;p55"/>
          <p:cNvSpPr/>
          <p:nvPr>
            <p:ph idx="2" type="pic"/>
          </p:nvPr>
        </p:nvSpPr>
        <p:spPr>
          <a:xfrm>
            <a:off x="4804825" y="1133300"/>
            <a:ext cx="4027500" cy="2392800"/>
          </a:xfrm>
          <a:prstGeom prst="rect">
            <a:avLst/>
          </a:prstGeom>
          <a:noFill/>
          <a:ln>
            <a:noFill/>
          </a:ln>
        </p:spPr>
      </p:sp>
      <p:sp>
        <p:nvSpPr>
          <p:cNvPr id="629" name="Google Shape;629;p55"/>
          <p:cNvSpPr/>
          <p:nvPr>
            <p:ph idx="3" type="pic"/>
          </p:nvPr>
        </p:nvSpPr>
        <p:spPr>
          <a:xfrm>
            <a:off x="311725" y="1133300"/>
            <a:ext cx="4027500" cy="2392800"/>
          </a:xfrm>
          <a:prstGeom prst="rect">
            <a:avLst/>
          </a:prstGeom>
          <a:noFill/>
          <a:ln>
            <a:noFill/>
          </a:ln>
        </p:spPr>
      </p:sp>
      <p:sp>
        <p:nvSpPr>
          <p:cNvPr id="630" name="Google Shape;630;p55"/>
          <p:cNvSpPr txBox="1"/>
          <p:nvPr>
            <p:ph idx="4" type="body"/>
          </p:nvPr>
        </p:nvSpPr>
        <p:spPr>
          <a:xfrm>
            <a:off x="4804825" y="4080225"/>
            <a:ext cx="4027500" cy="9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631" name="Google Shape;631;p5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9pPr>
          </a:lstStyle>
          <a:p/>
        </p:txBody>
      </p:sp>
      <p:sp>
        <p:nvSpPr>
          <p:cNvPr id="632" name="Google Shape;632;p55"/>
          <p:cNvSpPr txBox="1"/>
          <p:nvPr>
            <p:ph idx="5" type="subTitle"/>
          </p:nvPr>
        </p:nvSpPr>
        <p:spPr>
          <a:xfrm>
            <a:off x="311725" y="3582900"/>
            <a:ext cx="4027500" cy="48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633" name="Google Shape;633;p55"/>
          <p:cNvSpPr txBox="1"/>
          <p:nvPr>
            <p:ph idx="6" type="subTitle"/>
          </p:nvPr>
        </p:nvSpPr>
        <p:spPr>
          <a:xfrm>
            <a:off x="4804825" y="3582900"/>
            <a:ext cx="4027500" cy="48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ree storyboards">
  <p:cSld name="Three storyboards">
    <p:spTree>
      <p:nvGrpSpPr>
        <p:cNvPr id="634" name="Shape 6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5" name="Google Shape;635;p56"/>
          <p:cNvSpPr txBox="1"/>
          <p:nvPr>
            <p:ph idx="1" type="body"/>
          </p:nvPr>
        </p:nvSpPr>
        <p:spPr>
          <a:xfrm>
            <a:off x="311700" y="3911700"/>
            <a:ext cx="2627100" cy="101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636" name="Google Shape;636;p56"/>
          <p:cNvSpPr/>
          <p:nvPr>
            <p:ph idx="2" type="pic"/>
          </p:nvPr>
        </p:nvSpPr>
        <p:spPr>
          <a:xfrm>
            <a:off x="6205225" y="1128325"/>
            <a:ext cx="2627100" cy="2273100"/>
          </a:xfrm>
          <a:prstGeom prst="rect">
            <a:avLst/>
          </a:prstGeom>
          <a:noFill/>
          <a:ln>
            <a:noFill/>
          </a:ln>
        </p:spPr>
      </p:sp>
      <p:sp>
        <p:nvSpPr>
          <p:cNvPr id="637" name="Google Shape;637;p56"/>
          <p:cNvSpPr/>
          <p:nvPr>
            <p:ph idx="3" type="pic"/>
          </p:nvPr>
        </p:nvSpPr>
        <p:spPr>
          <a:xfrm>
            <a:off x="311725" y="1128325"/>
            <a:ext cx="2627100" cy="2273100"/>
          </a:xfrm>
          <a:prstGeom prst="rect">
            <a:avLst/>
          </a:prstGeom>
          <a:noFill/>
          <a:ln>
            <a:noFill/>
          </a:ln>
        </p:spPr>
      </p:sp>
      <p:sp>
        <p:nvSpPr>
          <p:cNvPr id="638" name="Google Shape;638;p56"/>
          <p:cNvSpPr txBox="1"/>
          <p:nvPr>
            <p:ph idx="4" type="body"/>
          </p:nvPr>
        </p:nvSpPr>
        <p:spPr>
          <a:xfrm>
            <a:off x="6205225" y="3911700"/>
            <a:ext cx="2627100" cy="101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639" name="Google Shape;639;p56"/>
          <p:cNvSpPr/>
          <p:nvPr>
            <p:ph idx="5" type="pic"/>
          </p:nvPr>
        </p:nvSpPr>
        <p:spPr>
          <a:xfrm>
            <a:off x="3255250" y="1128325"/>
            <a:ext cx="2627100" cy="2273100"/>
          </a:xfrm>
          <a:prstGeom prst="rect">
            <a:avLst/>
          </a:prstGeom>
          <a:noFill/>
          <a:ln>
            <a:noFill/>
          </a:ln>
        </p:spPr>
      </p:sp>
      <p:sp>
        <p:nvSpPr>
          <p:cNvPr id="640" name="Google Shape;640;p56"/>
          <p:cNvSpPr txBox="1"/>
          <p:nvPr>
            <p:ph idx="6" type="body"/>
          </p:nvPr>
        </p:nvSpPr>
        <p:spPr>
          <a:xfrm>
            <a:off x="3255250" y="3911700"/>
            <a:ext cx="2627100" cy="101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641" name="Google Shape;641;p5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9pPr>
          </a:lstStyle>
          <a:p/>
        </p:txBody>
      </p:sp>
      <p:sp>
        <p:nvSpPr>
          <p:cNvPr id="642" name="Google Shape;642;p56"/>
          <p:cNvSpPr txBox="1"/>
          <p:nvPr>
            <p:ph idx="7" type="subTitle"/>
          </p:nvPr>
        </p:nvSpPr>
        <p:spPr>
          <a:xfrm>
            <a:off x="311725" y="3430500"/>
            <a:ext cx="2627100" cy="48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643" name="Google Shape;643;p56"/>
          <p:cNvSpPr txBox="1"/>
          <p:nvPr>
            <p:ph idx="8" type="subTitle"/>
          </p:nvPr>
        </p:nvSpPr>
        <p:spPr>
          <a:xfrm>
            <a:off x="6205225" y="3430500"/>
            <a:ext cx="2627100" cy="48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644" name="Google Shape;644;p56"/>
          <p:cNvSpPr txBox="1"/>
          <p:nvPr>
            <p:ph idx="9" type="subTitle"/>
          </p:nvPr>
        </p:nvSpPr>
        <p:spPr>
          <a:xfrm>
            <a:off x="3255250" y="3430500"/>
            <a:ext cx="2627100" cy="48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 only">
  <p:cSld name="Image only">
    <p:spTree>
      <p:nvGrpSpPr>
        <p:cNvPr id="645" name="Shape 6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6" name="Google Shape;646;p57"/>
          <p:cNvSpPr/>
          <p:nvPr>
            <p:ph idx="2" type="pic"/>
          </p:nvPr>
        </p:nvSpPr>
        <p:spPr>
          <a:xfrm>
            <a:off x="311700" y="445025"/>
            <a:ext cx="8520600" cy="42183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 grid">
  <p:cSld name="Image grid">
    <p:spTree>
      <p:nvGrpSpPr>
        <p:cNvPr id="647" name="Shape 6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8" name="Google Shape;648;p58"/>
          <p:cNvSpPr/>
          <p:nvPr>
            <p:ph idx="2" type="pic"/>
          </p:nvPr>
        </p:nvSpPr>
        <p:spPr>
          <a:xfrm>
            <a:off x="3389600" y="118913"/>
            <a:ext cx="1643700" cy="1535100"/>
          </a:xfrm>
          <a:prstGeom prst="rect">
            <a:avLst/>
          </a:prstGeom>
          <a:noFill/>
          <a:ln>
            <a:noFill/>
          </a:ln>
        </p:spPr>
      </p:sp>
      <p:sp>
        <p:nvSpPr>
          <p:cNvPr id="649" name="Google Shape;649;p58"/>
          <p:cNvSpPr/>
          <p:nvPr>
            <p:ph idx="3" type="pic"/>
          </p:nvPr>
        </p:nvSpPr>
        <p:spPr>
          <a:xfrm>
            <a:off x="5195935" y="118913"/>
            <a:ext cx="1643700" cy="1535100"/>
          </a:xfrm>
          <a:prstGeom prst="rect">
            <a:avLst/>
          </a:prstGeom>
          <a:noFill/>
          <a:ln>
            <a:noFill/>
          </a:ln>
        </p:spPr>
      </p:sp>
      <p:sp>
        <p:nvSpPr>
          <p:cNvPr id="650" name="Google Shape;650;p58"/>
          <p:cNvSpPr/>
          <p:nvPr>
            <p:ph idx="4" type="pic"/>
          </p:nvPr>
        </p:nvSpPr>
        <p:spPr>
          <a:xfrm>
            <a:off x="7002270" y="118913"/>
            <a:ext cx="1643700" cy="1535100"/>
          </a:xfrm>
          <a:prstGeom prst="rect">
            <a:avLst/>
          </a:prstGeom>
          <a:noFill/>
          <a:ln>
            <a:noFill/>
          </a:ln>
        </p:spPr>
      </p:sp>
      <p:sp>
        <p:nvSpPr>
          <p:cNvPr id="651" name="Google Shape;651;p58"/>
          <p:cNvSpPr/>
          <p:nvPr>
            <p:ph idx="5" type="pic"/>
          </p:nvPr>
        </p:nvSpPr>
        <p:spPr>
          <a:xfrm>
            <a:off x="3389588" y="1804212"/>
            <a:ext cx="1643700" cy="1535100"/>
          </a:xfrm>
          <a:prstGeom prst="rect">
            <a:avLst/>
          </a:prstGeom>
          <a:noFill/>
          <a:ln>
            <a:noFill/>
          </a:ln>
        </p:spPr>
      </p:sp>
      <p:sp>
        <p:nvSpPr>
          <p:cNvPr id="652" name="Google Shape;652;p58"/>
          <p:cNvSpPr/>
          <p:nvPr>
            <p:ph idx="6" type="pic"/>
          </p:nvPr>
        </p:nvSpPr>
        <p:spPr>
          <a:xfrm>
            <a:off x="5195922" y="1804212"/>
            <a:ext cx="1643700" cy="1535100"/>
          </a:xfrm>
          <a:prstGeom prst="rect">
            <a:avLst/>
          </a:prstGeom>
          <a:noFill/>
          <a:ln>
            <a:noFill/>
          </a:ln>
        </p:spPr>
      </p:sp>
      <p:sp>
        <p:nvSpPr>
          <p:cNvPr id="653" name="Google Shape;653;p58"/>
          <p:cNvSpPr/>
          <p:nvPr>
            <p:ph idx="7" type="pic"/>
          </p:nvPr>
        </p:nvSpPr>
        <p:spPr>
          <a:xfrm>
            <a:off x="7002257" y="1804212"/>
            <a:ext cx="1643700" cy="1535100"/>
          </a:xfrm>
          <a:prstGeom prst="rect">
            <a:avLst/>
          </a:prstGeom>
          <a:noFill/>
          <a:ln>
            <a:noFill/>
          </a:ln>
        </p:spPr>
      </p:sp>
      <p:sp>
        <p:nvSpPr>
          <p:cNvPr id="654" name="Google Shape;654;p58"/>
          <p:cNvSpPr txBox="1"/>
          <p:nvPr>
            <p:ph type="title"/>
          </p:nvPr>
        </p:nvSpPr>
        <p:spPr>
          <a:xfrm>
            <a:off x="351550" y="445025"/>
            <a:ext cx="2596800" cy="170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9pPr>
          </a:lstStyle>
          <a:p/>
        </p:txBody>
      </p:sp>
      <p:sp>
        <p:nvSpPr>
          <p:cNvPr id="655" name="Google Shape;655;p58"/>
          <p:cNvSpPr/>
          <p:nvPr>
            <p:ph idx="8" type="pic"/>
          </p:nvPr>
        </p:nvSpPr>
        <p:spPr>
          <a:xfrm>
            <a:off x="3389588" y="3489487"/>
            <a:ext cx="1643700" cy="1535100"/>
          </a:xfrm>
          <a:prstGeom prst="rect">
            <a:avLst/>
          </a:prstGeom>
          <a:noFill/>
          <a:ln>
            <a:noFill/>
          </a:ln>
        </p:spPr>
      </p:sp>
      <p:sp>
        <p:nvSpPr>
          <p:cNvPr id="656" name="Google Shape;656;p58"/>
          <p:cNvSpPr/>
          <p:nvPr>
            <p:ph idx="9" type="pic"/>
          </p:nvPr>
        </p:nvSpPr>
        <p:spPr>
          <a:xfrm>
            <a:off x="5195922" y="3489487"/>
            <a:ext cx="1643700" cy="1535100"/>
          </a:xfrm>
          <a:prstGeom prst="rect">
            <a:avLst/>
          </a:prstGeom>
          <a:noFill/>
          <a:ln>
            <a:noFill/>
          </a:ln>
        </p:spPr>
      </p:sp>
      <p:sp>
        <p:nvSpPr>
          <p:cNvPr id="657" name="Google Shape;657;p58"/>
          <p:cNvSpPr/>
          <p:nvPr>
            <p:ph idx="13" type="pic"/>
          </p:nvPr>
        </p:nvSpPr>
        <p:spPr>
          <a:xfrm>
            <a:off x="7002257" y="3489487"/>
            <a:ext cx="1643700" cy="15351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>
        <p15:guide id="1" pos="5564">
          <p15:clr>
            <a:srgbClr val="E46962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40" Type="http://schemas.openxmlformats.org/officeDocument/2006/relationships/slideLayout" Target="../slideLayouts/slideLayout51.xml"/><Relationship Id="rId20" Type="http://schemas.openxmlformats.org/officeDocument/2006/relationships/slideLayout" Target="../slideLayouts/slideLayout31.xml"/><Relationship Id="rId42" Type="http://schemas.openxmlformats.org/officeDocument/2006/relationships/slideLayout" Target="../slideLayouts/slideLayout53.xml"/><Relationship Id="rId41" Type="http://schemas.openxmlformats.org/officeDocument/2006/relationships/slideLayout" Target="../slideLayouts/slideLayout52.xml"/><Relationship Id="rId22" Type="http://schemas.openxmlformats.org/officeDocument/2006/relationships/slideLayout" Target="../slideLayouts/slideLayout33.xml"/><Relationship Id="rId44" Type="http://schemas.openxmlformats.org/officeDocument/2006/relationships/slideLayout" Target="../slideLayouts/slideLayout55.xml"/><Relationship Id="rId21" Type="http://schemas.openxmlformats.org/officeDocument/2006/relationships/slideLayout" Target="../slideLayouts/slideLayout32.xml"/><Relationship Id="rId43" Type="http://schemas.openxmlformats.org/officeDocument/2006/relationships/slideLayout" Target="../slideLayouts/slideLayout54.xml"/><Relationship Id="rId24" Type="http://schemas.openxmlformats.org/officeDocument/2006/relationships/slideLayout" Target="../slideLayouts/slideLayout35.xml"/><Relationship Id="rId46" Type="http://schemas.openxmlformats.org/officeDocument/2006/relationships/theme" Target="../theme/theme3.xml"/><Relationship Id="rId23" Type="http://schemas.openxmlformats.org/officeDocument/2006/relationships/slideLayout" Target="../slideLayouts/slideLayout34.xml"/><Relationship Id="rId45" Type="http://schemas.openxmlformats.org/officeDocument/2006/relationships/slideLayout" Target="../slideLayouts/slideLayout56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26" Type="http://schemas.openxmlformats.org/officeDocument/2006/relationships/slideLayout" Target="../slideLayouts/slideLayout37.xml"/><Relationship Id="rId25" Type="http://schemas.openxmlformats.org/officeDocument/2006/relationships/slideLayout" Target="../slideLayouts/slideLayout36.xml"/><Relationship Id="rId28" Type="http://schemas.openxmlformats.org/officeDocument/2006/relationships/slideLayout" Target="../slideLayouts/slideLayout39.xml"/><Relationship Id="rId27" Type="http://schemas.openxmlformats.org/officeDocument/2006/relationships/slideLayout" Target="../slideLayouts/slideLayout38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29" Type="http://schemas.openxmlformats.org/officeDocument/2006/relationships/slideLayout" Target="../slideLayouts/slideLayout40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42.xml"/><Relationship Id="rId30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22.xml"/><Relationship Id="rId33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21.xml"/><Relationship Id="rId32" Type="http://schemas.openxmlformats.org/officeDocument/2006/relationships/slideLayout" Target="../slideLayouts/slideLayout43.xml"/><Relationship Id="rId13" Type="http://schemas.openxmlformats.org/officeDocument/2006/relationships/slideLayout" Target="../slideLayouts/slideLayout24.xml"/><Relationship Id="rId35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23.xml"/><Relationship Id="rId34" Type="http://schemas.openxmlformats.org/officeDocument/2006/relationships/slideLayout" Target="../slideLayouts/slideLayout45.xml"/><Relationship Id="rId15" Type="http://schemas.openxmlformats.org/officeDocument/2006/relationships/slideLayout" Target="../slideLayouts/slideLayout26.xml"/><Relationship Id="rId37" Type="http://schemas.openxmlformats.org/officeDocument/2006/relationships/slideLayout" Target="../slideLayouts/slideLayout48.xml"/><Relationship Id="rId14" Type="http://schemas.openxmlformats.org/officeDocument/2006/relationships/slideLayout" Target="../slideLayouts/slideLayout25.xml"/><Relationship Id="rId36" Type="http://schemas.openxmlformats.org/officeDocument/2006/relationships/slideLayout" Target="../slideLayouts/slideLayout47.xml"/><Relationship Id="rId17" Type="http://schemas.openxmlformats.org/officeDocument/2006/relationships/slideLayout" Target="../slideLayouts/slideLayout28.xml"/><Relationship Id="rId39" Type="http://schemas.openxmlformats.org/officeDocument/2006/relationships/slideLayout" Target="../slideLayouts/slideLayout50.xml"/><Relationship Id="rId16" Type="http://schemas.openxmlformats.org/officeDocument/2006/relationships/slideLayout" Target="../slideLayouts/slideLayout27.xml"/><Relationship Id="rId38" Type="http://schemas.openxmlformats.org/officeDocument/2006/relationships/slideLayout" Target="../slideLayouts/slideLayout49.xml"/><Relationship Id="rId19" Type="http://schemas.openxmlformats.org/officeDocument/2006/relationships/slideLayout" Target="../slideLayouts/slideLayout30.xml"/><Relationship Id="rId18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Neuton Light"/>
              <a:buNone/>
              <a:defRPr b="0" i="0" sz="4400" u="none" cap="none" strike="noStrike">
                <a:solidFill>
                  <a:schemeClr val="dk1"/>
                </a:solidFill>
                <a:latin typeface="Neuton Light"/>
                <a:ea typeface="Neuton Light"/>
                <a:cs typeface="Neuton Light"/>
                <a:sym typeface="Neuton Light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Neuton Light"/>
              <a:buNone/>
              <a:defRPr b="0" i="0" sz="4400" u="none" cap="none" strike="noStrike">
                <a:solidFill>
                  <a:schemeClr val="dk1"/>
                </a:solidFill>
                <a:latin typeface="Neuton Light"/>
                <a:ea typeface="Neuton Light"/>
                <a:cs typeface="Neuton Light"/>
                <a:sym typeface="Neuton Light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Neuton Light"/>
              <a:buNone/>
              <a:defRPr b="0" i="0" sz="4400" u="none" cap="none" strike="noStrike">
                <a:solidFill>
                  <a:schemeClr val="dk1"/>
                </a:solidFill>
                <a:latin typeface="Neuton Light"/>
                <a:ea typeface="Neuton Light"/>
                <a:cs typeface="Neuton Light"/>
                <a:sym typeface="Neuton Light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Neuton Light"/>
              <a:buNone/>
              <a:defRPr b="0" i="0" sz="4400" u="none" cap="none" strike="noStrike">
                <a:solidFill>
                  <a:schemeClr val="dk1"/>
                </a:solidFill>
                <a:latin typeface="Neuton Light"/>
                <a:ea typeface="Neuton Light"/>
                <a:cs typeface="Neuton Light"/>
                <a:sym typeface="Neuton Light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Neuton Light"/>
              <a:buNone/>
              <a:defRPr b="0" i="0" sz="4400" u="none" cap="none" strike="noStrike">
                <a:solidFill>
                  <a:schemeClr val="dk1"/>
                </a:solidFill>
                <a:latin typeface="Neuton Light"/>
                <a:ea typeface="Neuton Light"/>
                <a:cs typeface="Neuton Light"/>
                <a:sym typeface="Neuton Light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Neuton Light"/>
              <a:buNone/>
              <a:defRPr b="0" i="0" sz="4400" u="none" cap="none" strike="noStrike">
                <a:solidFill>
                  <a:schemeClr val="dk1"/>
                </a:solidFill>
                <a:latin typeface="Neuton Light"/>
                <a:ea typeface="Neuton Light"/>
                <a:cs typeface="Neuton Light"/>
                <a:sym typeface="Neuton Light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Neuton Light"/>
              <a:buNone/>
              <a:defRPr b="0" i="0" sz="4400" u="none" cap="none" strike="noStrike">
                <a:solidFill>
                  <a:schemeClr val="dk1"/>
                </a:solidFill>
                <a:latin typeface="Neuton Light"/>
                <a:ea typeface="Neuton Light"/>
                <a:cs typeface="Neuton Light"/>
                <a:sym typeface="Neuton Light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Neuton Light"/>
              <a:buNone/>
              <a:defRPr b="0" i="0" sz="4400" u="none" cap="none" strike="noStrike">
                <a:solidFill>
                  <a:schemeClr val="dk1"/>
                </a:solidFill>
                <a:latin typeface="Neuton Light"/>
                <a:ea typeface="Neuton Light"/>
                <a:cs typeface="Neuton Light"/>
                <a:sym typeface="Neuton Light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Neuton Light"/>
              <a:buNone/>
              <a:defRPr b="0" i="0" sz="4400" u="none" cap="none" strike="noStrike">
                <a:solidFill>
                  <a:schemeClr val="dk1"/>
                </a:solidFill>
                <a:latin typeface="Neuton Light"/>
                <a:ea typeface="Neuton Light"/>
                <a:cs typeface="Neuton Light"/>
                <a:sym typeface="Neuton Light"/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2921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●"/>
              <a:defRPr b="0" i="0" sz="1000" u="none" cap="none" strike="noStrike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defRPr>
            </a:lvl1pPr>
            <a:lvl2pPr indent="-2921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○"/>
              <a:defRPr b="0" i="0" sz="1000" u="none" cap="none" strike="noStrike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defRPr>
            </a:lvl2pPr>
            <a:lvl3pPr indent="-2921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■"/>
              <a:defRPr b="0" i="0" sz="1000" u="none" cap="none" strike="noStrike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defRPr>
            </a:lvl3pPr>
            <a:lvl4pPr indent="-2921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●"/>
              <a:defRPr b="0" i="0" sz="1000" u="none" cap="none" strike="noStrike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defRPr>
            </a:lvl4pPr>
            <a:lvl5pPr indent="-2921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○"/>
              <a:defRPr b="0" i="0" sz="1000" u="none" cap="none" strike="noStrike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defRPr>
            </a:lvl5pPr>
            <a:lvl6pPr indent="-2921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■"/>
              <a:defRPr b="0" i="0" sz="1000" u="none" cap="none" strike="noStrike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defRPr>
            </a:lvl6pPr>
            <a:lvl7pPr indent="-2921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●"/>
              <a:defRPr b="0" i="0" sz="1000" u="none" cap="none" strike="noStrike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defRPr>
            </a:lvl7pPr>
            <a:lvl8pPr indent="-2921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○"/>
              <a:defRPr b="0" i="0" sz="1000" u="none" cap="none" strike="noStrike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defRPr>
            </a:lvl8pPr>
            <a:lvl9pPr indent="-2921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anken Grotesk"/>
              <a:buChar char="■"/>
              <a:defRPr b="0" i="0" sz="1000" u="none" cap="none" strike="noStrike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Hanken Grotesk"/>
                <a:ea typeface="Hanken Grotesk"/>
                <a:cs typeface="Hanken Grotesk"/>
                <a:sym typeface="Hanken Grotesk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Hanken Grotesk"/>
                <a:ea typeface="Hanken Grotesk"/>
                <a:cs typeface="Hanken Grotesk"/>
                <a:sym typeface="Hanken Grotesk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Hanken Grotesk"/>
                <a:ea typeface="Hanken Grotesk"/>
                <a:cs typeface="Hanken Grotesk"/>
                <a:sym typeface="Hanken Grotesk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Hanken Grotesk"/>
                <a:ea typeface="Hanken Grotesk"/>
                <a:cs typeface="Hanken Grotesk"/>
                <a:sym typeface="Hanken Grotesk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Hanken Grotesk"/>
                <a:ea typeface="Hanken Grotesk"/>
                <a:cs typeface="Hanken Grotesk"/>
                <a:sym typeface="Hanken Grotesk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Hanken Grotesk"/>
                <a:ea typeface="Hanken Grotesk"/>
                <a:cs typeface="Hanken Grotesk"/>
                <a:sym typeface="Hanken Grotesk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Hanken Grotesk"/>
                <a:ea typeface="Hanken Grotesk"/>
                <a:cs typeface="Hanken Grotesk"/>
                <a:sym typeface="Hanken Grotesk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Hanken Grotesk"/>
                <a:ea typeface="Hanken Grotesk"/>
                <a:cs typeface="Hanken Grotesk"/>
                <a:sym typeface="Hanken Grotesk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Hanken Grotesk"/>
                <a:ea typeface="Hanken Grotesk"/>
                <a:cs typeface="Hanken Grotesk"/>
                <a:sym typeface="Hanken Grotesk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  <p:sldLayoutId id="2147483672" r:id="rId14"/>
    <p:sldLayoutId id="2147483673" r:id="rId15"/>
    <p:sldLayoutId id="2147483674" r:id="rId16"/>
    <p:sldLayoutId id="2147483675" r:id="rId17"/>
    <p:sldLayoutId id="2147483676" r:id="rId18"/>
    <p:sldLayoutId id="2147483677" r:id="rId19"/>
    <p:sldLayoutId id="2147483678" r:id="rId20"/>
    <p:sldLayoutId id="2147483679" r:id="rId21"/>
    <p:sldLayoutId id="2147483680" r:id="rId22"/>
    <p:sldLayoutId id="2147483681" r:id="rId23"/>
    <p:sldLayoutId id="2147483682" r:id="rId24"/>
    <p:sldLayoutId id="2147483683" r:id="rId25"/>
    <p:sldLayoutId id="2147483684" r:id="rId26"/>
    <p:sldLayoutId id="2147483685" r:id="rId27"/>
    <p:sldLayoutId id="2147483686" r:id="rId28"/>
    <p:sldLayoutId id="2147483687" r:id="rId29"/>
    <p:sldLayoutId id="2147483688" r:id="rId30"/>
    <p:sldLayoutId id="2147483689" r:id="rId31"/>
    <p:sldLayoutId id="2147483690" r:id="rId32"/>
    <p:sldLayoutId id="2147483691" r:id="rId33"/>
    <p:sldLayoutId id="2147483692" r:id="rId34"/>
    <p:sldLayoutId id="2147483693" r:id="rId35"/>
    <p:sldLayoutId id="2147483694" r:id="rId36"/>
    <p:sldLayoutId id="2147483695" r:id="rId37"/>
    <p:sldLayoutId id="2147483696" r:id="rId38"/>
    <p:sldLayoutId id="2147483697" r:id="rId39"/>
    <p:sldLayoutId id="2147483698" r:id="rId40"/>
    <p:sldLayoutId id="2147483699" r:id="rId41"/>
    <p:sldLayoutId id="2147483700" r:id="rId42"/>
    <p:sldLayoutId id="2147483701" r:id="rId43"/>
    <p:sldLayoutId id="2147483702" r:id="rId44"/>
    <p:sldLayoutId id="2147483703" r:id="rId45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.png"/><Relationship Id="rId4" Type="http://schemas.openxmlformats.org/officeDocument/2006/relationships/image" Target="../media/image7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5.png"/><Relationship Id="rId4" Type="http://schemas.openxmlformats.org/officeDocument/2006/relationships/image" Target="../media/image16.png"/><Relationship Id="rId5" Type="http://schemas.openxmlformats.org/officeDocument/2006/relationships/image" Target="../media/image19.png"/><Relationship Id="rId6" Type="http://schemas.openxmlformats.org/officeDocument/2006/relationships/image" Target="../media/image20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3.png"/><Relationship Id="rId4" Type="http://schemas.openxmlformats.org/officeDocument/2006/relationships/image" Target="../media/image15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1.png"/><Relationship Id="rId4" Type="http://schemas.openxmlformats.org/officeDocument/2006/relationships/image" Target="../media/image26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5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8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png"/><Relationship Id="rId4" Type="http://schemas.openxmlformats.org/officeDocument/2006/relationships/image" Target="../media/image18.png"/><Relationship Id="rId5" Type="http://schemas.openxmlformats.org/officeDocument/2006/relationships/image" Target="../media/image25.png"/><Relationship Id="rId6" Type="http://schemas.openxmlformats.org/officeDocument/2006/relationships/image" Target="../media/image27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1.png"/><Relationship Id="rId4" Type="http://schemas.openxmlformats.org/officeDocument/2006/relationships/image" Target="../media/image2.png"/><Relationship Id="rId5" Type="http://schemas.openxmlformats.org/officeDocument/2006/relationships/image" Target="../media/image4.png"/><Relationship Id="rId6" Type="http://schemas.openxmlformats.org/officeDocument/2006/relationships/image" Target="../media/image8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png"/><Relationship Id="rId4" Type="http://schemas.openxmlformats.org/officeDocument/2006/relationships/image" Target="../media/image10.png"/><Relationship Id="rId5" Type="http://schemas.openxmlformats.org/officeDocument/2006/relationships/image" Target="../media/image12.png"/><Relationship Id="rId6" Type="http://schemas.openxmlformats.org/officeDocument/2006/relationships/image" Target="../media/image17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1" name="Shape 6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2" name="Google Shape;662;p59"/>
          <p:cNvSpPr/>
          <p:nvPr/>
        </p:nvSpPr>
        <p:spPr>
          <a:xfrm>
            <a:off x="3825863" y="131788"/>
            <a:ext cx="2245995" cy="360013"/>
          </a:xfrm>
          <a:custGeom>
            <a:rect b="b" l="l" r="r" t="t"/>
            <a:pathLst>
              <a:path extrusionOk="0" h="45745" w="285750">
                <a:moveTo>
                  <a:pt x="85067" y="0"/>
                </a:moveTo>
                <a:lnTo>
                  <a:pt x="82600" y="39"/>
                </a:lnTo>
                <a:lnTo>
                  <a:pt x="80250" y="196"/>
                </a:lnTo>
                <a:lnTo>
                  <a:pt x="78017" y="392"/>
                </a:lnTo>
                <a:lnTo>
                  <a:pt x="75824" y="666"/>
                </a:lnTo>
                <a:lnTo>
                  <a:pt x="73748" y="1057"/>
                </a:lnTo>
                <a:lnTo>
                  <a:pt x="71751" y="1449"/>
                </a:lnTo>
                <a:lnTo>
                  <a:pt x="69871" y="1958"/>
                </a:lnTo>
                <a:lnTo>
                  <a:pt x="68030" y="2467"/>
                </a:lnTo>
                <a:lnTo>
                  <a:pt x="66307" y="3055"/>
                </a:lnTo>
                <a:lnTo>
                  <a:pt x="64662" y="3682"/>
                </a:lnTo>
                <a:lnTo>
                  <a:pt x="63095" y="4347"/>
                </a:lnTo>
                <a:lnTo>
                  <a:pt x="61607" y="5013"/>
                </a:lnTo>
                <a:lnTo>
                  <a:pt x="60197" y="5757"/>
                </a:lnTo>
                <a:lnTo>
                  <a:pt x="58905" y="6462"/>
                </a:lnTo>
                <a:lnTo>
                  <a:pt x="57651" y="7206"/>
                </a:lnTo>
                <a:lnTo>
                  <a:pt x="56476" y="7951"/>
                </a:lnTo>
                <a:lnTo>
                  <a:pt x="55419" y="8695"/>
                </a:lnTo>
                <a:lnTo>
                  <a:pt x="54401" y="9439"/>
                </a:lnTo>
                <a:lnTo>
                  <a:pt x="53461" y="10144"/>
                </a:lnTo>
                <a:lnTo>
                  <a:pt x="52599" y="10888"/>
                </a:lnTo>
                <a:lnTo>
                  <a:pt x="51816" y="11554"/>
                </a:lnTo>
                <a:lnTo>
                  <a:pt x="51111" y="12220"/>
                </a:lnTo>
                <a:lnTo>
                  <a:pt x="49897" y="13434"/>
                </a:lnTo>
                <a:lnTo>
                  <a:pt x="48996" y="14452"/>
                </a:lnTo>
                <a:lnTo>
                  <a:pt x="48330" y="15235"/>
                </a:lnTo>
                <a:lnTo>
                  <a:pt x="47821" y="15901"/>
                </a:lnTo>
                <a:lnTo>
                  <a:pt x="33447" y="32390"/>
                </a:lnTo>
                <a:lnTo>
                  <a:pt x="32429" y="33369"/>
                </a:lnTo>
                <a:lnTo>
                  <a:pt x="31371" y="34348"/>
                </a:lnTo>
                <a:lnTo>
                  <a:pt x="30314" y="35249"/>
                </a:lnTo>
                <a:lnTo>
                  <a:pt x="29217" y="36110"/>
                </a:lnTo>
                <a:lnTo>
                  <a:pt x="28160" y="36933"/>
                </a:lnTo>
                <a:lnTo>
                  <a:pt x="27063" y="37677"/>
                </a:lnTo>
                <a:lnTo>
                  <a:pt x="25967" y="38421"/>
                </a:lnTo>
                <a:lnTo>
                  <a:pt x="24870" y="39087"/>
                </a:lnTo>
                <a:lnTo>
                  <a:pt x="23773" y="39753"/>
                </a:lnTo>
                <a:lnTo>
                  <a:pt x="22677" y="40340"/>
                </a:lnTo>
                <a:lnTo>
                  <a:pt x="21580" y="40889"/>
                </a:lnTo>
                <a:lnTo>
                  <a:pt x="20483" y="41437"/>
                </a:lnTo>
                <a:lnTo>
                  <a:pt x="19348" y="41907"/>
                </a:lnTo>
                <a:lnTo>
                  <a:pt x="18251" y="42377"/>
                </a:lnTo>
                <a:lnTo>
                  <a:pt x="17154" y="42768"/>
                </a:lnTo>
                <a:lnTo>
                  <a:pt x="16058" y="43160"/>
                </a:lnTo>
                <a:lnTo>
                  <a:pt x="14961" y="43513"/>
                </a:lnTo>
                <a:lnTo>
                  <a:pt x="13865" y="43826"/>
                </a:lnTo>
                <a:lnTo>
                  <a:pt x="12807" y="44139"/>
                </a:lnTo>
                <a:lnTo>
                  <a:pt x="11750" y="44374"/>
                </a:lnTo>
                <a:lnTo>
                  <a:pt x="10692" y="44609"/>
                </a:lnTo>
                <a:lnTo>
                  <a:pt x="9635" y="44844"/>
                </a:lnTo>
                <a:lnTo>
                  <a:pt x="7559" y="45197"/>
                </a:lnTo>
                <a:lnTo>
                  <a:pt x="5561" y="45432"/>
                </a:lnTo>
                <a:lnTo>
                  <a:pt x="3642" y="45588"/>
                </a:lnTo>
                <a:lnTo>
                  <a:pt x="1762" y="45706"/>
                </a:lnTo>
                <a:lnTo>
                  <a:pt x="0" y="45745"/>
                </a:lnTo>
                <a:lnTo>
                  <a:pt x="285750" y="45745"/>
                </a:lnTo>
                <a:lnTo>
                  <a:pt x="283988" y="45706"/>
                </a:lnTo>
                <a:lnTo>
                  <a:pt x="282108" y="45588"/>
                </a:lnTo>
                <a:lnTo>
                  <a:pt x="280189" y="45432"/>
                </a:lnTo>
                <a:lnTo>
                  <a:pt x="278191" y="45197"/>
                </a:lnTo>
                <a:lnTo>
                  <a:pt x="276115" y="44844"/>
                </a:lnTo>
                <a:lnTo>
                  <a:pt x="275097" y="44609"/>
                </a:lnTo>
                <a:lnTo>
                  <a:pt x="274000" y="44374"/>
                </a:lnTo>
                <a:lnTo>
                  <a:pt x="272943" y="44139"/>
                </a:lnTo>
                <a:lnTo>
                  <a:pt x="271886" y="43826"/>
                </a:lnTo>
                <a:lnTo>
                  <a:pt x="270789" y="43513"/>
                </a:lnTo>
                <a:lnTo>
                  <a:pt x="269692" y="43160"/>
                </a:lnTo>
                <a:lnTo>
                  <a:pt x="268596" y="42768"/>
                </a:lnTo>
                <a:lnTo>
                  <a:pt x="267499" y="42377"/>
                </a:lnTo>
                <a:lnTo>
                  <a:pt x="266402" y="41907"/>
                </a:lnTo>
                <a:lnTo>
                  <a:pt x="265306" y="41437"/>
                </a:lnTo>
                <a:lnTo>
                  <a:pt x="264170" y="40889"/>
                </a:lnTo>
                <a:lnTo>
                  <a:pt x="263073" y="40340"/>
                </a:lnTo>
                <a:lnTo>
                  <a:pt x="261977" y="39753"/>
                </a:lnTo>
                <a:lnTo>
                  <a:pt x="260880" y="39087"/>
                </a:lnTo>
                <a:lnTo>
                  <a:pt x="259783" y="38421"/>
                </a:lnTo>
                <a:lnTo>
                  <a:pt x="258687" y="37677"/>
                </a:lnTo>
                <a:lnTo>
                  <a:pt x="257590" y="36933"/>
                </a:lnTo>
                <a:lnTo>
                  <a:pt x="256533" y="36110"/>
                </a:lnTo>
                <a:lnTo>
                  <a:pt x="255436" y="35249"/>
                </a:lnTo>
                <a:lnTo>
                  <a:pt x="254379" y="34348"/>
                </a:lnTo>
                <a:lnTo>
                  <a:pt x="253321" y="33369"/>
                </a:lnTo>
                <a:lnTo>
                  <a:pt x="252303" y="32390"/>
                </a:lnTo>
                <a:lnTo>
                  <a:pt x="237929" y="15901"/>
                </a:lnTo>
                <a:lnTo>
                  <a:pt x="237420" y="15235"/>
                </a:lnTo>
                <a:lnTo>
                  <a:pt x="236754" y="14452"/>
                </a:lnTo>
                <a:lnTo>
                  <a:pt x="235853" y="13434"/>
                </a:lnTo>
                <a:lnTo>
                  <a:pt x="234639" y="12220"/>
                </a:lnTo>
                <a:lnTo>
                  <a:pt x="233934" y="11554"/>
                </a:lnTo>
                <a:lnTo>
                  <a:pt x="233151" y="10888"/>
                </a:lnTo>
                <a:lnTo>
                  <a:pt x="232289" y="10144"/>
                </a:lnTo>
                <a:lnTo>
                  <a:pt x="231349" y="9439"/>
                </a:lnTo>
                <a:lnTo>
                  <a:pt x="230370" y="8695"/>
                </a:lnTo>
                <a:lnTo>
                  <a:pt x="229274" y="7951"/>
                </a:lnTo>
                <a:lnTo>
                  <a:pt x="228099" y="7206"/>
                </a:lnTo>
                <a:lnTo>
                  <a:pt x="226885" y="6462"/>
                </a:lnTo>
                <a:lnTo>
                  <a:pt x="225553" y="5757"/>
                </a:lnTo>
                <a:lnTo>
                  <a:pt x="224143" y="5013"/>
                </a:lnTo>
                <a:lnTo>
                  <a:pt x="222655" y="4347"/>
                </a:lnTo>
                <a:lnTo>
                  <a:pt x="221088" y="3682"/>
                </a:lnTo>
                <a:lnTo>
                  <a:pt x="219443" y="3055"/>
                </a:lnTo>
                <a:lnTo>
                  <a:pt x="217720" y="2467"/>
                </a:lnTo>
                <a:lnTo>
                  <a:pt x="215879" y="1958"/>
                </a:lnTo>
                <a:lnTo>
                  <a:pt x="213999" y="1449"/>
                </a:lnTo>
                <a:lnTo>
                  <a:pt x="212002" y="1057"/>
                </a:lnTo>
                <a:lnTo>
                  <a:pt x="209926" y="666"/>
                </a:lnTo>
                <a:lnTo>
                  <a:pt x="207733" y="392"/>
                </a:lnTo>
                <a:lnTo>
                  <a:pt x="205500" y="196"/>
                </a:lnTo>
                <a:lnTo>
                  <a:pt x="203150" y="39"/>
                </a:lnTo>
                <a:lnTo>
                  <a:pt x="200683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</p:txBody>
      </p:sp>
      <p:sp>
        <p:nvSpPr>
          <p:cNvPr id="663" name="Google Shape;663;p59"/>
          <p:cNvSpPr/>
          <p:nvPr/>
        </p:nvSpPr>
        <p:spPr>
          <a:xfrm>
            <a:off x="2380538" y="131788"/>
            <a:ext cx="2245995" cy="360013"/>
          </a:xfrm>
          <a:custGeom>
            <a:rect b="b" l="l" r="r" t="t"/>
            <a:pathLst>
              <a:path extrusionOk="0" h="45745" w="285750">
                <a:moveTo>
                  <a:pt x="85067" y="0"/>
                </a:moveTo>
                <a:lnTo>
                  <a:pt x="82600" y="39"/>
                </a:lnTo>
                <a:lnTo>
                  <a:pt x="80250" y="196"/>
                </a:lnTo>
                <a:lnTo>
                  <a:pt x="78017" y="392"/>
                </a:lnTo>
                <a:lnTo>
                  <a:pt x="75824" y="666"/>
                </a:lnTo>
                <a:lnTo>
                  <a:pt x="73748" y="1057"/>
                </a:lnTo>
                <a:lnTo>
                  <a:pt x="71751" y="1449"/>
                </a:lnTo>
                <a:lnTo>
                  <a:pt x="69871" y="1958"/>
                </a:lnTo>
                <a:lnTo>
                  <a:pt x="68030" y="2467"/>
                </a:lnTo>
                <a:lnTo>
                  <a:pt x="66307" y="3055"/>
                </a:lnTo>
                <a:lnTo>
                  <a:pt x="64662" y="3682"/>
                </a:lnTo>
                <a:lnTo>
                  <a:pt x="63095" y="4347"/>
                </a:lnTo>
                <a:lnTo>
                  <a:pt x="61607" y="5013"/>
                </a:lnTo>
                <a:lnTo>
                  <a:pt x="60197" y="5757"/>
                </a:lnTo>
                <a:lnTo>
                  <a:pt x="58905" y="6462"/>
                </a:lnTo>
                <a:lnTo>
                  <a:pt x="57651" y="7206"/>
                </a:lnTo>
                <a:lnTo>
                  <a:pt x="56476" y="7951"/>
                </a:lnTo>
                <a:lnTo>
                  <a:pt x="55419" y="8695"/>
                </a:lnTo>
                <a:lnTo>
                  <a:pt x="54401" y="9439"/>
                </a:lnTo>
                <a:lnTo>
                  <a:pt x="53461" y="10144"/>
                </a:lnTo>
                <a:lnTo>
                  <a:pt x="52599" y="10888"/>
                </a:lnTo>
                <a:lnTo>
                  <a:pt x="51816" y="11554"/>
                </a:lnTo>
                <a:lnTo>
                  <a:pt x="51111" y="12220"/>
                </a:lnTo>
                <a:lnTo>
                  <a:pt x="49897" y="13434"/>
                </a:lnTo>
                <a:lnTo>
                  <a:pt x="48996" y="14452"/>
                </a:lnTo>
                <a:lnTo>
                  <a:pt x="48330" y="15235"/>
                </a:lnTo>
                <a:lnTo>
                  <a:pt x="47821" y="15901"/>
                </a:lnTo>
                <a:lnTo>
                  <a:pt x="33447" y="32390"/>
                </a:lnTo>
                <a:lnTo>
                  <a:pt x="32429" y="33369"/>
                </a:lnTo>
                <a:lnTo>
                  <a:pt x="31371" y="34348"/>
                </a:lnTo>
                <a:lnTo>
                  <a:pt x="30314" y="35249"/>
                </a:lnTo>
                <a:lnTo>
                  <a:pt x="29217" y="36110"/>
                </a:lnTo>
                <a:lnTo>
                  <a:pt x="28160" y="36933"/>
                </a:lnTo>
                <a:lnTo>
                  <a:pt x="27063" y="37677"/>
                </a:lnTo>
                <a:lnTo>
                  <a:pt x="25967" y="38421"/>
                </a:lnTo>
                <a:lnTo>
                  <a:pt x="24870" y="39087"/>
                </a:lnTo>
                <a:lnTo>
                  <a:pt x="23773" y="39753"/>
                </a:lnTo>
                <a:lnTo>
                  <a:pt x="22677" y="40340"/>
                </a:lnTo>
                <a:lnTo>
                  <a:pt x="21580" y="40889"/>
                </a:lnTo>
                <a:lnTo>
                  <a:pt x="20483" y="41437"/>
                </a:lnTo>
                <a:lnTo>
                  <a:pt x="19348" y="41907"/>
                </a:lnTo>
                <a:lnTo>
                  <a:pt x="18251" y="42377"/>
                </a:lnTo>
                <a:lnTo>
                  <a:pt x="17154" y="42768"/>
                </a:lnTo>
                <a:lnTo>
                  <a:pt x="16058" y="43160"/>
                </a:lnTo>
                <a:lnTo>
                  <a:pt x="14961" y="43513"/>
                </a:lnTo>
                <a:lnTo>
                  <a:pt x="13865" y="43826"/>
                </a:lnTo>
                <a:lnTo>
                  <a:pt x="12807" y="44139"/>
                </a:lnTo>
                <a:lnTo>
                  <a:pt x="11750" y="44374"/>
                </a:lnTo>
                <a:lnTo>
                  <a:pt x="10692" y="44609"/>
                </a:lnTo>
                <a:lnTo>
                  <a:pt x="9635" y="44844"/>
                </a:lnTo>
                <a:lnTo>
                  <a:pt x="7559" y="45197"/>
                </a:lnTo>
                <a:lnTo>
                  <a:pt x="5561" y="45432"/>
                </a:lnTo>
                <a:lnTo>
                  <a:pt x="3642" y="45588"/>
                </a:lnTo>
                <a:lnTo>
                  <a:pt x="1762" y="45706"/>
                </a:lnTo>
                <a:lnTo>
                  <a:pt x="0" y="45745"/>
                </a:lnTo>
                <a:lnTo>
                  <a:pt x="285750" y="45745"/>
                </a:lnTo>
                <a:lnTo>
                  <a:pt x="283988" y="45706"/>
                </a:lnTo>
                <a:lnTo>
                  <a:pt x="282108" y="45588"/>
                </a:lnTo>
                <a:lnTo>
                  <a:pt x="280189" y="45432"/>
                </a:lnTo>
                <a:lnTo>
                  <a:pt x="278191" y="45197"/>
                </a:lnTo>
                <a:lnTo>
                  <a:pt x="276115" y="44844"/>
                </a:lnTo>
                <a:lnTo>
                  <a:pt x="275097" y="44609"/>
                </a:lnTo>
                <a:lnTo>
                  <a:pt x="274000" y="44374"/>
                </a:lnTo>
                <a:lnTo>
                  <a:pt x="272943" y="44139"/>
                </a:lnTo>
                <a:lnTo>
                  <a:pt x="271886" y="43826"/>
                </a:lnTo>
                <a:lnTo>
                  <a:pt x="270789" y="43513"/>
                </a:lnTo>
                <a:lnTo>
                  <a:pt x="269692" y="43160"/>
                </a:lnTo>
                <a:lnTo>
                  <a:pt x="268596" y="42768"/>
                </a:lnTo>
                <a:lnTo>
                  <a:pt x="267499" y="42377"/>
                </a:lnTo>
                <a:lnTo>
                  <a:pt x="266402" y="41907"/>
                </a:lnTo>
                <a:lnTo>
                  <a:pt x="265306" y="41437"/>
                </a:lnTo>
                <a:lnTo>
                  <a:pt x="264170" y="40889"/>
                </a:lnTo>
                <a:lnTo>
                  <a:pt x="263073" y="40340"/>
                </a:lnTo>
                <a:lnTo>
                  <a:pt x="261977" y="39753"/>
                </a:lnTo>
                <a:lnTo>
                  <a:pt x="260880" y="39087"/>
                </a:lnTo>
                <a:lnTo>
                  <a:pt x="259783" y="38421"/>
                </a:lnTo>
                <a:lnTo>
                  <a:pt x="258687" y="37677"/>
                </a:lnTo>
                <a:lnTo>
                  <a:pt x="257590" y="36933"/>
                </a:lnTo>
                <a:lnTo>
                  <a:pt x="256533" y="36110"/>
                </a:lnTo>
                <a:lnTo>
                  <a:pt x="255436" y="35249"/>
                </a:lnTo>
                <a:lnTo>
                  <a:pt x="254379" y="34348"/>
                </a:lnTo>
                <a:lnTo>
                  <a:pt x="253321" y="33369"/>
                </a:lnTo>
                <a:lnTo>
                  <a:pt x="252303" y="32390"/>
                </a:lnTo>
                <a:lnTo>
                  <a:pt x="237929" y="15901"/>
                </a:lnTo>
                <a:lnTo>
                  <a:pt x="237420" y="15235"/>
                </a:lnTo>
                <a:lnTo>
                  <a:pt x="236754" y="14452"/>
                </a:lnTo>
                <a:lnTo>
                  <a:pt x="235853" y="13434"/>
                </a:lnTo>
                <a:lnTo>
                  <a:pt x="234639" y="12220"/>
                </a:lnTo>
                <a:lnTo>
                  <a:pt x="233934" y="11554"/>
                </a:lnTo>
                <a:lnTo>
                  <a:pt x="233151" y="10888"/>
                </a:lnTo>
                <a:lnTo>
                  <a:pt x="232289" y="10144"/>
                </a:lnTo>
                <a:lnTo>
                  <a:pt x="231349" y="9439"/>
                </a:lnTo>
                <a:lnTo>
                  <a:pt x="230370" y="8695"/>
                </a:lnTo>
                <a:lnTo>
                  <a:pt x="229274" y="7951"/>
                </a:lnTo>
                <a:lnTo>
                  <a:pt x="228099" y="7206"/>
                </a:lnTo>
                <a:lnTo>
                  <a:pt x="226885" y="6462"/>
                </a:lnTo>
                <a:lnTo>
                  <a:pt x="225553" y="5757"/>
                </a:lnTo>
                <a:lnTo>
                  <a:pt x="224143" y="5013"/>
                </a:lnTo>
                <a:lnTo>
                  <a:pt x="222655" y="4347"/>
                </a:lnTo>
                <a:lnTo>
                  <a:pt x="221088" y="3682"/>
                </a:lnTo>
                <a:lnTo>
                  <a:pt x="219443" y="3055"/>
                </a:lnTo>
                <a:lnTo>
                  <a:pt x="217720" y="2467"/>
                </a:lnTo>
                <a:lnTo>
                  <a:pt x="215879" y="1958"/>
                </a:lnTo>
                <a:lnTo>
                  <a:pt x="213999" y="1449"/>
                </a:lnTo>
                <a:lnTo>
                  <a:pt x="212002" y="1057"/>
                </a:lnTo>
                <a:lnTo>
                  <a:pt x="209926" y="666"/>
                </a:lnTo>
                <a:lnTo>
                  <a:pt x="207733" y="392"/>
                </a:lnTo>
                <a:lnTo>
                  <a:pt x="205500" y="196"/>
                </a:lnTo>
                <a:lnTo>
                  <a:pt x="203150" y="39"/>
                </a:lnTo>
                <a:lnTo>
                  <a:pt x="200683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</p:txBody>
      </p:sp>
      <p:sp>
        <p:nvSpPr>
          <p:cNvPr id="664" name="Google Shape;664;p59"/>
          <p:cNvSpPr/>
          <p:nvPr/>
        </p:nvSpPr>
        <p:spPr>
          <a:xfrm>
            <a:off x="912237" y="131788"/>
            <a:ext cx="2245995" cy="360013"/>
          </a:xfrm>
          <a:custGeom>
            <a:rect b="b" l="l" r="r" t="t"/>
            <a:pathLst>
              <a:path extrusionOk="0" h="45745" w="285750">
                <a:moveTo>
                  <a:pt x="85067" y="0"/>
                </a:moveTo>
                <a:lnTo>
                  <a:pt x="82600" y="39"/>
                </a:lnTo>
                <a:lnTo>
                  <a:pt x="80250" y="196"/>
                </a:lnTo>
                <a:lnTo>
                  <a:pt x="78017" y="392"/>
                </a:lnTo>
                <a:lnTo>
                  <a:pt x="75824" y="666"/>
                </a:lnTo>
                <a:lnTo>
                  <a:pt x="73748" y="1057"/>
                </a:lnTo>
                <a:lnTo>
                  <a:pt x="71751" y="1449"/>
                </a:lnTo>
                <a:lnTo>
                  <a:pt x="69871" y="1958"/>
                </a:lnTo>
                <a:lnTo>
                  <a:pt x="68030" y="2467"/>
                </a:lnTo>
                <a:lnTo>
                  <a:pt x="66307" y="3055"/>
                </a:lnTo>
                <a:lnTo>
                  <a:pt x="64662" y="3682"/>
                </a:lnTo>
                <a:lnTo>
                  <a:pt x="63095" y="4347"/>
                </a:lnTo>
                <a:lnTo>
                  <a:pt x="61607" y="5013"/>
                </a:lnTo>
                <a:lnTo>
                  <a:pt x="60197" y="5757"/>
                </a:lnTo>
                <a:lnTo>
                  <a:pt x="58905" y="6462"/>
                </a:lnTo>
                <a:lnTo>
                  <a:pt x="57651" y="7206"/>
                </a:lnTo>
                <a:lnTo>
                  <a:pt x="56476" y="7951"/>
                </a:lnTo>
                <a:lnTo>
                  <a:pt x="55419" y="8695"/>
                </a:lnTo>
                <a:lnTo>
                  <a:pt x="54401" y="9439"/>
                </a:lnTo>
                <a:lnTo>
                  <a:pt x="53461" y="10144"/>
                </a:lnTo>
                <a:lnTo>
                  <a:pt x="52599" y="10888"/>
                </a:lnTo>
                <a:lnTo>
                  <a:pt x="51816" y="11554"/>
                </a:lnTo>
                <a:lnTo>
                  <a:pt x="51111" y="12220"/>
                </a:lnTo>
                <a:lnTo>
                  <a:pt x="49897" y="13434"/>
                </a:lnTo>
                <a:lnTo>
                  <a:pt x="48996" y="14452"/>
                </a:lnTo>
                <a:lnTo>
                  <a:pt x="48330" y="15235"/>
                </a:lnTo>
                <a:lnTo>
                  <a:pt x="47821" y="15901"/>
                </a:lnTo>
                <a:lnTo>
                  <a:pt x="33447" y="32390"/>
                </a:lnTo>
                <a:lnTo>
                  <a:pt x="32429" y="33369"/>
                </a:lnTo>
                <a:lnTo>
                  <a:pt x="31371" y="34348"/>
                </a:lnTo>
                <a:lnTo>
                  <a:pt x="30314" y="35249"/>
                </a:lnTo>
                <a:lnTo>
                  <a:pt x="29217" y="36110"/>
                </a:lnTo>
                <a:lnTo>
                  <a:pt x="28160" y="36933"/>
                </a:lnTo>
                <a:lnTo>
                  <a:pt x="27063" y="37677"/>
                </a:lnTo>
                <a:lnTo>
                  <a:pt x="25967" y="38421"/>
                </a:lnTo>
                <a:lnTo>
                  <a:pt x="24870" y="39087"/>
                </a:lnTo>
                <a:lnTo>
                  <a:pt x="23773" y="39753"/>
                </a:lnTo>
                <a:lnTo>
                  <a:pt x="22677" y="40340"/>
                </a:lnTo>
                <a:lnTo>
                  <a:pt x="21580" y="40889"/>
                </a:lnTo>
                <a:lnTo>
                  <a:pt x="20483" y="41437"/>
                </a:lnTo>
                <a:lnTo>
                  <a:pt x="19348" y="41907"/>
                </a:lnTo>
                <a:lnTo>
                  <a:pt x="18251" y="42377"/>
                </a:lnTo>
                <a:lnTo>
                  <a:pt x="17154" y="42768"/>
                </a:lnTo>
                <a:lnTo>
                  <a:pt x="16058" y="43160"/>
                </a:lnTo>
                <a:lnTo>
                  <a:pt x="14961" y="43513"/>
                </a:lnTo>
                <a:lnTo>
                  <a:pt x="13865" y="43826"/>
                </a:lnTo>
                <a:lnTo>
                  <a:pt x="12807" y="44139"/>
                </a:lnTo>
                <a:lnTo>
                  <a:pt x="11750" y="44374"/>
                </a:lnTo>
                <a:lnTo>
                  <a:pt x="10692" y="44609"/>
                </a:lnTo>
                <a:lnTo>
                  <a:pt x="9635" y="44844"/>
                </a:lnTo>
                <a:lnTo>
                  <a:pt x="7559" y="45197"/>
                </a:lnTo>
                <a:lnTo>
                  <a:pt x="5561" y="45432"/>
                </a:lnTo>
                <a:lnTo>
                  <a:pt x="3642" y="45588"/>
                </a:lnTo>
                <a:lnTo>
                  <a:pt x="1762" y="45706"/>
                </a:lnTo>
                <a:lnTo>
                  <a:pt x="0" y="45745"/>
                </a:lnTo>
                <a:lnTo>
                  <a:pt x="285750" y="45745"/>
                </a:lnTo>
                <a:lnTo>
                  <a:pt x="283988" y="45706"/>
                </a:lnTo>
                <a:lnTo>
                  <a:pt x="282108" y="45588"/>
                </a:lnTo>
                <a:lnTo>
                  <a:pt x="280189" y="45432"/>
                </a:lnTo>
                <a:lnTo>
                  <a:pt x="278191" y="45197"/>
                </a:lnTo>
                <a:lnTo>
                  <a:pt x="276115" y="44844"/>
                </a:lnTo>
                <a:lnTo>
                  <a:pt x="275097" y="44609"/>
                </a:lnTo>
                <a:lnTo>
                  <a:pt x="274000" y="44374"/>
                </a:lnTo>
                <a:lnTo>
                  <a:pt x="272943" y="44139"/>
                </a:lnTo>
                <a:lnTo>
                  <a:pt x="271886" y="43826"/>
                </a:lnTo>
                <a:lnTo>
                  <a:pt x="270789" y="43513"/>
                </a:lnTo>
                <a:lnTo>
                  <a:pt x="269692" y="43160"/>
                </a:lnTo>
                <a:lnTo>
                  <a:pt x="268596" y="42768"/>
                </a:lnTo>
                <a:lnTo>
                  <a:pt x="267499" y="42377"/>
                </a:lnTo>
                <a:lnTo>
                  <a:pt x="266402" y="41907"/>
                </a:lnTo>
                <a:lnTo>
                  <a:pt x="265306" y="41437"/>
                </a:lnTo>
                <a:lnTo>
                  <a:pt x="264170" y="40889"/>
                </a:lnTo>
                <a:lnTo>
                  <a:pt x="263073" y="40340"/>
                </a:lnTo>
                <a:lnTo>
                  <a:pt x="261977" y="39753"/>
                </a:lnTo>
                <a:lnTo>
                  <a:pt x="260880" y="39087"/>
                </a:lnTo>
                <a:lnTo>
                  <a:pt x="259783" y="38421"/>
                </a:lnTo>
                <a:lnTo>
                  <a:pt x="258687" y="37677"/>
                </a:lnTo>
                <a:lnTo>
                  <a:pt x="257590" y="36933"/>
                </a:lnTo>
                <a:lnTo>
                  <a:pt x="256533" y="36110"/>
                </a:lnTo>
                <a:lnTo>
                  <a:pt x="255436" y="35249"/>
                </a:lnTo>
                <a:lnTo>
                  <a:pt x="254379" y="34348"/>
                </a:lnTo>
                <a:lnTo>
                  <a:pt x="253321" y="33369"/>
                </a:lnTo>
                <a:lnTo>
                  <a:pt x="252303" y="32390"/>
                </a:lnTo>
                <a:lnTo>
                  <a:pt x="237929" y="15901"/>
                </a:lnTo>
                <a:lnTo>
                  <a:pt x="237420" y="15235"/>
                </a:lnTo>
                <a:lnTo>
                  <a:pt x="236754" y="14452"/>
                </a:lnTo>
                <a:lnTo>
                  <a:pt x="235853" y="13434"/>
                </a:lnTo>
                <a:lnTo>
                  <a:pt x="234639" y="12220"/>
                </a:lnTo>
                <a:lnTo>
                  <a:pt x="233934" y="11554"/>
                </a:lnTo>
                <a:lnTo>
                  <a:pt x="233151" y="10888"/>
                </a:lnTo>
                <a:lnTo>
                  <a:pt x="232289" y="10144"/>
                </a:lnTo>
                <a:lnTo>
                  <a:pt x="231349" y="9439"/>
                </a:lnTo>
                <a:lnTo>
                  <a:pt x="230370" y="8695"/>
                </a:lnTo>
                <a:lnTo>
                  <a:pt x="229274" y="7951"/>
                </a:lnTo>
                <a:lnTo>
                  <a:pt x="228099" y="7206"/>
                </a:lnTo>
                <a:lnTo>
                  <a:pt x="226885" y="6462"/>
                </a:lnTo>
                <a:lnTo>
                  <a:pt x="225553" y="5757"/>
                </a:lnTo>
                <a:lnTo>
                  <a:pt x="224143" y="5013"/>
                </a:lnTo>
                <a:lnTo>
                  <a:pt x="222655" y="4347"/>
                </a:lnTo>
                <a:lnTo>
                  <a:pt x="221088" y="3682"/>
                </a:lnTo>
                <a:lnTo>
                  <a:pt x="219443" y="3055"/>
                </a:lnTo>
                <a:lnTo>
                  <a:pt x="217720" y="2467"/>
                </a:lnTo>
                <a:lnTo>
                  <a:pt x="215879" y="1958"/>
                </a:lnTo>
                <a:lnTo>
                  <a:pt x="213999" y="1449"/>
                </a:lnTo>
                <a:lnTo>
                  <a:pt x="212002" y="1057"/>
                </a:lnTo>
                <a:lnTo>
                  <a:pt x="209926" y="666"/>
                </a:lnTo>
                <a:lnTo>
                  <a:pt x="207733" y="392"/>
                </a:lnTo>
                <a:lnTo>
                  <a:pt x="205500" y="196"/>
                </a:lnTo>
                <a:lnTo>
                  <a:pt x="203150" y="39"/>
                </a:lnTo>
                <a:lnTo>
                  <a:pt x="200683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</p:txBody>
      </p:sp>
      <p:sp>
        <p:nvSpPr>
          <p:cNvPr id="665" name="Google Shape;665;p59"/>
          <p:cNvSpPr txBox="1"/>
          <p:nvPr>
            <p:ph type="title"/>
          </p:nvPr>
        </p:nvSpPr>
        <p:spPr>
          <a:xfrm>
            <a:off x="593175" y="486000"/>
            <a:ext cx="7916400" cy="27432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8000"/>
              <a:buNone/>
            </a:pPr>
            <a:r>
              <a:rPr lang="en"/>
              <a:t>The Memory Chamber</a:t>
            </a:r>
            <a:endParaRPr/>
          </a:p>
        </p:txBody>
      </p:sp>
      <p:sp>
        <p:nvSpPr>
          <p:cNvPr id="666" name="Google Shape;666;p59"/>
          <p:cNvSpPr txBox="1"/>
          <p:nvPr>
            <p:ph idx="1" type="body"/>
          </p:nvPr>
        </p:nvSpPr>
        <p:spPr>
          <a:xfrm>
            <a:off x="575438" y="4387200"/>
            <a:ext cx="2919600" cy="6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0" wrap="square" tIns="0">
            <a:normAutofit lnSpcReduction="1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en"/>
              <a:t>Jasmina Vulovic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en"/>
              <a:t>Aleksandar Arnaudov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en"/>
              <a:t>Louis Sajuk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en"/>
              <a:t>Muhammed Bayram</a:t>
            </a:r>
            <a:endParaRPr/>
          </a:p>
        </p:txBody>
      </p:sp>
      <p:sp>
        <p:nvSpPr>
          <p:cNvPr id="667" name="Google Shape;667;p59"/>
          <p:cNvSpPr txBox="1"/>
          <p:nvPr>
            <p:ph idx="2" type="subTitle"/>
          </p:nvPr>
        </p:nvSpPr>
        <p:spPr>
          <a:xfrm>
            <a:off x="1284638" y="214800"/>
            <a:ext cx="1501200" cy="18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"/>
              <a:t>Team XY</a:t>
            </a:r>
            <a:endParaRPr/>
          </a:p>
        </p:txBody>
      </p:sp>
      <p:sp>
        <p:nvSpPr>
          <p:cNvPr id="668" name="Google Shape;668;p59"/>
          <p:cNvSpPr txBox="1"/>
          <p:nvPr>
            <p:ph idx="3" type="subTitle"/>
          </p:nvPr>
        </p:nvSpPr>
        <p:spPr>
          <a:xfrm>
            <a:off x="5539488" y="4387200"/>
            <a:ext cx="1501200" cy="18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/>
          <a:p>
            <a:pPr indent="0" lvl="0" marL="0" rt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"/>
              <a:t>2025/26</a:t>
            </a:r>
            <a:endParaRPr/>
          </a:p>
        </p:txBody>
      </p:sp>
      <p:sp>
        <p:nvSpPr>
          <p:cNvPr id="669" name="Google Shape;669;p59"/>
          <p:cNvSpPr txBox="1"/>
          <p:nvPr>
            <p:ph idx="4" type="subTitle"/>
          </p:nvPr>
        </p:nvSpPr>
        <p:spPr>
          <a:xfrm>
            <a:off x="7040700" y="4387200"/>
            <a:ext cx="1501200" cy="18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/>
          <a:p>
            <a:pPr indent="0" lvl="0" marL="0" rt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"/>
              <a:t>WS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3" name="Shape 7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4" name="Google Shape;764;p68"/>
          <p:cNvSpPr/>
          <p:nvPr/>
        </p:nvSpPr>
        <p:spPr>
          <a:xfrm rot="5400000">
            <a:off x="1117850" y="729473"/>
            <a:ext cx="2451000" cy="4341600"/>
          </a:xfrm>
          <a:prstGeom prst="roundRect">
            <a:avLst>
              <a:gd fmla="val 5925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highlight>
                <a:srgbClr val="1155CC"/>
              </a:highlight>
              <a:latin typeface="Hanken Grotesk"/>
              <a:ea typeface="Hanken Grotesk"/>
              <a:cs typeface="Hanken Grotesk"/>
              <a:sym typeface="Hanken Grotesk"/>
            </a:endParaRPr>
          </a:p>
        </p:txBody>
      </p:sp>
      <p:sp>
        <p:nvSpPr>
          <p:cNvPr id="765" name="Google Shape;765;p68"/>
          <p:cNvSpPr/>
          <p:nvPr/>
        </p:nvSpPr>
        <p:spPr>
          <a:xfrm rot="5400000">
            <a:off x="5575175" y="728126"/>
            <a:ext cx="2451000" cy="4341600"/>
          </a:xfrm>
          <a:prstGeom prst="roundRect">
            <a:avLst>
              <a:gd fmla="val 5925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</p:txBody>
      </p:sp>
      <p:sp>
        <p:nvSpPr>
          <p:cNvPr id="766" name="Google Shape;766;p68"/>
          <p:cNvSpPr txBox="1"/>
          <p:nvPr>
            <p:ph idx="5" type="subTitle"/>
          </p:nvPr>
        </p:nvSpPr>
        <p:spPr>
          <a:xfrm>
            <a:off x="657337" y="1330813"/>
            <a:ext cx="36258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r>
              <a:rPr lang="en"/>
              <a:t>Computer Game</a:t>
            </a:r>
            <a:endParaRPr/>
          </a:p>
        </p:txBody>
      </p:sp>
      <p:sp>
        <p:nvSpPr>
          <p:cNvPr id="767" name="Google Shape;767;p68"/>
          <p:cNvSpPr/>
          <p:nvPr/>
        </p:nvSpPr>
        <p:spPr>
          <a:xfrm>
            <a:off x="306525" y="1756725"/>
            <a:ext cx="1161300" cy="321900"/>
          </a:xfrm>
          <a:prstGeom prst="roundRect">
            <a:avLst>
              <a:gd fmla="val 50000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8" name="Google Shape;768;p68"/>
          <p:cNvSpPr txBox="1"/>
          <p:nvPr>
            <p:ph idx="3" type="subTitle"/>
          </p:nvPr>
        </p:nvSpPr>
        <p:spPr>
          <a:xfrm>
            <a:off x="332775" y="1776675"/>
            <a:ext cx="1108800" cy="28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180000" spcFirstLastPara="1" rIns="180000" wrap="square" tIns="0">
            <a:normAutofit fontScale="55000"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en"/>
              <a:t>In progress…</a:t>
            </a:r>
            <a:endParaRPr/>
          </a:p>
        </p:txBody>
      </p:sp>
      <p:sp>
        <p:nvSpPr>
          <p:cNvPr id="769" name="Google Shape;769;p68"/>
          <p:cNvSpPr/>
          <p:nvPr/>
        </p:nvSpPr>
        <p:spPr>
          <a:xfrm>
            <a:off x="4747750" y="1756725"/>
            <a:ext cx="1161300" cy="321900"/>
          </a:xfrm>
          <a:prstGeom prst="roundRect">
            <a:avLst>
              <a:gd fmla="val 50000" name="adj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0" name="Google Shape;770;p68"/>
          <p:cNvSpPr txBox="1"/>
          <p:nvPr>
            <p:ph idx="3" type="subTitle"/>
          </p:nvPr>
        </p:nvSpPr>
        <p:spPr>
          <a:xfrm>
            <a:off x="4774000" y="1776675"/>
            <a:ext cx="1108800" cy="28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180000" spcFirstLastPara="1" rIns="180000" wrap="square" tIns="0">
            <a:normAutofit fontScale="47500"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en"/>
              <a:t>Correct order…</a:t>
            </a:r>
            <a:endParaRPr/>
          </a:p>
        </p:txBody>
      </p:sp>
      <p:pic>
        <p:nvPicPr>
          <p:cNvPr id="771" name="Google Shape;771;p68" title="inprogress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6288" y="2143401"/>
            <a:ext cx="3154125" cy="1740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772" name="Google Shape;772;p68" title="compiuling...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94250" y="2098700"/>
            <a:ext cx="3301550" cy="1829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6" name="Shape 7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7" name="Google Shape;777;p69"/>
          <p:cNvSpPr txBox="1"/>
          <p:nvPr>
            <p:ph idx="1" type="subTitle"/>
          </p:nvPr>
        </p:nvSpPr>
        <p:spPr>
          <a:xfrm>
            <a:off x="1195500" y="217400"/>
            <a:ext cx="1676700" cy="35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"/>
              <a:t>Microscope Puzzle</a:t>
            </a:r>
            <a:endParaRPr/>
          </a:p>
        </p:txBody>
      </p:sp>
      <p:pic>
        <p:nvPicPr>
          <p:cNvPr id="778" name="Google Shape;778;p6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3675" y="2769700"/>
            <a:ext cx="3312151" cy="1867076"/>
          </a:xfrm>
          <a:prstGeom prst="rect">
            <a:avLst/>
          </a:prstGeom>
          <a:noFill/>
          <a:ln>
            <a:noFill/>
          </a:ln>
        </p:spPr>
      </p:pic>
      <p:pic>
        <p:nvPicPr>
          <p:cNvPr id="779" name="Google Shape;779;p6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50000" y="2769700"/>
            <a:ext cx="3300099" cy="1867076"/>
          </a:xfrm>
          <a:prstGeom prst="rect">
            <a:avLst/>
          </a:prstGeom>
          <a:noFill/>
          <a:ln>
            <a:noFill/>
          </a:ln>
        </p:spPr>
      </p:pic>
      <p:pic>
        <p:nvPicPr>
          <p:cNvPr id="780" name="Google Shape;780;p6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770624" y="815250"/>
            <a:ext cx="3179479" cy="1823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81" name="Google Shape;781;p6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983050" y="722226"/>
            <a:ext cx="2893402" cy="2009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5" name="Shape 7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6" name="Google Shape;786;p70"/>
          <p:cNvSpPr txBox="1"/>
          <p:nvPr>
            <p:ph idx="1" type="subTitle"/>
          </p:nvPr>
        </p:nvSpPr>
        <p:spPr>
          <a:xfrm>
            <a:off x="1195500" y="217400"/>
            <a:ext cx="1676700" cy="35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"/>
              <a:t>Flashlight Puzzle</a:t>
            </a:r>
            <a:endParaRPr/>
          </a:p>
        </p:txBody>
      </p:sp>
      <p:cxnSp>
        <p:nvCxnSpPr>
          <p:cNvPr id="787" name="Google Shape;787;p70"/>
          <p:cNvCxnSpPr/>
          <p:nvPr/>
        </p:nvCxnSpPr>
        <p:spPr>
          <a:xfrm flipH="1">
            <a:off x="593575" y="3558500"/>
            <a:ext cx="4503300" cy="165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788" name="Google Shape;788;p70"/>
          <p:cNvSpPr txBox="1"/>
          <p:nvPr/>
        </p:nvSpPr>
        <p:spPr>
          <a:xfrm>
            <a:off x="699300" y="805975"/>
            <a:ext cx="5186400" cy="341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➔"/>
            </a:pPr>
            <a:r>
              <a:rPr lang="en" sz="1100">
                <a:solidFill>
                  <a:schemeClr val="dk1"/>
                </a:solidFill>
              </a:rPr>
              <a:t>Pick up </a:t>
            </a:r>
            <a:r>
              <a:rPr b="1" lang="en" sz="1100">
                <a:solidFill>
                  <a:schemeClr val="dk1"/>
                </a:solidFill>
              </a:rPr>
              <a:t>flashlight </a:t>
            </a:r>
            <a:r>
              <a:rPr lang="en" sz="1100">
                <a:solidFill>
                  <a:schemeClr val="dk1"/>
                </a:solidFill>
              </a:rPr>
              <a:t>and point around</a:t>
            </a:r>
            <a:endParaRPr sz="1100">
              <a:solidFill>
                <a:schemeClr val="dk1"/>
              </a:solidFill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➔"/>
            </a:pPr>
            <a:r>
              <a:rPr b="1" lang="en" sz="1100">
                <a:solidFill>
                  <a:schemeClr val="dk1"/>
                </a:solidFill>
              </a:rPr>
              <a:t>Search </a:t>
            </a:r>
            <a:r>
              <a:rPr lang="en" sz="1100">
                <a:solidFill>
                  <a:schemeClr val="dk1"/>
                </a:solidFill>
              </a:rPr>
              <a:t>hidden clues inside laboratory</a:t>
            </a:r>
            <a:endParaRPr sz="1100">
              <a:solidFill>
                <a:schemeClr val="dk1"/>
              </a:solidFill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➔"/>
            </a:pPr>
            <a:r>
              <a:rPr lang="en" sz="1100">
                <a:solidFill>
                  <a:schemeClr val="dk1"/>
                </a:solidFill>
              </a:rPr>
              <a:t>Find final clue to identify pincode </a:t>
            </a:r>
            <a:r>
              <a:rPr b="1" lang="en" sz="1100">
                <a:solidFill>
                  <a:schemeClr val="dk1"/>
                </a:solidFill>
              </a:rPr>
              <a:t>digit</a:t>
            </a:r>
            <a:endParaRPr b="1" sz="11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br>
              <a:rPr b="1" lang="en" sz="1100">
                <a:solidFill>
                  <a:schemeClr val="dk1"/>
                </a:solidFill>
              </a:rPr>
            </a:br>
            <a:r>
              <a:rPr b="1" lang="en" sz="1100">
                <a:solidFill>
                  <a:schemeClr val="dk1"/>
                </a:solidFill>
              </a:rPr>
              <a:t>Logic:</a:t>
            </a:r>
            <a:endParaRPr b="1" sz="11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</a:rPr>
              <a:t>Shadergraph builds material</a:t>
            </a:r>
            <a:endParaRPr sz="11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</a:rPr>
              <a:t>2 masks:</a:t>
            </a:r>
            <a:endParaRPr sz="1100">
              <a:solidFill>
                <a:schemeClr val="dk1"/>
              </a:solidFill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" sz="1100">
                <a:solidFill>
                  <a:schemeClr val="dk1"/>
                </a:solidFill>
              </a:rPr>
              <a:t>Distance mask</a:t>
            </a:r>
            <a:endParaRPr sz="11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</a:rPr>
              <a:t>Checks for light range</a:t>
            </a:r>
            <a:endParaRPr sz="1100">
              <a:solidFill>
                <a:schemeClr val="dk1"/>
              </a:solidFill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" sz="1100">
                <a:solidFill>
                  <a:schemeClr val="dk1"/>
                </a:solidFill>
              </a:rPr>
              <a:t>Angle mask</a:t>
            </a:r>
            <a:endParaRPr sz="11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</a:rPr>
              <a:t>Checks for flashlight orientation</a:t>
            </a:r>
            <a:endParaRPr sz="1100">
              <a:solidFill>
                <a:schemeClr val="dk1"/>
              </a:solidFill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➔"/>
            </a:pPr>
            <a:r>
              <a:rPr lang="en" sz="1100">
                <a:solidFill>
                  <a:schemeClr val="dk1"/>
                </a:solidFill>
              </a:rPr>
              <a:t>Updates Alpha value of material</a:t>
            </a:r>
            <a:endParaRPr sz="11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</a:rPr>
              <a:t>Flashlight provides material with information</a:t>
            </a:r>
            <a:endParaRPr sz="1100">
              <a:solidFill>
                <a:schemeClr val="dk1"/>
              </a:solidFill>
            </a:endParaRPr>
          </a:p>
          <a:p>
            <a:pPr indent="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89" name="Google Shape;789;p7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80950" y="805975"/>
            <a:ext cx="2009403" cy="3413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90" name="Google Shape;790;p7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05150" y="1369125"/>
            <a:ext cx="1214650" cy="2405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4" name="Shape 7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5" name="Google Shape;795;p71"/>
          <p:cNvSpPr/>
          <p:nvPr/>
        </p:nvSpPr>
        <p:spPr>
          <a:xfrm rot="5400000">
            <a:off x="954800" y="892525"/>
            <a:ext cx="2777100" cy="4341600"/>
          </a:xfrm>
          <a:prstGeom prst="roundRect">
            <a:avLst>
              <a:gd fmla="val 5925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highlight>
                <a:srgbClr val="1155CC"/>
              </a:highlight>
              <a:latin typeface="Hanken Grotesk"/>
              <a:ea typeface="Hanken Grotesk"/>
              <a:cs typeface="Hanken Grotesk"/>
              <a:sym typeface="Hanken Grotesk"/>
            </a:endParaRPr>
          </a:p>
        </p:txBody>
      </p:sp>
      <p:sp>
        <p:nvSpPr>
          <p:cNvPr id="796" name="Google Shape;796;p71"/>
          <p:cNvSpPr/>
          <p:nvPr/>
        </p:nvSpPr>
        <p:spPr>
          <a:xfrm rot="5400000">
            <a:off x="5411375" y="891925"/>
            <a:ext cx="2778600" cy="4341600"/>
          </a:xfrm>
          <a:prstGeom prst="roundRect">
            <a:avLst>
              <a:gd fmla="val 5925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</p:txBody>
      </p:sp>
      <p:sp>
        <p:nvSpPr>
          <p:cNvPr id="797" name="Google Shape;797;p71"/>
          <p:cNvSpPr/>
          <p:nvPr/>
        </p:nvSpPr>
        <p:spPr>
          <a:xfrm>
            <a:off x="306525" y="1756725"/>
            <a:ext cx="1161300" cy="321900"/>
          </a:xfrm>
          <a:prstGeom prst="roundRect">
            <a:avLst>
              <a:gd fmla="val 50000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8" name="Google Shape;798;p71"/>
          <p:cNvSpPr txBox="1"/>
          <p:nvPr>
            <p:ph idx="3" type="subTitle"/>
          </p:nvPr>
        </p:nvSpPr>
        <p:spPr>
          <a:xfrm>
            <a:off x="332775" y="1776675"/>
            <a:ext cx="1108800" cy="28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180000" spcFirstLastPara="1" rIns="180000" wrap="square" tIns="0">
            <a:normAutofit fontScale="40000"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en"/>
              <a:t>The Shadergraph</a:t>
            </a:r>
            <a:endParaRPr/>
          </a:p>
        </p:txBody>
      </p:sp>
      <p:sp>
        <p:nvSpPr>
          <p:cNvPr id="799" name="Google Shape;799;p71"/>
          <p:cNvSpPr/>
          <p:nvPr/>
        </p:nvSpPr>
        <p:spPr>
          <a:xfrm>
            <a:off x="4747750" y="1756725"/>
            <a:ext cx="1161300" cy="321900"/>
          </a:xfrm>
          <a:prstGeom prst="roundRect">
            <a:avLst>
              <a:gd fmla="val 50000" name="adj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0" name="Google Shape;800;p71"/>
          <p:cNvSpPr txBox="1"/>
          <p:nvPr>
            <p:ph idx="3" type="subTitle"/>
          </p:nvPr>
        </p:nvSpPr>
        <p:spPr>
          <a:xfrm>
            <a:off x="4774000" y="1776675"/>
            <a:ext cx="1108800" cy="28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180000" spcFirstLastPara="1" rIns="180000" wrap="square" tIns="0">
            <a:normAutofit fontScale="47500"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en"/>
              <a:t>Hidden Clues</a:t>
            </a:r>
            <a:endParaRPr/>
          </a:p>
        </p:txBody>
      </p:sp>
      <p:pic>
        <p:nvPicPr>
          <p:cNvPr id="801" name="Google Shape;801;p71" title="shadergraph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0450" y="2314173"/>
            <a:ext cx="3625802" cy="1901483"/>
          </a:xfrm>
          <a:prstGeom prst="rect">
            <a:avLst/>
          </a:prstGeom>
          <a:noFill/>
          <a:ln>
            <a:noFill/>
          </a:ln>
        </p:spPr>
      </p:pic>
      <p:pic>
        <p:nvPicPr>
          <p:cNvPr id="802" name="Google Shape;802;p71" title="Screenshot_flashlight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87775" y="2245150"/>
            <a:ext cx="3625800" cy="203952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6" name="Shape 8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7" name="Google Shape;807;p72"/>
          <p:cNvSpPr txBox="1"/>
          <p:nvPr>
            <p:ph idx="1" type="subTitle"/>
          </p:nvPr>
        </p:nvSpPr>
        <p:spPr>
          <a:xfrm>
            <a:off x="1195500" y="217400"/>
            <a:ext cx="1676700" cy="35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"/>
              <a:t>Laser Puzzle</a:t>
            </a:r>
            <a:endParaRPr/>
          </a:p>
        </p:txBody>
      </p:sp>
      <p:pic>
        <p:nvPicPr>
          <p:cNvPr id="808" name="Google Shape;808;p72" title="l1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1900" y="891425"/>
            <a:ext cx="4111200" cy="1995474"/>
          </a:xfrm>
          <a:prstGeom prst="rect">
            <a:avLst/>
          </a:prstGeom>
          <a:noFill/>
          <a:ln>
            <a:noFill/>
          </a:ln>
        </p:spPr>
      </p:pic>
      <p:pic>
        <p:nvPicPr>
          <p:cNvPr id="809" name="Google Shape;809;p72" title="l2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226750" y="3017150"/>
            <a:ext cx="4613775" cy="1731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3" name="Shape 8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4" name="Google Shape;814;p73"/>
          <p:cNvSpPr/>
          <p:nvPr/>
        </p:nvSpPr>
        <p:spPr>
          <a:xfrm>
            <a:off x="912237" y="131788"/>
            <a:ext cx="2245995" cy="360013"/>
          </a:xfrm>
          <a:custGeom>
            <a:rect b="b" l="l" r="r" t="t"/>
            <a:pathLst>
              <a:path extrusionOk="0" h="45745" w="285750">
                <a:moveTo>
                  <a:pt x="85067" y="0"/>
                </a:moveTo>
                <a:lnTo>
                  <a:pt x="82600" y="39"/>
                </a:lnTo>
                <a:lnTo>
                  <a:pt x="80250" y="196"/>
                </a:lnTo>
                <a:lnTo>
                  <a:pt x="78017" y="392"/>
                </a:lnTo>
                <a:lnTo>
                  <a:pt x="75824" y="666"/>
                </a:lnTo>
                <a:lnTo>
                  <a:pt x="73748" y="1057"/>
                </a:lnTo>
                <a:lnTo>
                  <a:pt x="71751" y="1449"/>
                </a:lnTo>
                <a:lnTo>
                  <a:pt x="69871" y="1958"/>
                </a:lnTo>
                <a:lnTo>
                  <a:pt x="68030" y="2467"/>
                </a:lnTo>
                <a:lnTo>
                  <a:pt x="66307" y="3055"/>
                </a:lnTo>
                <a:lnTo>
                  <a:pt x="64662" y="3682"/>
                </a:lnTo>
                <a:lnTo>
                  <a:pt x="63095" y="4347"/>
                </a:lnTo>
                <a:lnTo>
                  <a:pt x="61607" y="5013"/>
                </a:lnTo>
                <a:lnTo>
                  <a:pt x="60197" y="5757"/>
                </a:lnTo>
                <a:lnTo>
                  <a:pt x="58905" y="6462"/>
                </a:lnTo>
                <a:lnTo>
                  <a:pt x="57651" y="7206"/>
                </a:lnTo>
                <a:lnTo>
                  <a:pt x="56476" y="7951"/>
                </a:lnTo>
                <a:lnTo>
                  <a:pt x="55419" y="8695"/>
                </a:lnTo>
                <a:lnTo>
                  <a:pt x="54401" y="9439"/>
                </a:lnTo>
                <a:lnTo>
                  <a:pt x="53461" y="10144"/>
                </a:lnTo>
                <a:lnTo>
                  <a:pt x="52599" y="10888"/>
                </a:lnTo>
                <a:lnTo>
                  <a:pt x="51816" y="11554"/>
                </a:lnTo>
                <a:lnTo>
                  <a:pt x="51111" y="12220"/>
                </a:lnTo>
                <a:lnTo>
                  <a:pt x="49897" y="13434"/>
                </a:lnTo>
                <a:lnTo>
                  <a:pt x="48996" y="14452"/>
                </a:lnTo>
                <a:lnTo>
                  <a:pt x="48330" y="15235"/>
                </a:lnTo>
                <a:lnTo>
                  <a:pt x="47821" y="15901"/>
                </a:lnTo>
                <a:lnTo>
                  <a:pt x="33447" y="32390"/>
                </a:lnTo>
                <a:lnTo>
                  <a:pt x="32429" y="33369"/>
                </a:lnTo>
                <a:lnTo>
                  <a:pt x="31371" y="34348"/>
                </a:lnTo>
                <a:lnTo>
                  <a:pt x="30314" y="35249"/>
                </a:lnTo>
                <a:lnTo>
                  <a:pt x="29217" y="36110"/>
                </a:lnTo>
                <a:lnTo>
                  <a:pt x="28160" y="36933"/>
                </a:lnTo>
                <a:lnTo>
                  <a:pt x="27063" y="37677"/>
                </a:lnTo>
                <a:lnTo>
                  <a:pt x="25967" y="38421"/>
                </a:lnTo>
                <a:lnTo>
                  <a:pt x="24870" y="39087"/>
                </a:lnTo>
                <a:lnTo>
                  <a:pt x="23773" y="39753"/>
                </a:lnTo>
                <a:lnTo>
                  <a:pt x="22677" y="40340"/>
                </a:lnTo>
                <a:lnTo>
                  <a:pt x="21580" y="40889"/>
                </a:lnTo>
                <a:lnTo>
                  <a:pt x="20483" y="41437"/>
                </a:lnTo>
                <a:lnTo>
                  <a:pt x="19348" y="41907"/>
                </a:lnTo>
                <a:lnTo>
                  <a:pt x="18251" y="42377"/>
                </a:lnTo>
                <a:lnTo>
                  <a:pt x="17154" y="42768"/>
                </a:lnTo>
                <a:lnTo>
                  <a:pt x="16058" y="43160"/>
                </a:lnTo>
                <a:lnTo>
                  <a:pt x="14961" y="43513"/>
                </a:lnTo>
                <a:lnTo>
                  <a:pt x="13865" y="43826"/>
                </a:lnTo>
                <a:lnTo>
                  <a:pt x="12807" y="44139"/>
                </a:lnTo>
                <a:lnTo>
                  <a:pt x="11750" y="44374"/>
                </a:lnTo>
                <a:lnTo>
                  <a:pt x="10692" y="44609"/>
                </a:lnTo>
                <a:lnTo>
                  <a:pt x="9635" y="44844"/>
                </a:lnTo>
                <a:lnTo>
                  <a:pt x="7559" y="45197"/>
                </a:lnTo>
                <a:lnTo>
                  <a:pt x="5561" y="45432"/>
                </a:lnTo>
                <a:lnTo>
                  <a:pt x="3642" y="45588"/>
                </a:lnTo>
                <a:lnTo>
                  <a:pt x="1762" y="45706"/>
                </a:lnTo>
                <a:lnTo>
                  <a:pt x="0" y="45745"/>
                </a:lnTo>
                <a:lnTo>
                  <a:pt x="285750" y="45745"/>
                </a:lnTo>
                <a:lnTo>
                  <a:pt x="283988" y="45706"/>
                </a:lnTo>
                <a:lnTo>
                  <a:pt x="282108" y="45588"/>
                </a:lnTo>
                <a:lnTo>
                  <a:pt x="280189" y="45432"/>
                </a:lnTo>
                <a:lnTo>
                  <a:pt x="278191" y="45197"/>
                </a:lnTo>
                <a:lnTo>
                  <a:pt x="276115" y="44844"/>
                </a:lnTo>
                <a:lnTo>
                  <a:pt x="275097" y="44609"/>
                </a:lnTo>
                <a:lnTo>
                  <a:pt x="274000" y="44374"/>
                </a:lnTo>
                <a:lnTo>
                  <a:pt x="272943" y="44139"/>
                </a:lnTo>
                <a:lnTo>
                  <a:pt x="271886" y="43826"/>
                </a:lnTo>
                <a:lnTo>
                  <a:pt x="270789" y="43513"/>
                </a:lnTo>
                <a:lnTo>
                  <a:pt x="269692" y="43160"/>
                </a:lnTo>
                <a:lnTo>
                  <a:pt x="268596" y="42768"/>
                </a:lnTo>
                <a:lnTo>
                  <a:pt x="267499" y="42377"/>
                </a:lnTo>
                <a:lnTo>
                  <a:pt x="266402" y="41907"/>
                </a:lnTo>
                <a:lnTo>
                  <a:pt x="265306" y="41437"/>
                </a:lnTo>
                <a:lnTo>
                  <a:pt x="264170" y="40889"/>
                </a:lnTo>
                <a:lnTo>
                  <a:pt x="263073" y="40340"/>
                </a:lnTo>
                <a:lnTo>
                  <a:pt x="261977" y="39753"/>
                </a:lnTo>
                <a:lnTo>
                  <a:pt x="260880" y="39087"/>
                </a:lnTo>
                <a:lnTo>
                  <a:pt x="259783" y="38421"/>
                </a:lnTo>
                <a:lnTo>
                  <a:pt x="258687" y="37677"/>
                </a:lnTo>
                <a:lnTo>
                  <a:pt x="257590" y="36933"/>
                </a:lnTo>
                <a:lnTo>
                  <a:pt x="256533" y="36110"/>
                </a:lnTo>
                <a:lnTo>
                  <a:pt x="255436" y="35249"/>
                </a:lnTo>
                <a:lnTo>
                  <a:pt x="254379" y="34348"/>
                </a:lnTo>
                <a:lnTo>
                  <a:pt x="253321" y="33369"/>
                </a:lnTo>
                <a:lnTo>
                  <a:pt x="252303" y="32390"/>
                </a:lnTo>
                <a:lnTo>
                  <a:pt x="237929" y="15901"/>
                </a:lnTo>
                <a:lnTo>
                  <a:pt x="237420" y="15235"/>
                </a:lnTo>
                <a:lnTo>
                  <a:pt x="236754" y="14452"/>
                </a:lnTo>
                <a:lnTo>
                  <a:pt x="235853" y="13434"/>
                </a:lnTo>
                <a:lnTo>
                  <a:pt x="234639" y="12220"/>
                </a:lnTo>
                <a:lnTo>
                  <a:pt x="233934" y="11554"/>
                </a:lnTo>
                <a:lnTo>
                  <a:pt x="233151" y="10888"/>
                </a:lnTo>
                <a:lnTo>
                  <a:pt x="232289" y="10144"/>
                </a:lnTo>
                <a:lnTo>
                  <a:pt x="231349" y="9439"/>
                </a:lnTo>
                <a:lnTo>
                  <a:pt x="230370" y="8695"/>
                </a:lnTo>
                <a:lnTo>
                  <a:pt x="229274" y="7951"/>
                </a:lnTo>
                <a:lnTo>
                  <a:pt x="228099" y="7206"/>
                </a:lnTo>
                <a:lnTo>
                  <a:pt x="226885" y="6462"/>
                </a:lnTo>
                <a:lnTo>
                  <a:pt x="225553" y="5757"/>
                </a:lnTo>
                <a:lnTo>
                  <a:pt x="224143" y="5013"/>
                </a:lnTo>
                <a:lnTo>
                  <a:pt x="222655" y="4347"/>
                </a:lnTo>
                <a:lnTo>
                  <a:pt x="221088" y="3682"/>
                </a:lnTo>
                <a:lnTo>
                  <a:pt x="219443" y="3055"/>
                </a:lnTo>
                <a:lnTo>
                  <a:pt x="217720" y="2467"/>
                </a:lnTo>
                <a:lnTo>
                  <a:pt x="215879" y="1958"/>
                </a:lnTo>
                <a:lnTo>
                  <a:pt x="213999" y="1449"/>
                </a:lnTo>
                <a:lnTo>
                  <a:pt x="212002" y="1057"/>
                </a:lnTo>
                <a:lnTo>
                  <a:pt x="209926" y="666"/>
                </a:lnTo>
                <a:lnTo>
                  <a:pt x="207733" y="392"/>
                </a:lnTo>
                <a:lnTo>
                  <a:pt x="205500" y="196"/>
                </a:lnTo>
                <a:lnTo>
                  <a:pt x="203150" y="39"/>
                </a:lnTo>
                <a:lnTo>
                  <a:pt x="200683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</p:txBody>
      </p:sp>
      <p:sp>
        <p:nvSpPr>
          <p:cNvPr id="815" name="Google Shape;815;p73"/>
          <p:cNvSpPr txBox="1"/>
          <p:nvPr>
            <p:ph type="title"/>
          </p:nvPr>
        </p:nvSpPr>
        <p:spPr>
          <a:xfrm>
            <a:off x="593175" y="486000"/>
            <a:ext cx="7916400" cy="27432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8000"/>
              <a:buNone/>
            </a:pPr>
            <a:br>
              <a:rPr lang="en"/>
            </a:br>
            <a:r>
              <a:rPr lang="en"/>
              <a:t>Thank you!</a:t>
            </a:r>
            <a:endParaRPr/>
          </a:p>
        </p:txBody>
      </p:sp>
      <p:sp>
        <p:nvSpPr>
          <p:cNvPr id="816" name="Google Shape;816;p73"/>
          <p:cNvSpPr txBox="1"/>
          <p:nvPr>
            <p:ph idx="3" type="subTitle"/>
          </p:nvPr>
        </p:nvSpPr>
        <p:spPr>
          <a:xfrm>
            <a:off x="1284638" y="214800"/>
            <a:ext cx="1501200" cy="18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Team XY</a:t>
            </a:r>
            <a:endParaRPr/>
          </a:p>
        </p:txBody>
      </p:sp>
      <p:cxnSp>
        <p:nvCxnSpPr>
          <p:cNvPr id="817" name="Google Shape;817;p73"/>
          <p:cNvCxnSpPr/>
          <p:nvPr/>
        </p:nvCxnSpPr>
        <p:spPr>
          <a:xfrm rot="10800000">
            <a:off x="593700" y="3671900"/>
            <a:ext cx="79482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3" name="Shape 6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4" name="Google Shape;674;p60"/>
          <p:cNvSpPr/>
          <p:nvPr/>
        </p:nvSpPr>
        <p:spPr>
          <a:xfrm>
            <a:off x="2380538" y="131788"/>
            <a:ext cx="2245995" cy="360013"/>
          </a:xfrm>
          <a:custGeom>
            <a:rect b="b" l="l" r="r" t="t"/>
            <a:pathLst>
              <a:path extrusionOk="0" h="45745" w="285750">
                <a:moveTo>
                  <a:pt x="85067" y="0"/>
                </a:moveTo>
                <a:lnTo>
                  <a:pt x="82600" y="39"/>
                </a:lnTo>
                <a:lnTo>
                  <a:pt x="80250" y="196"/>
                </a:lnTo>
                <a:lnTo>
                  <a:pt x="78017" y="392"/>
                </a:lnTo>
                <a:lnTo>
                  <a:pt x="75824" y="666"/>
                </a:lnTo>
                <a:lnTo>
                  <a:pt x="73748" y="1057"/>
                </a:lnTo>
                <a:lnTo>
                  <a:pt x="71751" y="1449"/>
                </a:lnTo>
                <a:lnTo>
                  <a:pt x="69871" y="1958"/>
                </a:lnTo>
                <a:lnTo>
                  <a:pt x="68030" y="2467"/>
                </a:lnTo>
                <a:lnTo>
                  <a:pt x="66307" y="3055"/>
                </a:lnTo>
                <a:lnTo>
                  <a:pt x="64662" y="3682"/>
                </a:lnTo>
                <a:lnTo>
                  <a:pt x="63095" y="4347"/>
                </a:lnTo>
                <a:lnTo>
                  <a:pt x="61607" y="5013"/>
                </a:lnTo>
                <a:lnTo>
                  <a:pt x="60197" y="5757"/>
                </a:lnTo>
                <a:lnTo>
                  <a:pt x="58905" y="6462"/>
                </a:lnTo>
                <a:lnTo>
                  <a:pt x="57651" y="7206"/>
                </a:lnTo>
                <a:lnTo>
                  <a:pt x="56476" y="7951"/>
                </a:lnTo>
                <a:lnTo>
                  <a:pt x="55419" y="8695"/>
                </a:lnTo>
                <a:lnTo>
                  <a:pt x="54401" y="9439"/>
                </a:lnTo>
                <a:lnTo>
                  <a:pt x="53461" y="10144"/>
                </a:lnTo>
                <a:lnTo>
                  <a:pt x="52599" y="10888"/>
                </a:lnTo>
                <a:lnTo>
                  <a:pt x="51816" y="11554"/>
                </a:lnTo>
                <a:lnTo>
                  <a:pt x="51111" y="12220"/>
                </a:lnTo>
                <a:lnTo>
                  <a:pt x="49897" y="13434"/>
                </a:lnTo>
                <a:lnTo>
                  <a:pt x="48996" y="14452"/>
                </a:lnTo>
                <a:lnTo>
                  <a:pt x="48330" y="15235"/>
                </a:lnTo>
                <a:lnTo>
                  <a:pt x="47821" y="15901"/>
                </a:lnTo>
                <a:lnTo>
                  <a:pt x="33447" y="32390"/>
                </a:lnTo>
                <a:lnTo>
                  <a:pt x="32429" y="33369"/>
                </a:lnTo>
                <a:lnTo>
                  <a:pt x="31371" y="34348"/>
                </a:lnTo>
                <a:lnTo>
                  <a:pt x="30314" y="35249"/>
                </a:lnTo>
                <a:lnTo>
                  <a:pt x="29217" y="36110"/>
                </a:lnTo>
                <a:lnTo>
                  <a:pt x="28160" y="36933"/>
                </a:lnTo>
                <a:lnTo>
                  <a:pt x="27063" y="37677"/>
                </a:lnTo>
                <a:lnTo>
                  <a:pt x="25967" y="38421"/>
                </a:lnTo>
                <a:lnTo>
                  <a:pt x="24870" y="39087"/>
                </a:lnTo>
                <a:lnTo>
                  <a:pt x="23773" y="39753"/>
                </a:lnTo>
                <a:lnTo>
                  <a:pt x="22677" y="40340"/>
                </a:lnTo>
                <a:lnTo>
                  <a:pt x="21580" y="40889"/>
                </a:lnTo>
                <a:lnTo>
                  <a:pt x="20483" y="41437"/>
                </a:lnTo>
                <a:lnTo>
                  <a:pt x="19348" y="41907"/>
                </a:lnTo>
                <a:lnTo>
                  <a:pt x="18251" y="42377"/>
                </a:lnTo>
                <a:lnTo>
                  <a:pt x="17154" y="42768"/>
                </a:lnTo>
                <a:lnTo>
                  <a:pt x="16058" y="43160"/>
                </a:lnTo>
                <a:lnTo>
                  <a:pt x="14961" y="43513"/>
                </a:lnTo>
                <a:lnTo>
                  <a:pt x="13865" y="43826"/>
                </a:lnTo>
                <a:lnTo>
                  <a:pt x="12807" y="44139"/>
                </a:lnTo>
                <a:lnTo>
                  <a:pt x="11750" y="44374"/>
                </a:lnTo>
                <a:lnTo>
                  <a:pt x="10692" y="44609"/>
                </a:lnTo>
                <a:lnTo>
                  <a:pt x="9635" y="44844"/>
                </a:lnTo>
                <a:lnTo>
                  <a:pt x="7559" y="45197"/>
                </a:lnTo>
                <a:lnTo>
                  <a:pt x="5561" y="45432"/>
                </a:lnTo>
                <a:lnTo>
                  <a:pt x="3642" y="45588"/>
                </a:lnTo>
                <a:lnTo>
                  <a:pt x="1762" y="45706"/>
                </a:lnTo>
                <a:lnTo>
                  <a:pt x="0" y="45745"/>
                </a:lnTo>
                <a:lnTo>
                  <a:pt x="285750" y="45745"/>
                </a:lnTo>
                <a:lnTo>
                  <a:pt x="283988" y="45706"/>
                </a:lnTo>
                <a:lnTo>
                  <a:pt x="282108" y="45588"/>
                </a:lnTo>
                <a:lnTo>
                  <a:pt x="280189" y="45432"/>
                </a:lnTo>
                <a:lnTo>
                  <a:pt x="278191" y="45197"/>
                </a:lnTo>
                <a:lnTo>
                  <a:pt x="276115" y="44844"/>
                </a:lnTo>
                <a:lnTo>
                  <a:pt x="275097" y="44609"/>
                </a:lnTo>
                <a:lnTo>
                  <a:pt x="274000" y="44374"/>
                </a:lnTo>
                <a:lnTo>
                  <a:pt x="272943" y="44139"/>
                </a:lnTo>
                <a:lnTo>
                  <a:pt x="271886" y="43826"/>
                </a:lnTo>
                <a:lnTo>
                  <a:pt x="270789" y="43513"/>
                </a:lnTo>
                <a:lnTo>
                  <a:pt x="269692" y="43160"/>
                </a:lnTo>
                <a:lnTo>
                  <a:pt x="268596" y="42768"/>
                </a:lnTo>
                <a:lnTo>
                  <a:pt x="267499" y="42377"/>
                </a:lnTo>
                <a:lnTo>
                  <a:pt x="266402" y="41907"/>
                </a:lnTo>
                <a:lnTo>
                  <a:pt x="265306" y="41437"/>
                </a:lnTo>
                <a:lnTo>
                  <a:pt x="264170" y="40889"/>
                </a:lnTo>
                <a:lnTo>
                  <a:pt x="263073" y="40340"/>
                </a:lnTo>
                <a:lnTo>
                  <a:pt x="261977" y="39753"/>
                </a:lnTo>
                <a:lnTo>
                  <a:pt x="260880" y="39087"/>
                </a:lnTo>
                <a:lnTo>
                  <a:pt x="259783" y="38421"/>
                </a:lnTo>
                <a:lnTo>
                  <a:pt x="258687" y="37677"/>
                </a:lnTo>
                <a:lnTo>
                  <a:pt x="257590" y="36933"/>
                </a:lnTo>
                <a:lnTo>
                  <a:pt x="256533" y="36110"/>
                </a:lnTo>
                <a:lnTo>
                  <a:pt x="255436" y="35249"/>
                </a:lnTo>
                <a:lnTo>
                  <a:pt x="254379" y="34348"/>
                </a:lnTo>
                <a:lnTo>
                  <a:pt x="253321" y="33369"/>
                </a:lnTo>
                <a:lnTo>
                  <a:pt x="252303" y="32390"/>
                </a:lnTo>
                <a:lnTo>
                  <a:pt x="237929" y="15901"/>
                </a:lnTo>
                <a:lnTo>
                  <a:pt x="237420" y="15235"/>
                </a:lnTo>
                <a:lnTo>
                  <a:pt x="236754" y="14452"/>
                </a:lnTo>
                <a:lnTo>
                  <a:pt x="235853" y="13434"/>
                </a:lnTo>
                <a:lnTo>
                  <a:pt x="234639" y="12220"/>
                </a:lnTo>
                <a:lnTo>
                  <a:pt x="233934" y="11554"/>
                </a:lnTo>
                <a:lnTo>
                  <a:pt x="233151" y="10888"/>
                </a:lnTo>
                <a:lnTo>
                  <a:pt x="232289" y="10144"/>
                </a:lnTo>
                <a:lnTo>
                  <a:pt x="231349" y="9439"/>
                </a:lnTo>
                <a:lnTo>
                  <a:pt x="230370" y="8695"/>
                </a:lnTo>
                <a:lnTo>
                  <a:pt x="229274" y="7951"/>
                </a:lnTo>
                <a:lnTo>
                  <a:pt x="228099" y="7206"/>
                </a:lnTo>
                <a:lnTo>
                  <a:pt x="226885" y="6462"/>
                </a:lnTo>
                <a:lnTo>
                  <a:pt x="225553" y="5757"/>
                </a:lnTo>
                <a:lnTo>
                  <a:pt x="224143" y="5013"/>
                </a:lnTo>
                <a:lnTo>
                  <a:pt x="222655" y="4347"/>
                </a:lnTo>
                <a:lnTo>
                  <a:pt x="221088" y="3682"/>
                </a:lnTo>
                <a:lnTo>
                  <a:pt x="219443" y="3055"/>
                </a:lnTo>
                <a:lnTo>
                  <a:pt x="217720" y="2467"/>
                </a:lnTo>
                <a:lnTo>
                  <a:pt x="215879" y="1958"/>
                </a:lnTo>
                <a:lnTo>
                  <a:pt x="213999" y="1449"/>
                </a:lnTo>
                <a:lnTo>
                  <a:pt x="212002" y="1057"/>
                </a:lnTo>
                <a:lnTo>
                  <a:pt x="209926" y="666"/>
                </a:lnTo>
                <a:lnTo>
                  <a:pt x="207733" y="392"/>
                </a:lnTo>
                <a:lnTo>
                  <a:pt x="205500" y="196"/>
                </a:lnTo>
                <a:lnTo>
                  <a:pt x="203150" y="39"/>
                </a:lnTo>
                <a:lnTo>
                  <a:pt x="200683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</p:txBody>
      </p:sp>
      <p:sp>
        <p:nvSpPr>
          <p:cNvPr id="675" name="Google Shape;675;p60"/>
          <p:cNvSpPr txBox="1"/>
          <p:nvPr>
            <p:ph idx="33" type="title"/>
          </p:nvPr>
        </p:nvSpPr>
        <p:spPr>
          <a:xfrm>
            <a:off x="596525" y="753313"/>
            <a:ext cx="7062000" cy="61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Targets</a:t>
            </a:r>
            <a:endParaRPr/>
          </a:p>
        </p:txBody>
      </p:sp>
      <p:sp>
        <p:nvSpPr>
          <p:cNvPr id="676" name="Google Shape;676;p60"/>
          <p:cNvSpPr txBox="1"/>
          <p:nvPr>
            <p:ph idx="4" type="title"/>
          </p:nvPr>
        </p:nvSpPr>
        <p:spPr>
          <a:xfrm>
            <a:off x="2777959" y="131799"/>
            <a:ext cx="144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91425" spcFirstLastPara="1" rIns="91425" wrap="square" tIns="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"/>
              <a:t>Targets</a:t>
            </a:r>
            <a:endParaRPr/>
          </a:p>
        </p:txBody>
      </p:sp>
      <p:pic>
        <p:nvPicPr>
          <p:cNvPr id="677" name="Google Shape;677;p6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4675" y="1486550"/>
            <a:ext cx="6421074" cy="3279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1" name="Shape 6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2" name="Google Shape;682;p61"/>
          <p:cNvSpPr/>
          <p:nvPr/>
        </p:nvSpPr>
        <p:spPr>
          <a:xfrm>
            <a:off x="2380538" y="131788"/>
            <a:ext cx="2245995" cy="360013"/>
          </a:xfrm>
          <a:custGeom>
            <a:rect b="b" l="l" r="r" t="t"/>
            <a:pathLst>
              <a:path extrusionOk="0" h="45745" w="285750">
                <a:moveTo>
                  <a:pt x="85067" y="0"/>
                </a:moveTo>
                <a:lnTo>
                  <a:pt x="82600" y="39"/>
                </a:lnTo>
                <a:lnTo>
                  <a:pt x="80250" y="196"/>
                </a:lnTo>
                <a:lnTo>
                  <a:pt x="78017" y="392"/>
                </a:lnTo>
                <a:lnTo>
                  <a:pt x="75824" y="666"/>
                </a:lnTo>
                <a:lnTo>
                  <a:pt x="73748" y="1057"/>
                </a:lnTo>
                <a:lnTo>
                  <a:pt x="71751" y="1449"/>
                </a:lnTo>
                <a:lnTo>
                  <a:pt x="69871" y="1958"/>
                </a:lnTo>
                <a:lnTo>
                  <a:pt x="68030" y="2467"/>
                </a:lnTo>
                <a:lnTo>
                  <a:pt x="66307" y="3055"/>
                </a:lnTo>
                <a:lnTo>
                  <a:pt x="64662" y="3682"/>
                </a:lnTo>
                <a:lnTo>
                  <a:pt x="63095" y="4347"/>
                </a:lnTo>
                <a:lnTo>
                  <a:pt x="61607" y="5013"/>
                </a:lnTo>
                <a:lnTo>
                  <a:pt x="60197" y="5757"/>
                </a:lnTo>
                <a:lnTo>
                  <a:pt x="58905" y="6462"/>
                </a:lnTo>
                <a:lnTo>
                  <a:pt x="57651" y="7206"/>
                </a:lnTo>
                <a:lnTo>
                  <a:pt x="56476" y="7951"/>
                </a:lnTo>
                <a:lnTo>
                  <a:pt x="55419" y="8695"/>
                </a:lnTo>
                <a:lnTo>
                  <a:pt x="54401" y="9439"/>
                </a:lnTo>
                <a:lnTo>
                  <a:pt x="53461" y="10144"/>
                </a:lnTo>
                <a:lnTo>
                  <a:pt x="52599" y="10888"/>
                </a:lnTo>
                <a:lnTo>
                  <a:pt x="51816" y="11554"/>
                </a:lnTo>
                <a:lnTo>
                  <a:pt x="51111" y="12220"/>
                </a:lnTo>
                <a:lnTo>
                  <a:pt x="49897" y="13434"/>
                </a:lnTo>
                <a:lnTo>
                  <a:pt x="48996" y="14452"/>
                </a:lnTo>
                <a:lnTo>
                  <a:pt x="48330" y="15235"/>
                </a:lnTo>
                <a:lnTo>
                  <a:pt x="47821" y="15901"/>
                </a:lnTo>
                <a:lnTo>
                  <a:pt x="33447" y="32390"/>
                </a:lnTo>
                <a:lnTo>
                  <a:pt x="32429" y="33369"/>
                </a:lnTo>
                <a:lnTo>
                  <a:pt x="31371" y="34348"/>
                </a:lnTo>
                <a:lnTo>
                  <a:pt x="30314" y="35249"/>
                </a:lnTo>
                <a:lnTo>
                  <a:pt x="29217" y="36110"/>
                </a:lnTo>
                <a:lnTo>
                  <a:pt x="28160" y="36933"/>
                </a:lnTo>
                <a:lnTo>
                  <a:pt x="27063" y="37677"/>
                </a:lnTo>
                <a:lnTo>
                  <a:pt x="25967" y="38421"/>
                </a:lnTo>
                <a:lnTo>
                  <a:pt x="24870" y="39087"/>
                </a:lnTo>
                <a:lnTo>
                  <a:pt x="23773" y="39753"/>
                </a:lnTo>
                <a:lnTo>
                  <a:pt x="22677" y="40340"/>
                </a:lnTo>
                <a:lnTo>
                  <a:pt x="21580" y="40889"/>
                </a:lnTo>
                <a:lnTo>
                  <a:pt x="20483" y="41437"/>
                </a:lnTo>
                <a:lnTo>
                  <a:pt x="19348" y="41907"/>
                </a:lnTo>
                <a:lnTo>
                  <a:pt x="18251" y="42377"/>
                </a:lnTo>
                <a:lnTo>
                  <a:pt x="17154" y="42768"/>
                </a:lnTo>
                <a:lnTo>
                  <a:pt x="16058" y="43160"/>
                </a:lnTo>
                <a:lnTo>
                  <a:pt x="14961" y="43513"/>
                </a:lnTo>
                <a:lnTo>
                  <a:pt x="13865" y="43826"/>
                </a:lnTo>
                <a:lnTo>
                  <a:pt x="12807" y="44139"/>
                </a:lnTo>
                <a:lnTo>
                  <a:pt x="11750" y="44374"/>
                </a:lnTo>
                <a:lnTo>
                  <a:pt x="10692" y="44609"/>
                </a:lnTo>
                <a:lnTo>
                  <a:pt x="9635" y="44844"/>
                </a:lnTo>
                <a:lnTo>
                  <a:pt x="7559" y="45197"/>
                </a:lnTo>
                <a:lnTo>
                  <a:pt x="5561" y="45432"/>
                </a:lnTo>
                <a:lnTo>
                  <a:pt x="3642" y="45588"/>
                </a:lnTo>
                <a:lnTo>
                  <a:pt x="1762" y="45706"/>
                </a:lnTo>
                <a:lnTo>
                  <a:pt x="0" y="45745"/>
                </a:lnTo>
                <a:lnTo>
                  <a:pt x="285750" y="45745"/>
                </a:lnTo>
                <a:lnTo>
                  <a:pt x="283988" y="45706"/>
                </a:lnTo>
                <a:lnTo>
                  <a:pt x="282108" y="45588"/>
                </a:lnTo>
                <a:lnTo>
                  <a:pt x="280189" y="45432"/>
                </a:lnTo>
                <a:lnTo>
                  <a:pt x="278191" y="45197"/>
                </a:lnTo>
                <a:lnTo>
                  <a:pt x="276115" y="44844"/>
                </a:lnTo>
                <a:lnTo>
                  <a:pt x="275097" y="44609"/>
                </a:lnTo>
                <a:lnTo>
                  <a:pt x="274000" y="44374"/>
                </a:lnTo>
                <a:lnTo>
                  <a:pt x="272943" y="44139"/>
                </a:lnTo>
                <a:lnTo>
                  <a:pt x="271886" y="43826"/>
                </a:lnTo>
                <a:lnTo>
                  <a:pt x="270789" y="43513"/>
                </a:lnTo>
                <a:lnTo>
                  <a:pt x="269692" y="43160"/>
                </a:lnTo>
                <a:lnTo>
                  <a:pt x="268596" y="42768"/>
                </a:lnTo>
                <a:lnTo>
                  <a:pt x="267499" y="42377"/>
                </a:lnTo>
                <a:lnTo>
                  <a:pt x="266402" y="41907"/>
                </a:lnTo>
                <a:lnTo>
                  <a:pt x="265306" y="41437"/>
                </a:lnTo>
                <a:lnTo>
                  <a:pt x="264170" y="40889"/>
                </a:lnTo>
                <a:lnTo>
                  <a:pt x="263073" y="40340"/>
                </a:lnTo>
                <a:lnTo>
                  <a:pt x="261977" y="39753"/>
                </a:lnTo>
                <a:lnTo>
                  <a:pt x="260880" y="39087"/>
                </a:lnTo>
                <a:lnTo>
                  <a:pt x="259783" y="38421"/>
                </a:lnTo>
                <a:lnTo>
                  <a:pt x="258687" y="37677"/>
                </a:lnTo>
                <a:lnTo>
                  <a:pt x="257590" y="36933"/>
                </a:lnTo>
                <a:lnTo>
                  <a:pt x="256533" y="36110"/>
                </a:lnTo>
                <a:lnTo>
                  <a:pt x="255436" y="35249"/>
                </a:lnTo>
                <a:lnTo>
                  <a:pt x="254379" y="34348"/>
                </a:lnTo>
                <a:lnTo>
                  <a:pt x="253321" y="33369"/>
                </a:lnTo>
                <a:lnTo>
                  <a:pt x="252303" y="32390"/>
                </a:lnTo>
                <a:lnTo>
                  <a:pt x="237929" y="15901"/>
                </a:lnTo>
                <a:lnTo>
                  <a:pt x="237420" y="15235"/>
                </a:lnTo>
                <a:lnTo>
                  <a:pt x="236754" y="14452"/>
                </a:lnTo>
                <a:lnTo>
                  <a:pt x="235853" y="13434"/>
                </a:lnTo>
                <a:lnTo>
                  <a:pt x="234639" y="12220"/>
                </a:lnTo>
                <a:lnTo>
                  <a:pt x="233934" y="11554"/>
                </a:lnTo>
                <a:lnTo>
                  <a:pt x="233151" y="10888"/>
                </a:lnTo>
                <a:lnTo>
                  <a:pt x="232289" y="10144"/>
                </a:lnTo>
                <a:lnTo>
                  <a:pt x="231349" y="9439"/>
                </a:lnTo>
                <a:lnTo>
                  <a:pt x="230370" y="8695"/>
                </a:lnTo>
                <a:lnTo>
                  <a:pt x="229274" y="7951"/>
                </a:lnTo>
                <a:lnTo>
                  <a:pt x="228099" y="7206"/>
                </a:lnTo>
                <a:lnTo>
                  <a:pt x="226885" y="6462"/>
                </a:lnTo>
                <a:lnTo>
                  <a:pt x="225553" y="5757"/>
                </a:lnTo>
                <a:lnTo>
                  <a:pt x="224143" y="5013"/>
                </a:lnTo>
                <a:lnTo>
                  <a:pt x="222655" y="4347"/>
                </a:lnTo>
                <a:lnTo>
                  <a:pt x="221088" y="3682"/>
                </a:lnTo>
                <a:lnTo>
                  <a:pt x="219443" y="3055"/>
                </a:lnTo>
                <a:lnTo>
                  <a:pt x="217720" y="2467"/>
                </a:lnTo>
                <a:lnTo>
                  <a:pt x="215879" y="1958"/>
                </a:lnTo>
                <a:lnTo>
                  <a:pt x="213999" y="1449"/>
                </a:lnTo>
                <a:lnTo>
                  <a:pt x="212002" y="1057"/>
                </a:lnTo>
                <a:lnTo>
                  <a:pt x="209926" y="666"/>
                </a:lnTo>
                <a:lnTo>
                  <a:pt x="207733" y="392"/>
                </a:lnTo>
                <a:lnTo>
                  <a:pt x="205500" y="196"/>
                </a:lnTo>
                <a:lnTo>
                  <a:pt x="203150" y="39"/>
                </a:lnTo>
                <a:lnTo>
                  <a:pt x="200683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</p:txBody>
      </p:sp>
      <p:sp>
        <p:nvSpPr>
          <p:cNvPr id="683" name="Google Shape;683;p61"/>
          <p:cNvSpPr txBox="1"/>
          <p:nvPr>
            <p:ph idx="33" type="title"/>
          </p:nvPr>
        </p:nvSpPr>
        <p:spPr>
          <a:xfrm>
            <a:off x="596525" y="753313"/>
            <a:ext cx="7062000" cy="61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Current progress</a:t>
            </a:r>
            <a:endParaRPr/>
          </a:p>
        </p:txBody>
      </p:sp>
      <p:sp>
        <p:nvSpPr>
          <p:cNvPr id="684" name="Google Shape;684;p61"/>
          <p:cNvSpPr txBox="1"/>
          <p:nvPr>
            <p:ph idx="4" type="title"/>
          </p:nvPr>
        </p:nvSpPr>
        <p:spPr>
          <a:xfrm>
            <a:off x="2777959" y="131799"/>
            <a:ext cx="1440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91425" spcFirstLastPara="1" rIns="91425" wrap="square" tIns="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"/>
              <a:t>Progress</a:t>
            </a:r>
            <a:endParaRPr/>
          </a:p>
        </p:txBody>
      </p:sp>
      <p:sp>
        <p:nvSpPr>
          <p:cNvPr id="685" name="Google Shape;685;p61"/>
          <p:cNvSpPr txBox="1"/>
          <p:nvPr/>
        </p:nvSpPr>
        <p:spPr>
          <a:xfrm>
            <a:off x="421100" y="1902500"/>
            <a:ext cx="6060900" cy="15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rPr>
              <a:t>What we have completed:</a:t>
            </a:r>
            <a:endParaRPr b="0" i="0" sz="1800" u="none" cap="none" strike="noStrike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anken Grotesk"/>
              <a:buChar char="➔"/>
            </a:pPr>
            <a:r>
              <a:rPr b="0" i="0" lang="en" sz="1800" u="none" cap="none" strike="noStrike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rPr>
              <a:t>Environment mechanics </a:t>
            </a:r>
            <a:endParaRPr b="0" i="0" sz="1800" u="none" cap="none" strike="noStrike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anken Grotesk"/>
              <a:buChar char="➔"/>
            </a:pPr>
            <a:r>
              <a:rPr lang="en" sz="1800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rPr>
              <a:t>Online</a:t>
            </a:r>
            <a:r>
              <a:rPr b="0" i="0" lang="en" sz="1800" u="none" cap="none" strike="noStrike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rPr>
              <a:t> Note system </a:t>
            </a:r>
            <a:endParaRPr b="0" i="0" sz="1800" u="none" cap="none" strike="noStrike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anken Grotesk"/>
              <a:buChar char="➔"/>
            </a:pPr>
            <a:r>
              <a:rPr lang="en" sz="1800"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rPr>
              <a:t>Game state management</a:t>
            </a:r>
            <a:endParaRPr b="0" i="0" sz="1800" u="none" cap="none" strike="noStrike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9" name="Shape 6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0" name="Google Shape;690;p62"/>
          <p:cNvSpPr txBox="1"/>
          <p:nvPr>
            <p:ph idx="1" type="subTitle"/>
          </p:nvPr>
        </p:nvSpPr>
        <p:spPr>
          <a:xfrm>
            <a:off x="1190075" y="218750"/>
            <a:ext cx="1676700" cy="35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"/>
              <a:t>Scene Reconstruction</a:t>
            </a:r>
            <a:endParaRPr/>
          </a:p>
        </p:txBody>
      </p:sp>
      <p:cxnSp>
        <p:nvCxnSpPr>
          <p:cNvPr id="691" name="Google Shape;691;p62"/>
          <p:cNvCxnSpPr/>
          <p:nvPr/>
        </p:nvCxnSpPr>
        <p:spPr>
          <a:xfrm rot="10800000">
            <a:off x="593700" y="3575100"/>
            <a:ext cx="79482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692" name="Google Shape;692;p62"/>
          <p:cNvSpPr txBox="1"/>
          <p:nvPr/>
        </p:nvSpPr>
        <p:spPr>
          <a:xfrm>
            <a:off x="699300" y="1082800"/>
            <a:ext cx="3699900" cy="235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29845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Char char="➔"/>
            </a:pPr>
            <a:r>
              <a:rPr lang="en" sz="1100">
                <a:solidFill>
                  <a:schemeClr val="dk1"/>
                </a:solidFill>
              </a:rPr>
              <a:t>Explore the room and </a:t>
            </a:r>
            <a:r>
              <a:rPr b="1" lang="en" sz="1100">
                <a:solidFill>
                  <a:schemeClr val="dk1"/>
                </a:solidFill>
              </a:rPr>
              <a:t>inspect clues</a:t>
            </a:r>
            <a:endParaRPr b="1" sz="1100">
              <a:solidFill>
                <a:schemeClr val="dk1"/>
              </a:solidFill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➔"/>
            </a:pPr>
            <a:r>
              <a:rPr lang="en" sz="1100">
                <a:solidFill>
                  <a:schemeClr val="dk1"/>
                </a:solidFill>
              </a:rPr>
              <a:t>Each clue reveals an </a:t>
            </a:r>
            <a:r>
              <a:rPr b="1" lang="en" sz="1100">
                <a:solidFill>
                  <a:schemeClr val="dk1"/>
                </a:solidFill>
              </a:rPr>
              <a:t>internal monologue</a:t>
            </a:r>
            <a:endParaRPr b="1" sz="1100">
              <a:solidFill>
                <a:schemeClr val="dk1"/>
              </a:solidFill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➔"/>
            </a:pPr>
            <a:r>
              <a:rPr lang="en" sz="1100">
                <a:solidFill>
                  <a:schemeClr val="dk1"/>
                </a:solidFill>
              </a:rPr>
              <a:t>Found clues appear in the </a:t>
            </a:r>
            <a:r>
              <a:rPr b="1" lang="en" sz="1100">
                <a:solidFill>
                  <a:schemeClr val="dk1"/>
                </a:solidFill>
              </a:rPr>
              <a:t>clue log</a:t>
            </a:r>
            <a:endParaRPr b="1" sz="1100">
              <a:solidFill>
                <a:schemeClr val="dk1"/>
              </a:solidFill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➔"/>
            </a:pPr>
            <a:r>
              <a:rPr lang="en" sz="1100">
                <a:solidFill>
                  <a:schemeClr val="dk1"/>
                </a:solidFill>
              </a:rPr>
              <a:t>Collect all clues to unlock the puzzle</a:t>
            </a:r>
            <a:endParaRPr sz="11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1"/>
              </a:solidFill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Char char="➔"/>
            </a:pPr>
            <a:r>
              <a:rPr b="1" lang="en" sz="1100">
                <a:solidFill>
                  <a:schemeClr val="dk1"/>
                </a:solidFill>
              </a:rPr>
              <a:t>Arrange clues chronologically</a:t>
            </a:r>
            <a:endParaRPr b="1" sz="1100">
              <a:solidFill>
                <a:schemeClr val="dk1"/>
              </a:solidFill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➔"/>
            </a:pPr>
            <a:r>
              <a:rPr lang="en" sz="1100">
                <a:solidFill>
                  <a:schemeClr val="dk1"/>
                </a:solidFill>
              </a:rPr>
              <a:t>Correct order </a:t>
            </a:r>
            <a:r>
              <a:rPr b="1" lang="en" sz="1100">
                <a:solidFill>
                  <a:schemeClr val="dk1"/>
                </a:solidFill>
              </a:rPr>
              <a:t>opens the next area</a:t>
            </a:r>
            <a:br>
              <a:rPr b="1" lang="en" sz="1100">
                <a:solidFill>
                  <a:schemeClr val="dk1"/>
                </a:solidFill>
              </a:rPr>
            </a:b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93" name="Google Shape;693;p62" title="inspectingtheclue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04225" y="1082800"/>
            <a:ext cx="4037673" cy="22416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7" name="Shape 6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8" name="Google Shape;698;p63"/>
          <p:cNvSpPr/>
          <p:nvPr/>
        </p:nvSpPr>
        <p:spPr>
          <a:xfrm rot="5400000">
            <a:off x="1238857" y="1711850"/>
            <a:ext cx="2208600" cy="4341600"/>
          </a:xfrm>
          <a:prstGeom prst="roundRect">
            <a:avLst>
              <a:gd fmla="val 5925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</p:txBody>
      </p:sp>
      <p:sp>
        <p:nvSpPr>
          <p:cNvPr id="699" name="Google Shape;699;p63"/>
          <p:cNvSpPr/>
          <p:nvPr/>
        </p:nvSpPr>
        <p:spPr>
          <a:xfrm rot="5400000">
            <a:off x="1274107" y="-573272"/>
            <a:ext cx="2138100" cy="4341600"/>
          </a:xfrm>
          <a:prstGeom prst="roundRect">
            <a:avLst>
              <a:gd fmla="val 5925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</p:txBody>
      </p:sp>
      <p:sp>
        <p:nvSpPr>
          <p:cNvPr id="700" name="Google Shape;700;p63"/>
          <p:cNvSpPr/>
          <p:nvPr/>
        </p:nvSpPr>
        <p:spPr>
          <a:xfrm>
            <a:off x="259925" y="610600"/>
            <a:ext cx="1161300" cy="321900"/>
          </a:xfrm>
          <a:prstGeom prst="roundRect">
            <a:avLst>
              <a:gd fmla="val 50000" name="adj"/>
            </a:avLst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1" name="Google Shape;701;p63"/>
          <p:cNvSpPr/>
          <p:nvPr/>
        </p:nvSpPr>
        <p:spPr>
          <a:xfrm rot="5400000">
            <a:off x="5731432" y="-574447"/>
            <a:ext cx="2138100" cy="4341600"/>
          </a:xfrm>
          <a:prstGeom prst="roundRect">
            <a:avLst>
              <a:gd fmla="val 5925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</p:txBody>
      </p:sp>
      <p:sp>
        <p:nvSpPr>
          <p:cNvPr id="702" name="Google Shape;702;p63"/>
          <p:cNvSpPr/>
          <p:nvPr/>
        </p:nvSpPr>
        <p:spPr>
          <a:xfrm rot="5400000">
            <a:off x="5697675" y="1710350"/>
            <a:ext cx="2205600" cy="4341600"/>
          </a:xfrm>
          <a:prstGeom prst="roundRect">
            <a:avLst>
              <a:gd fmla="val 5925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</p:txBody>
      </p:sp>
      <p:sp>
        <p:nvSpPr>
          <p:cNvPr id="703" name="Google Shape;703;p63"/>
          <p:cNvSpPr/>
          <p:nvPr/>
        </p:nvSpPr>
        <p:spPr>
          <a:xfrm>
            <a:off x="4815050" y="2834100"/>
            <a:ext cx="1684200" cy="321900"/>
          </a:xfrm>
          <a:prstGeom prst="roundRect">
            <a:avLst>
              <a:gd fmla="val 50000" name="adj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4" name="Google Shape;704;p63"/>
          <p:cNvSpPr/>
          <p:nvPr/>
        </p:nvSpPr>
        <p:spPr>
          <a:xfrm>
            <a:off x="357725" y="2838738"/>
            <a:ext cx="1364400" cy="321900"/>
          </a:xfrm>
          <a:prstGeom prst="roundRect">
            <a:avLst>
              <a:gd fmla="val 50000" name="adj"/>
            </a:avLst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5" name="Google Shape;705;p63"/>
          <p:cNvSpPr/>
          <p:nvPr/>
        </p:nvSpPr>
        <p:spPr>
          <a:xfrm>
            <a:off x="4747375" y="610600"/>
            <a:ext cx="2047800" cy="272700"/>
          </a:xfrm>
          <a:prstGeom prst="roundRect">
            <a:avLst>
              <a:gd fmla="val 50000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6" name="Google Shape;706;p63"/>
          <p:cNvSpPr txBox="1"/>
          <p:nvPr>
            <p:ph idx="5" type="subTitle"/>
          </p:nvPr>
        </p:nvSpPr>
        <p:spPr>
          <a:xfrm>
            <a:off x="586740" y="184700"/>
            <a:ext cx="36963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r>
              <a:rPr lang="en"/>
              <a:t>Scene Reconstruction</a:t>
            </a:r>
            <a:endParaRPr/>
          </a:p>
        </p:txBody>
      </p:sp>
      <p:sp>
        <p:nvSpPr>
          <p:cNvPr id="707" name="Google Shape;707;p63"/>
          <p:cNvSpPr txBox="1"/>
          <p:nvPr>
            <p:ph idx="3" type="subTitle"/>
          </p:nvPr>
        </p:nvSpPr>
        <p:spPr>
          <a:xfrm>
            <a:off x="259625" y="612975"/>
            <a:ext cx="1108800" cy="28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180000" spcFirstLastPara="1" rIns="180000" wrap="square" tIns="0">
            <a:normAutofit fontScale="62500"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en"/>
              <a:t>Inspecting</a:t>
            </a:r>
            <a:endParaRPr/>
          </a:p>
        </p:txBody>
      </p:sp>
      <p:sp>
        <p:nvSpPr>
          <p:cNvPr id="708" name="Google Shape;708;p63"/>
          <p:cNvSpPr txBox="1"/>
          <p:nvPr>
            <p:ph idx="6" type="subTitle"/>
          </p:nvPr>
        </p:nvSpPr>
        <p:spPr>
          <a:xfrm>
            <a:off x="4709450" y="610600"/>
            <a:ext cx="2048400" cy="2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180000" spcFirstLastPara="1" rIns="180000" wrap="square" tIns="0">
            <a:normAutofit fontScale="85000" lnSpcReduction="20000"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en"/>
              <a:t>All clues collected</a:t>
            </a:r>
            <a:endParaRPr/>
          </a:p>
        </p:txBody>
      </p:sp>
      <p:sp>
        <p:nvSpPr>
          <p:cNvPr id="709" name="Google Shape;709;p63"/>
          <p:cNvSpPr txBox="1"/>
          <p:nvPr>
            <p:ph idx="2" type="subTitle"/>
          </p:nvPr>
        </p:nvSpPr>
        <p:spPr>
          <a:xfrm>
            <a:off x="357725" y="2858687"/>
            <a:ext cx="1470000" cy="28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180000" spcFirstLastPara="1" rIns="180000" wrap="square" tIns="0">
            <a:normAutofit fontScale="62500"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en"/>
              <a:t>Reconstructing</a:t>
            </a:r>
            <a:endParaRPr/>
          </a:p>
        </p:txBody>
      </p:sp>
      <p:sp>
        <p:nvSpPr>
          <p:cNvPr id="710" name="Google Shape;710;p63"/>
          <p:cNvSpPr txBox="1"/>
          <p:nvPr>
            <p:ph idx="8" type="subTitle"/>
          </p:nvPr>
        </p:nvSpPr>
        <p:spPr>
          <a:xfrm>
            <a:off x="4815050" y="2858675"/>
            <a:ext cx="1684200" cy="321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180000" spcFirstLastPara="1" rIns="180000" wrap="square" tIns="0">
            <a:normAutofit fontScale="55000"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en"/>
              <a:t>Next room unlocked</a:t>
            </a:r>
            <a:endParaRPr/>
          </a:p>
        </p:txBody>
      </p:sp>
      <p:pic>
        <p:nvPicPr>
          <p:cNvPr id="711" name="Google Shape;711;p63" title="reconstructing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87625" y="3208600"/>
            <a:ext cx="2636052" cy="1462174"/>
          </a:xfrm>
          <a:prstGeom prst="rect">
            <a:avLst/>
          </a:prstGeom>
          <a:noFill/>
          <a:ln>
            <a:noFill/>
          </a:ln>
        </p:spPr>
      </p:pic>
      <p:pic>
        <p:nvPicPr>
          <p:cNvPr id="712" name="Google Shape;712;p63" title="inspectingtheclue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87625" y="1056001"/>
            <a:ext cx="2499901" cy="1387876"/>
          </a:xfrm>
          <a:prstGeom prst="rect">
            <a:avLst/>
          </a:prstGeom>
          <a:noFill/>
          <a:ln>
            <a:noFill/>
          </a:ln>
        </p:spPr>
      </p:pic>
      <p:pic>
        <p:nvPicPr>
          <p:cNvPr id="713" name="Google Shape;713;p63" title="allcollected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482450" y="1020785"/>
            <a:ext cx="2636052" cy="1458304"/>
          </a:xfrm>
          <a:prstGeom prst="rect">
            <a:avLst/>
          </a:prstGeom>
          <a:noFill/>
          <a:ln>
            <a:noFill/>
          </a:ln>
        </p:spPr>
      </p:pic>
      <p:pic>
        <p:nvPicPr>
          <p:cNvPr id="714" name="Google Shape;714;p63" title="lastscreen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421200" y="3189637"/>
            <a:ext cx="2697298" cy="1500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8" name="Shape 7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9" name="Google Shape;719;p64"/>
          <p:cNvSpPr txBox="1"/>
          <p:nvPr>
            <p:ph idx="1" type="subTitle"/>
          </p:nvPr>
        </p:nvSpPr>
        <p:spPr>
          <a:xfrm>
            <a:off x="1195500" y="217400"/>
            <a:ext cx="1676700" cy="35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"/>
              <a:t>Memory Wall System</a:t>
            </a:r>
            <a:endParaRPr/>
          </a:p>
        </p:txBody>
      </p:sp>
      <p:sp>
        <p:nvSpPr>
          <p:cNvPr id="720" name="Google Shape;720;p64"/>
          <p:cNvSpPr txBox="1"/>
          <p:nvPr/>
        </p:nvSpPr>
        <p:spPr>
          <a:xfrm>
            <a:off x="699300" y="805975"/>
            <a:ext cx="8444700" cy="36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298450" lvl="0" marL="45720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➔"/>
            </a:pPr>
            <a:r>
              <a:rPr lang="en" sz="1100">
                <a:solidFill>
                  <a:schemeClr val="dk1"/>
                </a:solidFill>
              </a:rPr>
              <a:t>Cloud-backed memory board where players can read, create, and delete notes.</a:t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➔"/>
            </a:pPr>
            <a:r>
              <a:rPr lang="en" sz="1100">
                <a:solidFill>
                  <a:schemeClr val="dk1"/>
                </a:solidFill>
              </a:rPr>
              <a:t>Notes persist across loops and</a:t>
            </a:r>
            <a:r>
              <a:rPr b="1" lang="en" sz="1100">
                <a:solidFill>
                  <a:schemeClr val="dk1"/>
                </a:solidFill>
              </a:rPr>
              <a:t> across game sessions</a:t>
            </a:r>
            <a:r>
              <a:rPr lang="en" sz="1100">
                <a:solidFill>
                  <a:schemeClr val="dk1"/>
                </a:solidFill>
              </a:rPr>
              <a:t>, stored on a remote database.</a:t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➔"/>
            </a:pPr>
            <a:r>
              <a:rPr b="1" lang="en" sz="1100">
                <a:solidFill>
                  <a:schemeClr val="dk1"/>
                </a:solidFill>
              </a:rPr>
              <a:t>Player Interaction:</a:t>
            </a:r>
            <a:r>
              <a:rPr lang="en" sz="1100">
                <a:solidFill>
                  <a:schemeClr val="dk1"/>
                </a:solidFill>
              </a:rPr>
              <a:t> Approaching the wall shows </a:t>
            </a:r>
            <a:r>
              <a:rPr i="1" lang="en" sz="1100">
                <a:solidFill>
                  <a:schemeClr val="dk1"/>
                </a:solidFill>
              </a:rPr>
              <a:t>“Press E”</a:t>
            </a:r>
            <a:r>
              <a:rPr lang="en" sz="1100">
                <a:solidFill>
                  <a:schemeClr val="dk1"/>
                </a:solidFill>
              </a:rPr>
              <a:t> to open the UI (unchanged).</a:t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➔"/>
            </a:pPr>
            <a:r>
              <a:rPr b="1" i="0" lang="en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UI Features:</a:t>
            </a:r>
            <a:endParaRPr b="1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◆"/>
            </a:pPr>
            <a:r>
              <a:rPr lang="en" sz="1100">
                <a:solidFill>
                  <a:schemeClr val="dk1"/>
                </a:solidFill>
              </a:rPr>
              <a:t>View past notes per loop (server-filtered).</a:t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◆"/>
            </a:pPr>
            <a:r>
              <a:rPr b="0" i="0" lang="en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Double-click to read full message</a:t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◆"/>
            </a:pPr>
            <a:r>
              <a:rPr b="0" i="0" lang="en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Add new notes using word-category system</a:t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◆"/>
            </a:pPr>
            <a:r>
              <a:rPr b="0" i="0" lang="en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" sz="1100">
                <a:solidFill>
                  <a:schemeClr val="dk1"/>
                </a:solidFill>
              </a:rPr>
              <a:t>Delete only your own notes (server-validated).</a:t>
            </a:r>
            <a:endParaRPr sz="1100">
              <a:solidFill>
                <a:schemeClr val="dk1"/>
              </a:solidFill>
            </a:endParaRPr>
          </a:p>
          <a:p>
            <a:pPr indent="-29845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◆"/>
            </a:pPr>
            <a:r>
              <a:rPr lang="en" sz="1100">
                <a:solidFill>
                  <a:schemeClr val="dk1"/>
                </a:solidFill>
              </a:rPr>
              <a:t>UI layout and interactions remain identical to the previous version.</a:t>
            </a:r>
            <a:endParaRPr sz="1100">
              <a:solidFill>
                <a:schemeClr val="dk1"/>
              </a:solidFill>
            </a:endParaRPr>
          </a:p>
          <a:p>
            <a:pPr indent="-29845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◆"/>
            </a:pPr>
            <a:r>
              <a:rPr lang="en" sz="1100">
                <a:solidFill>
                  <a:schemeClr val="dk1"/>
                </a:solidFill>
              </a:rPr>
              <a:t>Players can create messages with a maximum of 10 words.</a:t>
            </a:r>
            <a:endParaRPr sz="1100">
              <a:solidFill>
                <a:schemeClr val="dk1"/>
              </a:solidFill>
            </a:endParaRPr>
          </a:p>
          <a:p>
            <a:pPr indent="-2984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➔"/>
            </a:pPr>
            <a:r>
              <a:rPr b="1" i="0" lang="en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Technical:</a:t>
            </a:r>
            <a:endParaRPr b="1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◆"/>
            </a:pPr>
            <a:r>
              <a:rPr lang="en" sz="1100">
                <a:solidFill>
                  <a:schemeClr val="dk1"/>
                </a:solidFill>
              </a:rPr>
              <a:t>Fully migrated from local JSON storage → </a:t>
            </a:r>
            <a:r>
              <a:rPr b="1" lang="en" sz="1100">
                <a:solidFill>
                  <a:schemeClr val="dk1"/>
                </a:solidFill>
              </a:rPr>
              <a:t>Supabase PostgreSQL backend</a:t>
            </a:r>
            <a:r>
              <a:rPr lang="en" sz="1100">
                <a:solidFill>
                  <a:schemeClr val="dk1"/>
                </a:solidFill>
              </a:rPr>
              <a:t>.</a:t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◆"/>
            </a:pPr>
            <a:r>
              <a:rPr lang="en" sz="1100">
                <a:solidFill>
                  <a:schemeClr val="dk1"/>
                </a:solidFill>
              </a:rPr>
              <a:t>All notes retrieved, inserted, and deleted via RESTful API calls.</a:t>
            </a:r>
            <a:endParaRPr sz="1100">
              <a:solidFill>
                <a:schemeClr val="dk1"/>
              </a:solidFill>
            </a:endParaRPr>
          </a:p>
          <a:p>
            <a:pPr indent="-29845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◆"/>
            </a:pPr>
            <a:r>
              <a:rPr lang="en" sz="1100">
                <a:solidFill>
                  <a:schemeClr val="dk1"/>
                </a:solidFill>
              </a:rPr>
              <a:t>Cloud-hosted database ensures persistent, scalable, multi-session data.</a:t>
            </a:r>
            <a:endParaRPr sz="1100">
              <a:solidFill>
                <a:schemeClr val="dk1"/>
              </a:solidFill>
            </a:endParaRPr>
          </a:p>
          <a:p>
            <a:pPr indent="-29845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◆"/>
            </a:pPr>
            <a:r>
              <a:rPr lang="en" sz="1100">
                <a:solidFill>
                  <a:schemeClr val="dk1"/>
                </a:solidFill>
              </a:rPr>
              <a:t>Improved data integrity: deletion restricted by player name on server</a:t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4" name="Shape 7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5" name="Google Shape;725;p65"/>
          <p:cNvSpPr/>
          <p:nvPr/>
        </p:nvSpPr>
        <p:spPr>
          <a:xfrm rot="5400000">
            <a:off x="1238857" y="1711850"/>
            <a:ext cx="2208600" cy="4341600"/>
          </a:xfrm>
          <a:prstGeom prst="roundRect">
            <a:avLst>
              <a:gd fmla="val 5925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</p:txBody>
      </p:sp>
      <p:sp>
        <p:nvSpPr>
          <p:cNvPr id="726" name="Google Shape;726;p65"/>
          <p:cNvSpPr/>
          <p:nvPr/>
        </p:nvSpPr>
        <p:spPr>
          <a:xfrm rot="5400000">
            <a:off x="1274107" y="-573272"/>
            <a:ext cx="2138100" cy="4341600"/>
          </a:xfrm>
          <a:prstGeom prst="roundRect">
            <a:avLst>
              <a:gd fmla="val 5925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highlight>
                <a:srgbClr val="1155CC"/>
              </a:highlight>
              <a:latin typeface="Hanken Grotesk"/>
              <a:ea typeface="Hanken Grotesk"/>
              <a:cs typeface="Hanken Grotesk"/>
              <a:sym typeface="Hanken Grotesk"/>
            </a:endParaRPr>
          </a:p>
        </p:txBody>
      </p:sp>
      <p:sp>
        <p:nvSpPr>
          <p:cNvPr id="727" name="Google Shape;727;p65"/>
          <p:cNvSpPr/>
          <p:nvPr/>
        </p:nvSpPr>
        <p:spPr>
          <a:xfrm rot="5400000">
            <a:off x="5731432" y="-574447"/>
            <a:ext cx="2138100" cy="4341600"/>
          </a:xfrm>
          <a:prstGeom prst="roundRect">
            <a:avLst>
              <a:gd fmla="val 5925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</p:txBody>
      </p:sp>
      <p:sp>
        <p:nvSpPr>
          <p:cNvPr id="728" name="Google Shape;728;p65"/>
          <p:cNvSpPr/>
          <p:nvPr/>
        </p:nvSpPr>
        <p:spPr>
          <a:xfrm rot="5400000">
            <a:off x="5697675" y="1710350"/>
            <a:ext cx="2205600" cy="4341600"/>
          </a:xfrm>
          <a:prstGeom prst="roundRect">
            <a:avLst>
              <a:gd fmla="val 5925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Hanken Grotesk"/>
              <a:ea typeface="Hanken Grotesk"/>
              <a:cs typeface="Hanken Grotesk"/>
              <a:sym typeface="Hanken Grotesk"/>
            </a:endParaRPr>
          </a:p>
        </p:txBody>
      </p:sp>
      <p:sp>
        <p:nvSpPr>
          <p:cNvPr id="729" name="Google Shape;729;p65"/>
          <p:cNvSpPr txBox="1"/>
          <p:nvPr>
            <p:ph idx="5" type="subTitle"/>
          </p:nvPr>
        </p:nvSpPr>
        <p:spPr>
          <a:xfrm>
            <a:off x="657150" y="184700"/>
            <a:ext cx="36258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r>
              <a:rPr lang="en"/>
              <a:t>Memory Wall</a:t>
            </a:r>
            <a:endParaRPr/>
          </a:p>
        </p:txBody>
      </p:sp>
      <p:pic>
        <p:nvPicPr>
          <p:cNvPr id="730" name="Google Shape;730;p6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80899" y="892400"/>
            <a:ext cx="2274359" cy="1715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31" name="Google Shape;731;p6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033475" y="3161250"/>
            <a:ext cx="2873150" cy="1627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32" name="Google Shape;732;p6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273562" y="3161263"/>
            <a:ext cx="3184975" cy="1794250"/>
          </a:xfrm>
          <a:prstGeom prst="rect">
            <a:avLst/>
          </a:prstGeom>
          <a:noFill/>
          <a:ln>
            <a:noFill/>
          </a:ln>
        </p:spPr>
      </p:pic>
      <p:sp>
        <p:nvSpPr>
          <p:cNvPr id="733" name="Google Shape;733;p65"/>
          <p:cNvSpPr/>
          <p:nvPr/>
        </p:nvSpPr>
        <p:spPr>
          <a:xfrm>
            <a:off x="247950" y="568075"/>
            <a:ext cx="1104600" cy="257400"/>
          </a:xfrm>
          <a:prstGeom prst="roundRect">
            <a:avLst>
              <a:gd fmla="val 50000" name="adj"/>
            </a:avLst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4" name="Google Shape;734;p65"/>
          <p:cNvSpPr txBox="1"/>
          <p:nvPr/>
        </p:nvSpPr>
        <p:spPr>
          <a:xfrm>
            <a:off x="298950" y="528175"/>
            <a:ext cx="1002600" cy="33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en" sz="1700" u="none" cap="none" strike="noStrike">
                <a:solidFill>
                  <a:schemeClr val="dk1"/>
                </a:solidFill>
                <a:latin typeface="Neuton Light"/>
                <a:ea typeface="Neuton Light"/>
                <a:cs typeface="Neuton Light"/>
                <a:sym typeface="Neuton Light"/>
              </a:rPr>
              <a:t>3D Model</a:t>
            </a:r>
            <a:endParaRPr b="0" i="0" sz="1700" u="none" cap="none" strike="noStrike">
              <a:solidFill>
                <a:schemeClr val="dk1"/>
              </a:solidFill>
              <a:latin typeface="Neuton Light"/>
              <a:ea typeface="Neuton Light"/>
              <a:cs typeface="Neuton Light"/>
              <a:sym typeface="Neuton Light"/>
            </a:endParaRPr>
          </a:p>
        </p:txBody>
      </p:sp>
      <p:pic>
        <p:nvPicPr>
          <p:cNvPr id="735" name="Google Shape;735;p65" title="2.png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205238" y="825475"/>
            <a:ext cx="3190480" cy="1794249"/>
          </a:xfrm>
          <a:prstGeom prst="rect">
            <a:avLst/>
          </a:prstGeom>
          <a:noFill/>
          <a:ln>
            <a:noFill/>
          </a:ln>
        </p:spPr>
      </p:pic>
      <p:sp>
        <p:nvSpPr>
          <p:cNvPr id="736" name="Google Shape;736;p65"/>
          <p:cNvSpPr/>
          <p:nvPr/>
        </p:nvSpPr>
        <p:spPr>
          <a:xfrm>
            <a:off x="247950" y="2876250"/>
            <a:ext cx="1801800" cy="257400"/>
          </a:xfrm>
          <a:prstGeom prst="roundRect">
            <a:avLst>
              <a:gd fmla="val 50000" name="adj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7" name="Google Shape;737;p65"/>
          <p:cNvSpPr/>
          <p:nvPr/>
        </p:nvSpPr>
        <p:spPr>
          <a:xfrm>
            <a:off x="4743650" y="568075"/>
            <a:ext cx="1871100" cy="257400"/>
          </a:xfrm>
          <a:prstGeom prst="roundRect">
            <a:avLst>
              <a:gd fmla="val 50000" name="adj"/>
            </a:avLst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8" name="Google Shape;738;p65"/>
          <p:cNvSpPr txBox="1"/>
          <p:nvPr/>
        </p:nvSpPr>
        <p:spPr>
          <a:xfrm>
            <a:off x="4629675" y="528475"/>
            <a:ext cx="2110800" cy="29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en" sz="1700" u="none" cap="none" strike="noStrike">
                <a:solidFill>
                  <a:schemeClr val="dk1"/>
                </a:solidFill>
                <a:latin typeface="Neuton Light"/>
                <a:ea typeface="Neuton Light"/>
                <a:cs typeface="Neuton Light"/>
                <a:sym typeface="Neuton Light"/>
              </a:rPr>
              <a:t>Notes Overview Page</a:t>
            </a:r>
            <a:endParaRPr b="0" i="0" sz="1700" u="none" cap="none" strike="noStrike">
              <a:solidFill>
                <a:schemeClr val="dk1"/>
              </a:solidFill>
              <a:latin typeface="Neuton Light"/>
              <a:ea typeface="Neuton Light"/>
              <a:cs typeface="Neuton Light"/>
              <a:sym typeface="Neuton Light"/>
            </a:endParaRPr>
          </a:p>
        </p:txBody>
      </p:sp>
      <p:sp>
        <p:nvSpPr>
          <p:cNvPr id="739" name="Google Shape;739;p65"/>
          <p:cNvSpPr txBox="1"/>
          <p:nvPr/>
        </p:nvSpPr>
        <p:spPr>
          <a:xfrm>
            <a:off x="247950" y="2856450"/>
            <a:ext cx="1770300" cy="29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en" sz="1700" u="none" cap="none" strike="noStrike">
                <a:solidFill>
                  <a:schemeClr val="dk1"/>
                </a:solidFill>
                <a:latin typeface="Neuton Light"/>
                <a:ea typeface="Neuton Light"/>
                <a:cs typeface="Neuton Light"/>
                <a:sym typeface="Neuton Light"/>
              </a:rPr>
              <a:t>Detailed Note View</a:t>
            </a:r>
            <a:endParaRPr b="0" i="0" sz="1700" u="none" cap="none" strike="noStrike">
              <a:solidFill>
                <a:schemeClr val="dk1"/>
              </a:solidFill>
              <a:latin typeface="Neuton Light"/>
              <a:ea typeface="Neuton Light"/>
              <a:cs typeface="Neuton Light"/>
              <a:sym typeface="Neuton Light"/>
            </a:endParaRPr>
          </a:p>
        </p:txBody>
      </p:sp>
      <p:sp>
        <p:nvSpPr>
          <p:cNvPr id="740" name="Google Shape;740;p65"/>
          <p:cNvSpPr/>
          <p:nvPr/>
        </p:nvSpPr>
        <p:spPr>
          <a:xfrm>
            <a:off x="4778300" y="2876250"/>
            <a:ext cx="1454700" cy="257400"/>
          </a:xfrm>
          <a:prstGeom prst="roundRect">
            <a:avLst>
              <a:gd fmla="val 50000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1" name="Google Shape;741;p65"/>
          <p:cNvSpPr txBox="1"/>
          <p:nvPr/>
        </p:nvSpPr>
        <p:spPr>
          <a:xfrm>
            <a:off x="4692250" y="2856450"/>
            <a:ext cx="1589700" cy="29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en" sz="1700" u="none" cap="none" strike="noStrike">
                <a:solidFill>
                  <a:schemeClr val="dk1"/>
                </a:solidFill>
                <a:latin typeface="Neuton Light"/>
                <a:ea typeface="Neuton Light"/>
                <a:cs typeface="Neuton Light"/>
                <a:sym typeface="Neuton Light"/>
              </a:rPr>
              <a:t>Add Note Panel</a:t>
            </a:r>
            <a:endParaRPr b="0" i="0" sz="1700" u="none" cap="none" strike="noStrike">
              <a:solidFill>
                <a:schemeClr val="dk1"/>
              </a:solidFill>
              <a:latin typeface="Neuton Light"/>
              <a:ea typeface="Neuton Light"/>
              <a:cs typeface="Neuton Light"/>
              <a:sym typeface="Neuton Ligh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5" name="Shape 7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6" name="Google Shape;746;p66"/>
          <p:cNvSpPr txBox="1"/>
          <p:nvPr>
            <p:ph idx="1" type="subTitle"/>
          </p:nvPr>
        </p:nvSpPr>
        <p:spPr>
          <a:xfrm>
            <a:off x="603150" y="636400"/>
            <a:ext cx="1676700" cy="35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b="1" lang="en" sz="1700"/>
              <a:t>Puzzles</a:t>
            </a:r>
            <a:endParaRPr b="1" sz="1700"/>
          </a:p>
        </p:txBody>
      </p:sp>
      <p:sp>
        <p:nvSpPr>
          <p:cNvPr id="747" name="Google Shape;747;p66"/>
          <p:cNvSpPr txBox="1"/>
          <p:nvPr/>
        </p:nvSpPr>
        <p:spPr>
          <a:xfrm>
            <a:off x="504250" y="1094950"/>
            <a:ext cx="2928600" cy="166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➔"/>
            </a:pPr>
            <a:r>
              <a:rPr lang="en" sz="1100">
                <a:solidFill>
                  <a:schemeClr val="dk1"/>
                </a:solidFill>
              </a:rPr>
              <a:t>Computer Science</a:t>
            </a:r>
            <a:endParaRPr b="1" sz="1100">
              <a:solidFill>
                <a:schemeClr val="dk1"/>
              </a:solidFill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➔"/>
            </a:pPr>
            <a:r>
              <a:rPr lang="en" sz="1100">
                <a:solidFill>
                  <a:schemeClr val="dk1"/>
                </a:solidFill>
              </a:rPr>
              <a:t>Physics</a:t>
            </a:r>
            <a:endParaRPr sz="1100">
              <a:solidFill>
                <a:schemeClr val="dk1"/>
              </a:solidFill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➔"/>
            </a:pPr>
            <a:r>
              <a:rPr lang="en" sz="1100">
                <a:solidFill>
                  <a:schemeClr val="dk1"/>
                </a:solidFill>
              </a:rPr>
              <a:t>Biology</a:t>
            </a:r>
            <a:endParaRPr sz="11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br>
              <a:rPr b="1" lang="en" sz="1100">
                <a:solidFill>
                  <a:schemeClr val="dk1"/>
                </a:solidFill>
              </a:rPr>
            </a:br>
            <a:endParaRPr sz="1100">
              <a:solidFill>
                <a:schemeClr val="dk1"/>
              </a:solidFill>
            </a:endParaRPr>
          </a:p>
          <a:p>
            <a:pPr indent="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48" name="Google Shape;748;p6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3150" y="2810697"/>
            <a:ext cx="2096021" cy="1855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749" name="Google Shape;749;p6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903538" y="2810700"/>
            <a:ext cx="2470867" cy="1855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50" name="Google Shape;750;p6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578764" y="2810700"/>
            <a:ext cx="3265786" cy="1828299"/>
          </a:xfrm>
          <a:prstGeom prst="rect">
            <a:avLst/>
          </a:prstGeom>
          <a:noFill/>
          <a:ln>
            <a:noFill/>
          </a:ln>
        </p:spPr>
      </p:pic>
      <p:pic>
        <p:nvPicPr>
          <p:cNvPr id="751" name="Google Shape;751;p6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572000" y="1057600"/>
            <a:ext cx="4189275" cy="1568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5" name="Shape 7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6" name="Google Shape;756;p67"/>
          <p:cNvSpPr txBox="1"/>
          <p:nvPr>
            <p:ph idx="1" type="subTitle"/>
          </p:nvPr>
        </p:nvSpPr>
        <p:spPr>
          <a:xfrm>
            <a:off x="1195500" y="217400"/>
            <a:ext cx="1676700" cy="35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25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en"/>
              <a:t>Computer Game Puzzle</a:t>
            </a:r>
            <a:endParaRPr/>
          </a:p>
        </p:txBody>
      </p:sp>
      <p:cxnSp>
        <p:nvCxnSpPr>
          <p:cNvPr id="757" name="Google Shape;757;p67"/>
          <p:cNvCxnSpPr/>
          <p:nvPr/>
        </p:nvCxnSpPr>
        <p:spPr>
          <a:xfrm rot="10800000">
            <a:off x="593700" y="3575100"/>
            <a:ext cx="79482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758" name="Google Shape;758;p67"/>
          <p:cNvSpPr txBox="1"/>
          <p:nvPr/>
        </p:nvSpPr>
        <p:spPr>
          <a:xfrm>
            <a:off x="699300" y="805975"/>
            <a:ext cx="5186400" cy="166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➔"/>
            </a:pPr>
            <a:r>
              <a:rPr lang="en" sz="1100">
                <a:solidFill>
                  <a:schemeClr val="dk1"/>
                </a:solidFill>
              </a:rPr>
              <a:t>Interact with a </a:t>
            </a:r>
            <a:r>
              <a:rPr b="1" lang="en" sz="1100">
                <a:solidFill>
                  <a:schemeClr val="dk1"/>
                </a:solidFill>
              </a:rPr>
              <a:t>computer terminal </a:t>
            </a:r>
            <a:r>
              <a:rPr lang="en" sz="1100">
                <a:solidFill>
                  <a:schemeClr val="dk1"/>
                </a:solidFill>
              </a:rPr>
              <a:t>to</a:t>
            </a:r>
            <a:r>
              <a:rPr b="1" lang="en" sz="1100">
                <a:solidFill>
                  <a:schemeClr val="dk1"/>
                </a:solidFill>
              </a:rPr>
              <a:t> </a:t>
            </a:r>
            <a:r>
              <a:rPr lang="en" sz="1100">
                <a:solidFill>
                  <a:schemeClr val="dk1"/>
                </a:solidFill>
              </a:rPr>
              <a:t>Open a </a:t>
            </a:r>
            <a:r>
              <a:rPr b="1" lang="en" sz="1100">
                <a:solidFill>
                  <a:schemeClr val="dk1"/>
                </a:solidFill>
              </a:rPr>
              <a:t>corrupted Bubble Sort</a:t>
            </a:r>
            <a:endParaRPr b="1" sz="1100">
              <a:solidFill>
                <a:schemeClr val="dk1"/>
              </a:solidFill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➔"/>
            </a:pPr>
            <a:r>
              <a:rPr b="1" lang="en" sz="1100">
                <a:solidFill>
                  <a:schemeClr val="dk1"/>
                </a:solidFill>
              </a:rPr>
              <a:t>Drag &amp; drop</a:t>
            </a:r>
            <a:r>
              <a:rPr lang="en" sz="1100">
                <a:solidFill>
                  <a:schemeClr val="dk1"/>
                </a:solidFill>
              </a:rPr>
              <a:t> code blocks in correct slots</a:t>
            </a:r>
            <a:endParaRPr sz="1100">
              <a:solidFill>
                <a:schemeClr val="dk1"/>
              </a:solidFill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➔"/>
            </a:pPr>
            <a:r>
              <a:rPr lang="en" sz="1100">
                <a:solidFill>
                  <a:schemeClr val="dk1"/>
                </a:solidFill>
              </a:rPr>
              <a:t>Rebuild the correct order</a:t>
            </a:r>
            <a:endParaRPr sz="11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br>
              <a:rPr b="1" lang="en" sz="1100">
                <a:solidFill>
                  <a:schemeClr val="dk1"/>
                </a:solidFill>
              </a:rPr>
            </a:br>
            <a:r>
              <a:rPr lang="en" sz="1100">
                <a:solidFill>
                  <a:schemeClr val="dk1"/>
                </a:solidFill>
              </a:rPr>
              <a:t>Earn a </a:t>
            </a:r>
            <a:r>
              <a:rPr b="1" lang="en" sz="1100">
                <a:solidFill>
                  <a:schemeClr val="dk1"/>
                </a:solidFill>
              </a:rPr>
              <a:t>digit</a:t>
            </a:r>
            <a:r>
              <a:rPr lang="en" sz="1100">
                <a:solidFill>
                  <a:schemeClr val="dk1"/>
                </a:solidFill>
              </a:rPr>
              <a:t> of the forgotten pincode</a:t>
            </a:r>
            <a:endParaRPr sz="1100">
              <a:solidFill>
                <a:schemeClr val="dk1"/>
              </a:solidFill>
            </a:endParaRPr>
          </a:p>
          <a:p>
            <a:pPr indent="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59" name="Google Shape;759;p67" title="bubblesort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31775" y="1203175"/>
            <a:ext cx="4253681" cy="2371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TRATEGIC PITCH PRESENTATION">
  <a:themeElements>
    <a:clrScheme name="Simple Light">
      <a:dk1>
        <a:srgbClr val="000000"/>
      </a:dk1>
      <a:lt1>
        <a:srgbClr val="FAFAFA"/>
      </a:lt1>
      <a:dk2>
        <a:srgbClr val="CCCCCC"/>
      </a:dk2>
      <a:lt2>
        <a:srgbClr val="F3F3F3"/>
      </a:lt2>
      <a:accent1>
        <a:srgbClr val="FBE2C4"/>
      </a:accent1>
      <a:accent2>
        <a:srgbClr val="FFCCE4"/>
      </a:accent2>
      <a:accent3>
        <a:srgbClr val="C0E9FF"/>
      </a:accent3>
      <a:accent4>
        <a:srgbClr val="D2FD78"/>
      </a:accent4>
      <a:accent5>
        <a:srgbClr val="FAEA32"/>
      </a:accent5>
      <a:accent6>
        <a:srgbClr val="CBB2FE"/>
      </a:accent6>
      <a:hlink>
        <a:srgbClr val="C0E9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