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7" roundtripDataSignature="AMtx7mhb37e4j6M9BQYFurftBgTHnPJ03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customschemas.google.com/relationships/presentationmetadata" Target="metadata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" name="Google Shape;8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Giorgi, Baran, Alexandra</a:t>
            </a:r>
            <a:endParaRPr/>
          </a:p>
        </p:txBody>
      </p:sp>
      <p:sp>
        <p:nvSpPr>
          <p:cNvPr id="88" name="Google Shape;8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575a9eea11_3_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5" name="Google Shape;165;g3575a9eea11_3_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g3575a9eea11_3_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3575a9eea11_2_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g3575a9eea11_2_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5" name="Google Shape;95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2" name="Google Shape;102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1" name="Google Shape;121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8" name="Google Shape;128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575a9eea11_4_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0" name="Google Shape;140;g3575a9eea11_4_1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g3575a9eea11_4_1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2"/>
          <p:cNvSpPr txBox="1"/>
          <p:nvPr>
            <p:ph type="ctrTitle"/>
          </p:nvPr>
        </p:nvSpPr>
        <p:spPr>
          <a:xfrm>
            <a:off x="1065213" y="304800"/>
            <a:ext cx="7091361" cy="279390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  <a:defRPr sz="6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2"/>
          <p:cNvSpPr txBox="1"/>
          <p:nvPr>
            <p:ph idx="1" type="subTitle"/>
          </p:nvPr>
        </p:nvSpPr>
        <p:spPr>
          <a:xfrm>
            <a:off x="1065213" y="3108804"/>
            <a:ext cx="7091361" cy="8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920"/>
              <a:buNone/>
              <a:defRPr sz="2400">
                <a:solidFill>
                  <a:schemeClr val="accent2"/>
                </a:solidFill>
              </a:defRPr>
            </a:lvl1pPr>
            <a:lvl2pPr lvl="1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sz="1600"/>
            </a:lvl9pPr>
          </a:lstStyle>
          <a:p/>
        </p:txBody>
      </p:sp>
      <p:sp>
        <p:nvSpPr>
          <p:cNvPr id="18" name="Google Shape;18;p12"/>
          <p:cNvSpPr txBox="1"/>
          <p:nvPr>
            <p:ph idx="10" type="dt"/>
          </p:nvPr>
        </p:nvSpPr>
        <p:spPr>
          <a:xfrm>
            <a:off x="253576" y="6505078"/>
            <a:ext cx="964036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2"/>
          <p:cNvSpPr txBox="1"/>
          <p:nvPr>
            <p:ph idx="11" type="ftr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2"/>
          <p:cNvSpPr txBox="1"/>
          <p:nvPr>
            <p:ph idx="12" type="sldNum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1"/>
          <p:cNvSpPr txBox="1"/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21"/>
          <p:cNvSpPr txBox="1"/>
          <p:nvPr>
            <p:ph idx="1" type="body"/>
          </p:nvPr>
        </p:nvSpPr>
        <p:spPr>
          <a:xfrm rot="5400000">
            <a:off x="4837113" y="-1028700"/>
            <a:ext cx="4114800" cy="937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1pPr>
            <a:lvl2pPr indent="-32004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2pPr>
            <a:lvl3pPr indent="-320039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3pPr>
            <a:lvl4pPr indent="-320039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4pPr>
            <a:lvl5pPr indent="-320039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5pPr>
            <a:lvl6pPr indent="-320039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6pPr>
            <a:lvl7pPr indent="-320039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7pPr>
            <a:lvl8pPr indent="-32004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8pPr>
            <a:lvl9pPr indent="-32004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9pPr>
          </a:lstStyle>
          <a:p/>
        </p:txBody>
      </p:sp>
      <p:sp>
        <p:nvSpPr>
          <p:cNvPr id="76" name="Google Shape;76;p21"/>
          <p:cNvSpPr txBox="1"/>
          <p:nvPr>
            <p:ph idx="10" type="dt"/>
          </p:nvPr>
        </p:nvSpPr>
        <p:spPr>
          <a:xfrm>
            <a:off x="253576" y="6505078"/>
            <a:ext cx="964036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1"/>
          <p:cNvSpPr txBox="1"/>
          <p:nvPr>
            <p:ph idx="11" type="ftr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1"/>
          <p:cNvSpPr txBox="1"/>
          <p:nvPr>
            <p:ph idx="12" type="sldNum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2"/>
          <p:cNvSpPr txBox="1"/>
          <p:nvPr>
            <p:ph type="title"/>
          </p:nvPr>
        </p:nvSpPr>
        <p:spPr>
          <a:xfrm rot="5400000">
            <a:off x="8017814" y="2152001"/>
            <a:ext cx="5410200" cy="1715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22"/>
          <p:cNvSpPr txBox="1"/>
          <p:nvPr>
            <p:ph idx="1" type="body"/>
          </p:nvPr>
        </p:nvSpPr>
        <p:spPr>
          <a:xfrm rot="5400000">
            <a:off x="3256107" y="-741506"/>
            <a:ext cx="5410200" cy="75028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1pPr>
            <a:lvl2pPr indent="-32004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2pPr>
            <a:lvl3pPr indent="-320039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3pPr>
            <a:lvl4pPr indent="-320039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4pPr>
            <a:lvl5pPr indent="-320039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5pPr>
            <a:lvl6pPr indent="-320039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6pPr>
            <a:lvl7pPr indent="-320039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7pPr>
            <a:lvl8pPr indent="-32004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8pPr>
            <a:lvl9pPr indent="-32004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9pPr>
          </a:lstStyle>
          <a:p/>
        </p:txBody>
      </p:sp>
      <p:sp>
        <p:nvSpPr>
          <p:cNvPr id="82" name="Google Shape;82;p22"/>
          <p:cNvSpPr txBox="1"/>
          <p:nvPr>
            <p:ph idx="10" type="dt"/>
          </p:nvPr>
        </p:nvSpPr>
        <p:spPr>
          <a:xfrm>
            <a:off x="253576" y="6505078"/>
            <a:ext cx="964036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2"/>
          <p:cNvSpPr txBox="1"/>
          <p:nvPr>
            <p:ph idx="11" type="ftr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22"/>
          <p:cNvSpPr txBox="1"/>
          <p:nvPr>
            <p:ph idx="12" type="sldNum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3"/>
          <p:cNvSpPr txBox="1"/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3"/>
          <p:cNvSpPr txBox="1"/>
          <p:nvPr>
            <p:ph idx="1" type="body"/>
          </p:nvPr>
        </p:nvSpPr>
        <p:spPr>
          <a:xfrm>
            <a:off x="2208213" y="1600200"/>
            <a:ext cx="45720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1pPr>
            <a:lvl2pPr indent="-32004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2pPr>
            <a:lvl3pPr indent="-320039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3pPr>
            <a:lvl4pPr indent="-320039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4pPr>
            <a:lvl5pPr indent="-320039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5pPr>
            <a:lvl6pPr indent="-320039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6pPr>
            <a:lvl7pPr indent="-320039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7pPr>
            <a:lvl8pPr indent="-32004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8pPr>
            <a:lvl9pPr indent="-32004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9pPr>
          </a:lstStyle>
          <a:p/>
        </p:txBody>
      </p:sp>
      <p:sp>
        <p:nvSpPr>
          <p:cNvPr id="24" name="Google Shape;24;p13"/>
          <p:cNvSpPr txBox="1"/>
          <p:nvPr>
            <p:ph idx="2" type="body"/>
          </p:nvPr>
        </p:nvSpPr>
        <p:spPr>
          <a:xfrm>
            <a:off x="7008813" y="1600200"/>
            <a:ext cx="45720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1pPr>
            <a:lvl2pPr indent="-32004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2pPr>
            <a:lvl3pPr indent="-320039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3pPr>
            <a:lvl4pPr indent="-320039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4pPr>
            <a:lvl5pPr indent="-320039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5pPr>
            <a:lvl6pPr indent="-320039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6pPr>
            <a:lvl7pPr indent="-320039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7pPr>
            <a:lvl8pPr indent="-32004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8pPr>
            <a:lvl9pPr indent="-32004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9pPr>
          </a:lstStyle>
          <a:p/>
        </p:txBody>
      </p:sp>
      <p:sp>
        <p:nvSpPr>
          <p:cNvPr id="25" name="Google Shape;25;p13"/>
          <p:cNvSpPr txBox="1"/>
          <p:nvPr>
            <p:ph idx="10" type="dt"/>
          </p:nvPr>
        </p:nvSpPr>
        <p:spPr>
          <a:xfrm>
            <a:off x="253576" y="6505078"/>
            <a:ext cx="964036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3"/>
          <p:cNvSpPr txBox="1"/>
          <p:nvPr>
            <p:ph idx="11" type="ftr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3"/>
          <p:cNvSpPr txBox="1"/>
          <p:nvPr>
            <p:ph idx="12" type="sldNum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4"/>
          <p:cNvSpPr txBox="1"/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4"/>
          <p:cNvSpPr txBox="1"/>
          <p:nvPr>
            <p:ph idx="1" type="body"/>
          </p:nvPr>
        </p:nvSpPr>
        <p:spPr>
          <a:xfrm>
            <a:off x="2208213" y="1600200"/>
            <a:ext cx="93726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1pPr>
            <a:lvl2pPr indent="-32004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2pPr>
            <a:lvl3pPr indent="-320039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3pPr>
            <a:lvl4pPr indent="-320039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4pPr>
            <a:lvl5pPr indent="-320039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5pPr>
            <a:lvl6pPr indent="-320039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6pPr>
            <a:lvl7pPr indent="-320039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7pPr>
            <a:lvl8pPr indent="-32004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8pPr>
            <a:lvl9pPr indent="-32004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9pPr>
          </a:lstStyle>
          <a:p/>
        </p:txBody>
      </p:sp>
      <p:sp>
        <p:nvSpPr>
          <p:cNvPr id="31" name="Google Shape;31;p14"/>
          <p:cNvSpPr txBox="1"/>
          <p:nvPr>
            <p:ph idx="10" type="dt"/>
          </p:nvPr>
        </p:nvSpPr>
        <p:spPr>
          <a:xfrm>
            <a:off x="253576" y="6505078"/>
            <a:ext cx="964036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4"/>
          <p:cNvSpPr txBox="1"/>
          <p:nvPr>
            <p:ph idx="11" type="ftr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4"/>
          <p:cNvSpPr txBox="1"/>
          <p:nvPr>
            <p:ph idx="12" type="sldNum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5"/>
          <p:cNvSpPr txBox="1"/>
          <p:nvPr>
            <p:ph type="title"/>
          </p:nvPr>
        </p:nvSpPr>
        <p:spPr>
          <a:xfrm>
            <a:off x="5180013" y="1600200"/>
            <a:ext cx="6400801" cy="24860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  <a:defRPr sz="5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5"/>
          <p:cNvSpPr txBox="1"/>
          <p:nvPr>
            <p:ph idx="1" type="body"/>
          </p:nvPr>
        </p:nvSpPr>
        <p:spPr>
          <a:xfrm>
            <a:off x="5180011" y="4105029"/>
            <a:ext cx="6400801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20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99999"/>
              </a:buClr>
              <a:buSzPts val="1600"/>
              <a:buNone/>
              <a:defRPr sz="2000">
                <a:solidFill>
                  <a:srgbClr val="999999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999999"/>
              </a:buClr>
              <a:buSzPts val="1440"/>
              <a:buNone/>
              <a:defRPr sz="1800">
                <a:solidFill>
                  <a:srgbClr val="999999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999999"/>
              </a:buClr>
              <a:buSzPts val="1280"/>
              <a:buNone/>
              <a:defRPr sz="1600">
                <a:solidFill>
                  <a:srgbClr val="999999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999999"/>
              </a:buClr>
              <a:buSzPts val="1280"/>
              <a:buNone/>
              <a:defRPr sz="1600">
                <a:solidFill>
                  <a:srgbClr val="999999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999999"/>
              </a:buClr>
              <a:buSzPts val="1280"/>
              <a:buNone/>
              <a:defRPr sz="1600">
                <a:solidFill>
                  <a:srgbClr val="999999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999999"/>
              </a:buClr>
              <a:buSzPts val="1280"/>
              <a:buNone/>
              <a:defRPr sz="1600">
                <a:solidFill>
                  <a:srgbClr val="999999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999999"/>
              </a:buClr>
              <a:buSzPts val="1280"/>
              <a:buNone/>
              <a:defRPr sz="1600">
                <a:solidFill>
                  <a:srgbClr val="999999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999999"/>
              </a:buClr>
              <a:buSzPts val="1280"/>
              <a:buNone/>
              <a:defRPr sz="1600">
                <a:solidFill>
                  <a:srgbClr val="999999"/>
                </a:solidFill>
              </a:defRPr>
            </a:lvl9pPr>
          </a:lstStyle>
          <a:p/>
        </p:txBody>
      </p:sp>
      <p:sp>
        <p:nvSpPr>
          <p:cNvPr id="37" name="Google Shape;37;p15"/>
          <p:cNvSpPr txBox="1"/>
          <p:nvPr>
            <p:ph idx="10" type="dt"/>
          </p:nvPr>
        </p:nvSpPr>
        <p:spPr>
          <a:xfrm>
            <a:off x="253576" y="6505078"/>
            <a:ext cx="964036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5"/>
          <p:cNvSpPr txBox="1"/>
          <p:nvPr>
            <p:ph idx="11" type="ftr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5"/>
          <p:cNvSpPr txBox="1"/>
          <p:nvPr>
            <p:ph idx="12" type="sldNum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6"/>
          <p:cNvSpPr txBox="1"/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6"/>
          <p:cNvSpPr txBox="1"/>
          <p:nvPr>
            <p:ph idx="1" type="body"/>
          </p:nvPr>
        </p:nvSpPr>
        <p:spPr>
          <a:xfrm>
            <a:off x="2208213" y="1600200"/>
            <a:ext cx="4572000" cy="8239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80"/>
              <a:buNone/>
              <a:defRPr b="0" sz="21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b="1" sz="1600"/>
            </a:lvl9pPr>
          </a:lstStyle>
          <a:p/>
        </p:txBody>
      </p:sp>
      <p:sp>
        <p:nvSpPr>
          <p:cNvPr id="43" name="Google Shape;43;p16"/>
          <p:cNvSpPr txBox="1"/>
          <p:nvPr>
            <p:ph idx="2" type="body"/>
          </p:nvPr>
        </p:nvSpPr>
        <p:spPr>
          <a:xfrm>
            <a:off x="2208213" y="2505075"/>
            <a:ext cx="4572000" cy="33375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1pPr>
            <a:lvl2pPr indent="-32004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2pPr>
            <a:lvl3pPr indent="-320039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3pPr>
            <a:lvl4pPr indent="-320039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4pPr>
            <a:lvl5pPr indent="-320039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5pPr>
            <a:lvl6pPr indent="-320039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6pPr>
            <a:lvl7pPr indent="-320039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7pPr>
            <a:lvl8pPr indent="-32004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8pPr>
            <a:lvl9pPr indent="-32004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9pPr>
          </a:lstStyle>
          <a:p/>
        </p:txBody>
      </p:sp>
      <p:sp>
        <p:nvSpPr>
          <p:cNvPr id="44" name="Google Shape;44;p16"/>
          <p:cNvSpPr txBox="1"/>
          <p:nvPr>
            <p:ph idx="3" type="body"/>
          </p:nvPr>
        </p:nvSpPr>
        <p:spPr>
          <a:xfrm>
            <a:off x="7008813" y="1600200"/>
            <a:ext cx="4572000" cy="8239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80"/>
              <a:buNone/>
              <a:defRPr b="0" sz="21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None/>
              <a:defRPr b="1" sz="1600"/>
            </a:lvl9pPr>
          </a:lstStyle>
          <a:p/>
        </p:txBody>
      </p:sp>
      <p:sp>
        <p:nvSpPr>
          <p:cNvPr id="45" name="Google Shape;45;p16"/>
          <p:cNvSpPr txBox="1"/>
          <p:nvPr>
            <p:ph idx="4" type="body"/>
          </p:nvPr>
        </p:nvSpPr>
        <p:spPr>
          <a:xfrm>
            <a:off x="7008813" y="2505075"/>
            <a:ext cx="4572000" cy="33375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2004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1pPr>
            <a:lvl2pPr indent="-32004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2pPr>
            <a:lvl3pPr indent="-320039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3pPr>
            <a:lvl4pPr indent="-320039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4pPr>
            <a:lvl5pPr indent="-320039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5pPr>
            <a:lvl6pPr indent="-320039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6pPr>
            <a:lvl7pPr indent="-320039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7pPr>
            <a:lvl8pPr indent="-32004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8pPr>
            <a:lvl9pPr indent="-32004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/>
            </a:lvl9pPr>
          </a:lstStyle>
          <a:p/>
        </p:txBody>
      </p:sp>
      <p:sp>
        <p:nvSpPr>
          <p:cNvPr id="46" name="Google Shape;46;p16"/>
          <p:cNvSpPr txBox="1"/>
          <p:nvPr>
            <p:ph idx="10" type="dt"/>
          </p:nvPr>
        </p:nvSpPr>
        <p:spPr>
          <a:xfrm>
            <a:off x="253576" y="6505078"/>
            <a:ext cx="964036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6"/>
          <p:cNvSpPr txBox="1"/>
          <p:nvPr>
            <p:ph idx="11" type="ftr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6"/>
          <p:cNvSpPr txBox="1"/>
          <p:nvPr>
            <p:ph idx="12" type="sldNum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7"/>
          <p:cNvSpPr txBox="1"/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7"/>
          <p:cNvSpPr txBox="1"/>
          <p:nvPr>
            <p:ph idx="10" type="dt"/>
          </p:nvPr>
        </p:nvSpPr>
        <p:spPr>
          <a:xfrm>
            <a:off x="253576" y="6505078"/>
            <a:ext cx="964036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7"/>
          <p:cNvSpPr txBox="1"/>
          <p:nvPr>
            <p:ph idx="11" type="ftr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7"/>
          <p:cNvSpPr txBox="1"/>
          <p:nvPr>
            <p:ph idx="12" type="sldNum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8"/>
          <p:cNvSpPr txBox="1"/>
          <p:nvPr>
            <p:ph idx="10" type="dt"/>
          </p:nvPr>
        </p:nvSpPr>
        <p:spPr>
          <a:xfrm>
            <a:off x="253576" y="6505078"/>
            <a:ext cx="964036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8"/>
          <p:cNvSpPr txBox="1"/>
          <p:nvPr>
            <p:ph idx="11" type="ftr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8"/>
          <p:cNvSpPr txBox="1"/>
          <p:nvPr>
            <p:ph idx="12" type="sldNum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9"/>
          <p:cNvSpPr txBox="1"/>
          <p:nvPr>
            <p:ph type="title"/>
          </p:nvPr>
        </p:nvSpPr>
        <p:spPr>
          <a:xfrm>
            <a:off x="8837612" y="2277477"/>
            <a:ext cx="2743201" cy="232217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Arial"/>
              <a:buNone/>
              <a:defRPr sz="2600">
                <a:solidFill>
                  <a:schemeClr val="accen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9"/>
          <p:cNvSpPr txBox="1"/>
          <p:nvPr>
            <p:ph idx="1" type="body"/>
          </p:nvPr>
        </p:nvSpPr>
        <p:spPr>
          <a:xfrm>
            <a:off x="1293813" y="533400"/>
            <a:ext cx="68580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052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920"/>
              <a:buChar char="▪"/>
              <a:defRPr sz="2400"/>
            </a:lvl1pPr>
            <a:lvl2pPr indent="-3302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Char char="▪"/>
              <a:defRPr sz="2000"/>
            </a:lvl2pPr>
            <a:lvl3pPr indent="-320039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40"/>
              <a:buChar char="▪"/>
              <a:defRPr sz="1800"/>
            </a:lvl3pPr>
            <a:lvl4pPr indent="-309880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Char char="▪"/>
              <a:defRPr sz="1600"/>
            </a:lvl4pPr>
            <a:lvl5pPr indent="-299720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20"/>
              <a:buChar char="▪"/>
              <a:defRPr sz="1400"/>
            </a:lvl5pPr>
            <a:lvl6pPr indent="-299720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20"/>
              <a:buChar char="▪"/>
              <a:defRPr sz="1400"/>
            </a:lvl6pPr>
            <a:lvl7pPr indent="-299720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20"/>
              <a:buChar char="▪"/>
              <a:defRPr sz="1400"/>
            </a:lvl7pPr>
            <a:lvl8pPr indent="-29972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20"/>
              <a:buChar char="▪"/>
              <a:defRPr sz="1400"/>
            </a:lvl8pPr>
            <a:lvl9pPr indent="-29972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20"/>
              <a:buChar char="▪"/>
              <a:defRPr sz="1400"/>
            </a:lvl9pPr>
          </a:lstStyle>
          <a:p/>
        </p:txBody>
      </p:sp>
      <p:sp>
        <p:nvSpPr>
          <p:cNvPr id="61" name="Google Shape;61;p19"/>
          <p:cNvSpPr txBox="1"/>
          <p:nvPr>
            <p:ph idx="2" type="body"/>
          </p:nvPr>
        </p:nvSpPr>
        <p:spPr>
          <a:xfrm>
            <a:off x="8837614" y="4583187"/>
            <a:ext cx="2743200" cy="11318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2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2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6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00"/>
            </a:lvl9pPr>
          </a:lstStyle>
          <a:p/>
        </p:txBody>
      </p:sp>
      <p:sp>
        <p:nvSpPr>
          <p:cNvPr id="62" name="Google Shape;62;p19"/>
          <p:cNvSpPr txBox="1"/>
          <p:nvPr>
            <p:ph idx="10" type="dt"/>
          </p:nvPr>
        </p:nvSpPr>
        <p:spPr>
          <a:xfrm>
            <a:off x="253576" y="6505078"/>
            <a:ext cx="964036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9"/>
          <p:cNvSpPr txBox="1"/>
          <p:nvPr>
            <p:ph idx="11" type="ftr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9"/>
          <p:cNvSpPr txBox="1"/>
          <p:nvPr>
            <p:ph idx="12" type="sldNum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0"/>
          <p:cNvSpPr txBox="1"/>
          <p:nvPr>
            <p:ph type="title"/>
          </p:nvPr>
        </p:nvSpPr>
        <p:spPr>
          <a:xfrm>
            <a:off x="8837612" y="2277477"/>
            <a:ext cx="2743201" cy="232217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600"/>
              <a:buFont typeface="Arial"/>
              <a:buNone/>
              <a:defRPr sz="2600">
                <a:solidFill>
                  <a:schemeClr val="accen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0"/>
          <p:cNvSpPr/>
          <p:nvPr/>
        </p:nvSpPr>
        <p:spPr>
          <a:xfrm>
            <a:off x="1293812" y="533400"/>
            <a:ext cx="6858001" cy="4800600"/>
          </a:xfrm>
          <a:prstGeom prst="roundRect">
            <a:avLst>
              <a:gd fmla="val 4409" name="adj"/>
            </a:avLst>
          </a:prstGeom>
          <a:solidFill>
            <a:schemeClr val="lt1"/>
          </a:solidFill>
          <a:ln cap="flat" cmpd="sng" w="1270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An empty placeholder to add an image. Click on the placeholder and select the image that you wish to add." id="68" name="Google Shape;68;p20"/>
          <p:cNvSpPr/>
          <p:nvPr>
            <p:ph idx="2" type="pic"/>
          </p:nvPr>
        </p:nvSpPr>
        <p:spPr>
          <a:xfrm>
            <a:off x="1408112" y="647700"/>
            <a:ext cx="6629400" cy="4572000"/>
          </a:xfrm>
          <a:prstGeom prst="roundRect">
            <a:avLst>
              <a:gd fmla="val 3725" name="adj"/>
            </a:avLst>
          </a:prstGeom>
          <a:noFill/>
          <a:ln>
            <a:noFill/>
          </a:ln>
        </p:spPr>
      </p:sp>
      <p:sp>
        <p:nvSpPr>
          <p:cNvPr id="69" name="Google Shape;69;p20"/>
          <p:cNvSpPr txBox="1"/>
          <p:nvPr>
            <p:ph idx="1" type="body"/>
          </p:nvPr>
        </p:nvSpPr>
        <p:spPr>
          <a:xfrm>
            <a:off x="8837614" y="4583187"/>
            <a:ext cx="2743200" cy="11318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2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2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6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00"/>
            </a:lvl9pPr>
          </a:lstStyle>
          <a:p/>
        </p:txBody>
      </p:sp>
      <p:sp>
        <p:nvSpPr>
          <p:cNvPr id="70" name="Google Shape;70;p20"/>
          <p:cNvSpPr txBox="1"/>
          <p:nvPr>
            <p:ph idx="10" type="dt"/>
          </p:nvPr>
        </p:nvSpPr>
        <p:spPr>
          <a:xfrm>
            <a:off x="253576" y="6505078"/>
            <a:ext cx="964036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0"/>
          <p:cNvSpPr txBox="1"/>
          <p:nvPr>
            <p:ph idx="11" type="ftr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0"/>
          <p:cNvSpPr txBox="1"/>
          <p:nvPr>
            <p:ph idx="12" type="sldNum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1"/>
          <p:cNvSpPr txBox="1"/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  <a:defRPr b="0" i="0" sz="3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1"/>
          <p:cNvSpPr txBox="1"/>
          <p:nvPr>
            <p:ph idx="1" type="body"/>
          </p:nvPr>
        </p:nvSpPr>
        <p:spPr>
          <a:xfrm>
            <a:off x="2208213" y="1600200"/>
            <a:ext cx="93726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302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20040" lvl="1" marL="9144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09880" lvl="2" marL="13716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80"/>
              <a:buFont typeface="Noto Sans Symbols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9719" lvl="3" marL="1828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9720" lvl="4" marL="22860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9720" lvl="5" marL="2743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9720" lvl="6" marL="32004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9720" lvl="7" marL="36576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9720" lvl="8" marL="41148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Noto Sans Symbols"/>
              <a:buChar char="▪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1"/>
          <p:cNvSpPr txBox="1"/>
          <p:nvPr>
            <p:ph idx="10" type="dt"/>
          </p:nvPr>
        </p:nvSpPr>
        <p:spPr>
          <a:xfrm>
            <a:off x="253576" y="6505078"/>
            <a:ext cx="964036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1"/>
          <p:cNvSpPr txBox="1"/>
          <p:nvPr>
            <p:ph idx="11" type="ftr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1"/>
          <p:cNvSpPr txBox="1"/>
          <p:nvPr>
            <p:ph idx="12" type="sldNum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spcBef>
                <a:spcPts val="0"/>
              </a:spcBef>
              <a:buNone/>
              <a:defRPr b="1" i="0" sz="1100" u="none" cap="none" strike="noStrike">
                <a:solidFill>
                  <a:srgbClr val="AB3C1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16.png"/><Relationship Id="rId6" Type="http://schemas.openxmlformats.org/officeDocument/2006/relationships/image" Target="../media/image12.png"/><Relationship Id="rId7" Type="http://schemas.openxmlformats.org/officeDocument/2006/relationships/image" Target="../media/image1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Relationship Id="rId4" Type="http://schemas.openxmlformats.org/officeDocument/2006/relationships/image" Target="../media/image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10.gif"/><Relationship Id="rId5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4" Type="http://schemas.openxmlformats.org/officeDocument/2006/relationships/image" Target="../media/image14.gif"/><Relationship Id="rId5" Type="http://schemas.openxmlformats.org/officeDocument/2006/relationships/image" Target="../media/image15.gif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Relationship Id="rId4" Type="http://schemas.openxmlformats.org/officeDocument/2006/relationships/image" Target="../media/image18.gif"/><Relationship Id="rId5" Type="http://schemas.openxmlformats.org/officeDocument/2006/relationships/image" Target="../media/image13.png"/><Relationship Id="rId6" Type="http://schemas.openxmlformats.org/officeDocument/2006/relationships/image" Target="../media/image1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"/>
          <p:cNvSpPr txBox="1"/>
          <p:nvPr>
            <p:ph type="ctrTitle"/>
          </p:nvPr>
        </p:nvSpPr>
        <p:spPr>
          <a:xfrm>
            <a:off x="1065213" y="304800"/>
            <a:ext cx="7091361" cy="279390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DFBBB1"/>
              </a:buClr>
              <a:buSzPts val="6600"/>
              <a:buFont typeface="Arial"/>
              <a:buNone/>
            </a:pPr>
            <a:r>
              <a:rPr lang="en-US">
                <a:solidFill>
                  <a:srgbClr val="F8E3C9"/>
                </a:solidFill>
              </a:rPr>
              <a:t>Psychground</a:t>
            </a:r>
            <a:endParaRPr>
              <a:solidFill>
                <a:srgbClr val="F8E3C9"/>
              </a:solidFill>
            </a:endParaRPr>
          </a:p>
        </p:txBody>
      </p:sp>
      <p:sp>
        <p:nvSpPr>
          <p:cNvPr id="91" name="Google Shape;91;p1"/>
          <p:cNvSpPr txBox="1"/>
          <p:nvPr>
            <p:ph idx="1" type="subTitle"/>
          </p:nvPr>
        </p:nvSpPr>
        <p:spPr>
          <a:xfrm>
            <a:off x="1065213" y="3108804"/>
            <a:ext cx="7091361" cy="10196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DFBBB1"/>
              </a:buClr>
              <a:buSzPts val="1920"/>
              <a:buNone/>
            </a:pPr>
            <a:r>
              <a:rPr lang="en-US">
                <a:solidFill>
                  <a:srgbClr val="F8E3C9"/>
                </a:solidFill>
              </a:rPr>
              <a:t>Baran Gürsoy</a:t>
            </a:r>
            <a:endParaRPr>
              <a:solidFill>
                <a:srgbClr val="F8E3C9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DFBBB1"/>
              </a:buClr>
              <a:buSzPts val="1920"/>
              <a:buNone/>
            </a:pPr>
            <a:r>
              <a:rPr lang="en-US">
                <a:solidFill>
                  <a:srgbClr val="F8E3C9"/>
                </a:solidFill>
              </a:rPr>
              <a:t>Giorgi Tsartsidze</a:t>
            </a:r>
            <a:endParaRPr>
              <a:solidFill>
                <a:srgbClr val="F8E3C9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DFBBB1"/>
              </a:buClr>
              <a:buSzPts val="1920"/>
              <a:buNone/>
            </a:pPr>
            <a:r>
              <a:rPr lang="en-US">
                <a:solidFill>
                  <a:srgbClr val="F8E3C9"/>
                </a:solidFill>
              </a:rPr>
              <a:t>Alexandra Colf</a:t>
            </a:r>
            <a:endParaRPr>
              <a:solidFill>
                <a:srgbClr val="F8E3C9"/>
              </a:solidFill>
            </a:endParaRPr>
          </a:p>
        </p:txBody>
      </p:sp>
      <p:pic>
        <p:nvPicPr>
          <p:cNvPr descr="A cartoon of a child&#10;&#10;AI-generated content may be incorrect." id="92" name="Google Shape;92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-1118718">
            <a:off x="9845597" y="4284480"/>
            <a:ext cx="3016405" cy="4616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3575a9eea11_3_2"/>
          <p:cNvSpPr txBox="1"/>
          <p:nvPr>
            <p:ph type="title"/>
          </p:nvPr>
        </p:nvSpPr>
        <p:spPr>
          <a:xfrm>
            <a:off x="-75" y="304800"/>
            <a:ext cx="12192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Arial"/>
              <a:buNone/>
            </a:pPr>
            <a:r>
              <a:rPr lang="en-US">
                <a:solidFill>
                  <a:srgbClr val="F8E3C9"/>
                </a:solidFill>
              </a:rPr>
              <a:t>Inspiration</a:t>
            </a:r>
            <a:endParaRPr>
              <a:solidFill>
                <a:srgbClr val="F8E3C9"/>
              </a:solidFill>
            </a:endParaRPr>
          </a:p>
        </p:txBody>
      </p:sp>
      <p:pic>
        <p:nvPicPr>
          <p:cNvPr id="169" name="Google Shape;169;g3575a9eea11_3_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05850" y="1840700"/>
            <a:ext cx="3926625" cy="222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g3575a9eea11_3_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42650" y="1840700"/>
            <a:ext cx="3943329" cy="222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g3575a9eea11_3_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105850" y="4194275"/>
            <a:ext cx="3926625" cy="2113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g3575a9eea11_3_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142650" y="4194276"/>
            <a:ext cx="3943325" cy="2113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9"/>
          <p:cNvSpPr txBox="1"/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</a:pPr>
            <a:r>
              <a:rPr lang="en-US">
                <a:solidFill>
                  <a:srgbClr val="F8E3C9"/>
                </a:solidFill>
              </a:rPr>
              <a:t>Timeline</a:t>
            </a:r>
            <a:endParaRPr>
              <a:solidFill>
                <a:srgbClr val="F8E3C9"/>
              </a:solidFill>
            </a:endParaRPr>
          </a:p>
        </p:txBody>
      </p:sp>
      <p:pic>
        <p:nvPicPr>
          <p:cNvPr id="178" name="Google Shape;178;p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761866"/>
            <a:ext cx="11887201" cy="12885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3575a9eea11_2_2"/>
          <p:cNvSpPr txBox="1"/>
          <p:nvPr>
            <p:ph type="title"/>
          </p:nvPr>
        </p:nvSpPr>
        <p:spPr>
          <a:xfrm>
            <a:off x="0" y="1303725"/>
            <a:ext cx="12192000" cy="3281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</a:pPr>
            <a:r>
              <a:rPr lang="en-US">
                <a:solidFill>
                  <a:srgbClr val="F8E3C9"/>
                </a:solidFill>
              </a:rPr>
              <a:t>Thank </a:t>
            </a:r>
            <a:r>
              <a:rPr lang="en-US">
                <a:solidFill>
                  <a:srgbClr val="F8E3C9"/>
                </a:solidFill>
              </a:rPr>
              <a:t>you for listening!</a:t>
            </a:r>
            <a:endParaRPr>
              <a:solidFill>
                <a:srgbClr val="F8E3C9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</a:pPr>
            <a:r>
              <a:t/>
            </a:r>
            <a:endParaRPr>
              <a:solidFill>
                <a:srgbClr val="F8E3C9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</a:pPr>
            <a:r>
              <a:t/>
            </a:r>
            <a:endParaRPr>
              <a:solidFill>
                <a:srgbClr val="F8E3C9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Arial"/>
              <a:buNone/>
            </a:pPr>
            <a:r>
              <a:rPr lang="en-US">
                <a:solidFill>
                  <a:srgbClr val="F8E3C9"/>
                </a:solidFill>
              </a:rPr>
              <a:t>Do you have any questions?</a:t>
            </a:r>
            <a:endParaRPr>
              <a:solidFill>
                <a:srgbClr val="F8E3C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"/>
          <p:cNvSpPr txBox="1"/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</a:pPr>
            <a:r>
              <a:rPr lang="en-US">
                <a:solidFill>
                  <a:srgbClr val="F8E3C9"/>
                </a:solidFill>
              </a:rPr>
              <a:t>Goal</a:t>
            </a:r>
            <a:endParaRPr>
              <a:solidFill>
                <a:srgbClr val="F8E3C9"/>
              </a:solidFill>
            </a:endParaRPr>
          </a:p>
        </p:txBody>
      </p:sp>
      <p:sp>
        <p:nvSpPr>
          <p:cNvPr id="99" name="Google Shape;99;p2"/>
          <p:cNvSpPr txBox="1"/>
          <p:nvPr>
            <p:ph idx="1" type="body"/>
          </p:nvPr>
        </p:nvSpPr>
        <p:spPr>
          <a:xfrm>
            <a:off x="2208212" y="1600200"/>
            <a:ext cx="95727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7432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8E3C9"/>
              </a:buClr>
              <a:buSzPts val="1600"/>
              <a:buChar char="▪"/>
            </a:pPr>
            <a:r>
              <a:rPr lang="en-US">
                <a:solidFill>
                  <a:srgbClr val="F8E3C9"/>
                </a:solidFill>
              </a:rPr>
              <a:t>Conveying a strong message: </a:t>
            </a:r>
            <a:endParaRPr>
              <a:solidFill>
                <a:srgbClr val="F8E3C9"/>
              </a:solidFill>
            </a:endParaRPr>
          </a:p>
          <a:p>
            <a:pPr indent="-228600" lvl="1" marL="59436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8E3C9"/>
              </a:buClr>
              <a:buSzPts val="1440"/>
              <a:buFont typeface="Courier New"/>
              <a:buChar char="o"/>
            </a:pPr>
            <a:r>
              <a:rPr lang="en-US">
                <a:solidFill>
                  <a:srgbClr val="F8E3C9"/>
                </a:solidFill>
              </a:rPr>
              <a:t>Creating a safe environment for children</a:t>
            </a:r>
            <a:endParaRPr>
              <a:solidFill>
                <a:srgbClr val="F8E3C9"/>
              </a:solidFill>
            </a:endParaRPr>
          </a:p>
          <a:p>
            <a:pPr indent="-228600" lvl="1" marL="59436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8E3C9"/>
              </a:buClr>
              <a:buSzPts val="1440"/>
              <a:buFont typeface="Courier New"/>
              <a:buChar char="o"/>
            </a:pPr>
            <a:r>
              <a:rPr lang="en-US">
                <a:solidFill>
                  <a:srgbClr val="F8E3C9"/>
                </a:solidFill>
              </a:rPr>
              <a:t>Haunting emotional truth behind unresolved trauma</a:t>
            </a:r>
            <a:endParaRPr>
              <a:solidFill>
                <a:srgbClr val="F8E3C9"/>
              </a:solidFill>
            </a:endParaRPr>
          </a:p>
          <a:p>
            <a:pPr indent="-228600" lvl="0" marL="27432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F8E3C9"/>
              </a:buClr>
              <a:buSzPts val="1600"/>
              <a:buChar char="▪"/>
            </a:pPr>
            <a:r>
              <a:rPr lang="en-US">
                <a:solidFill>
                  <a:srgbClr val="F8E3C9"/>
                </a:solidFill>
              </a:rPr>
              <a:t>Create a meaningful and memorable experience</a:t>
            </a:r>
            <a:endParaRPr>
              <a:solidFill>
                <a:srgbClr val="F8E3C9"/>
              </a:solidFill>
            </a:endParaRPr>
          </a:p>
          <a:p>
            <a:pPr indent="-228600" lvl="0" marL="27432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F8E3C9"/>
              </a:buClr>
              <a:buSzPts val="1600"/>
              <a:buChar char="▪"/>
            </a:pPr>
            <a:r>
              <a:rPr lang="en-US">
                <a:solidFill>
                  <a:srgbClr val="F8E3C9"/>
                </a:solidFill>
              </a:rPr>
              <a:t>Tell a subtle story about childhood and vulnerability</a:t>
            </a:r>
            <a:endParaRPr>
              <a:solidFill>
                <a:srgbClr val="F8E3C9"/>
              </a:solidFill>
            </a:endParaRPr>
          </a:p>
          <a:p>
            <a:pPr indent="-228600" lvl="0" marL="27432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F8E3C9"/>
              </a:buClr>
              <a:buSzPts val="1600"/>
              <a:buChar char="▪"/>
            </a:pPr>
            <a:r>
              <a:rPr lang="en-US">
                <a:solidFill>
                  <a:srgbClr val="F8E3C9"/>
                </a:solidFill>
              </a:rPr>
              <a:t>Build a haunting, uneasy atmosphere</a:t>
            </a:r>
            <a:endParaRPr>
              <a:solidFill>
                <a:srgbClr val="F8E3C9"/>
              </a:solidFill>
            </a:endParaRPr>
          </a:p>
          <a:p>
            <a:pPr indent="-228600" lvl="0" marL="27432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F8E3C9"/>
              </a:buClr>
              <a:buSzPts val="1600"/>
              <a:buChar char="▪"/>
            </a:pPr>
            <a:r>
              <a:rPr lang="en-US">
                <a:solidFill>
                  <a:srgbClr val="F8E3C9"/>
                </a:solidFill>
              </a:rPr>
              <a:t>Leave players thinking after the game ends</a:t>
            </a:r>
            <a:endParaRPr>
              <a:solidFill>
                <a:srgbClr val="F8E3C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"/>
          <p:cNvSpPr txBox="1"/>
          <p:nvPr>
            <p:ph idx="1" type="body"/>
          </p:nvPr>
        </p:nvSpPr>
        <p:spPr>
          <a:xfrm>
            <a:off x="1455550" y="1589050"/>
            <a:ext cx="920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2166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rgbClr val="F8E3C9"/>
              </a:buClr>
              <a:buSzPts val="1316"/>
              <a:buChar char="▪"/>
            </a:pPr>
            <a:r>
              <a:rPr lang="en-US" sz="1750">
                <a:solidFill>
                  <a:srgbClr val="F8E3C9"/>
                </a:solidFill>
              </a:rPr>
              <a:t>Psychological puzzle-adventure game</a:t>
            </a:r>
            <a:endParaRPr sz="1750">
              <a:solidFill>
                <a:srgbClr val="F8E3C9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852"/>
              <a:buNone/>
            </a:pPr>
            <a:r>
              <a:t/>
            </a:r>
            <a:endParaRPr sz="1750">
              <a:solidFill>
                <a:srgbClr val="F8E3C9"/>
              </a:solidFill>
            </a:endParaRPr>
          </a:p>
          <a:p>
            <a:pPr indent="-312166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rgbClr val="F8E3C9"/>
              </a:buClr>
              <a:buSzPts val="1316"/>
              <a:buChar char="▪"/>
            </a:pPr>
            <a:r>
              <a:rPr lang="en-US" sz="1750">
                <a:solidFill>
                  <a:srgbClr val="F8E3C9"/>
                </a:solidFill>
              </a:rPr>
              <a:t>Main character: Emma</a:t>
            </a:r>
            <a:endParaRPr sz="1750">
              <a:solidFill>
                <a:srgbClr val="F8E3C9"/>
              </a:solidFill>
            </a:endParaRPr>
          </a:p>
          <a:p>
            <a:pPr indent="45720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750">
                <a:solidFill>
                  <a:srgbClr val="F8E3C9"/>
                </a:solidFill>
              </a:rPr>
              <a:t>Trapped in a looping playground</a:t>
            </a:r>
            <a:endParaRPr sz="1750">
              <a:solidFill>
                <a:srgbClr val="F8E3C9"/>
              </a:solidFill>
            </a:endParaRPr>
          </a:p>
          <a:p>
            <a:pPr indent="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852"/>
              <a:buNone/>
            </a:pPr>
            <a:r>
              <a:t/>
            </a:r>
            <a:endParaRPr sz="1750">
              <a:solidFill>
                <a:srgbClr val="F8E3C9"/>
              </a:solidFill>
            </a:endParaRPr>
          </a:p>
          <a:p>
            <a:pPr indent="-312166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rgbClr val="F8E3C9"/>
              </a:buClr>
              <a:buSzPts val="1316"/>
              <a:buChar char="▪"/>
            </a:pPr>
            <a:r>
              <a:rPr lang="en-US" sz="1750">
                <a:solidFill>
                  <a:srgbClr val="F8E3C9"/>
                </a:solidFill>
              </a:rPr>
              <a:t>Setting: A familiar playground; with one disturbing presence: the Black Box</a:t>
            </a:r>
            <a:endParaRPr sz="1750">
              <a:solidFill>
                <a:srgbClr val="F8E3C9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750">
              <a:solidFill>
                <a:srgbClr val="F8E3C9"/>
              </a:solidFill>
            </a:endParaRPr>
          </a:p>
          <a:p>
            <a:pPr indent="-312166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rgbClr val="F8E3C9"/>
              </a:buClr>
              <a:buSzPts val="1316"/>
              <a:buChar char="▪"/>
            </a:pPr>
            <a:r>
              <a:rPr lang="en-US" sz="1750">
                <a:solidFill>
                  <a:srgbClr val="F8E3C9"/>
                </a:solidFill>
              </a:rPr>
              <a:t>Objective</a:t>
            </a:r>
            <a:br>
              <a:rPr lang="en-US" sz="1750">
                <a:solidFill>
                  <a:srgbClr val="F8E3C9"/>
                </a:solidFill>
              </a:rPr>
            </a:br>
            <a:endParaRPr sz="1750">
              <a:solidFill>
                <a:srgbClr val="F8E3C9"/>
              </a:solidFill>
            </a:endParaRPr>
          </a:p>
          <a:p>
            <a:pPr indent="0" lvl="0" marL="0" rtl="0" algn="l">
              <a:lnSpc>
                <a:spcPct val="70000"/>
              </a:lnSpc>
              <a:spcBef>
                <a:spcPts val="1800"/>
              </a:spcBef>
              <a:spcAft>
                <a:spcPts val="0"/>
              </a:spcAft>
              <a:buSzPts val="852"/>
              <a:buNone/>
            </a:pPr>
            <a:r>
              <a:t/>
            </a:r>
            <a:endParaRPr sz="1750">
              <a:solidFill>
                <a:srgbClr val="F8E3C9"/>
              </a:solidFill>
            </a:endParaRPr>
          </a:p>
        </p:txBody>
      </p:sp>
      <p:pic>
        <p:nvPicPr>
          <p:cNvPr id="106" name="Google Shape;106;p3" title="9d52720f913e4dd237dcec816553c7c2_w200.gif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99337" y="4049275"/>
            <a:ext cx="1635064" cy="12917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107" name="Google Shape;107;p3"/>
          <p:cNvSpPr txBox="1"/>
          <p:nvPr>
            <p:ph type="title"/>
          </p:nvPr>
        </p:nvSpPr>
        <p:spPr>
          <a:xfrm>
            <a:off x="1293813" y="228600"/>
            <a:ext cx="93726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Arial"/>
              <a:buNone/>
            </a:pPr>
            <a:r>
              <a:rPr lang="en-US">
                <a:solidFill>
                  <a:srgbClr val="F8E3C9"/>
                </a:solidFill>
              </a:rPr>
              <a:t>Game Description</a:t>
            </a:r>
            <a:endParaRPr>
              <a:solidFill>
                <a:srgbClr val="F8E3C9"/>
              </a:solidFill>
            </a:endParaRPr>
          </a:p>
        </p:txBody>
      </p:sp>
      <p:pic>
        <p:nvPicPr>
          <p:cNvPr descr="A cartoon of a child&#10;&#10;AI-generated content may be incorrect." id="108" name="Google Shape;108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151175" y="2040264"/>
            <a:ext cx="1090550" cy="1669125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3"/>
          <p:cNvSpPr txBox="1"/>
          <p:nvPr/>
        </p:nvSpPr>
        <p:spPr>
          <a:xfrm>
            <a:off x="4689025" y="4287275"/>
            <a:ext cx="455700" cy="8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100">
                <a:solidFill>
                  <a:schemeClr val="dk1"/>
                </a:solidFill>
              </a:rPr>
              <a:t>?</a:t>
            </a:r>
            <a:endParaRPr sz="4100">
              <a:solidFill>
                <a:schemeClr val="dk1"/>
              </a:solidFill>
            </a:endParaRPr>
          </a:p>
        </p:txBody>
      </p:sp>
      <p:sp>
        <p:nvSpPr>
          <p:cNvPr id="110" name="Google Shape;110;p3"/>
          <p:cNvSpPr/>
          <p:nvPr/>
        </p:nvSpPr>
        <p:spPr>
          <a:xfrm>
            <a:off x="3223975" y="4573025"/>
            <a:ext cx="569700" cy="2442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3"/>
          <p:cNvSpPr txBox="1"/>
          <p:nvPr/>
        </p:nvSpPr>
        <p:spPr>
          <a:xfrm>
            <a:off x="8579725" y="6333950"/>
            <a:ext cx="34179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300">
                <a:solidFill>
                  <a:srgbClr val="F8E3C9"/>
                </a:solidFill>
              </a:rPr>
              <a:t>Spoiler Alert</a:t>
            </a:r>
            <a:r>
              <a:rPr lang="en-US" sz="1300">
                <a:solidFill>
                  <a:srgbClr val="F8E3C9"/>
                </a:solidFill>
              </a:rPr>
              <a:t>: There is Kevin in that box</a:t>
            </a:r>
            <a:endParaRPr sz="1300">
              <a:solidFill>
                <a:srgbClr val="F8E3C9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4"/>
          <p:cNvSpPr txBox="1"/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</a:pPr>
            <a:r>
              <a:rPr lang="en-US">
                <a:solidFill>
                  <a:srgbClr val="F8E3C9"/>
                </a:solidFill>
              </a:rPr>
              <a:t>Game Loop</a:t>
            </a:r>
            <a:endParaRPr>
              <a:solidFill>
                <a:srgbClr val="F8E3C9"/>
              </a:solidFill>
            </a:endParaRPr>
          </a:p>
        </p:txBody>
      </p:sp>
      <p:sp>
        <p:nvSpPr>
          <p:cNvPr id="117" name="Google Shape;117;p4"/>
          <p:cNvSpPr/>
          <p:nvPr/>
        </p:nvSpPr>
        <p:spPr>
          <a:xfrm>
            <a:off x="2140475" y="2337625"/>
            <a:ext cx="8576100" cy="2591100"/>
          </a:xfrm>
          <a:prstGeom prst="roundRect">
            <a:avLst>
              <a:gd fmla="val 16667" name="adj"/>
            </a:avLst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8" name="Google Shape;118;p4"/>
          <p:cNvPicPr preferRelativeResize="0"/>
          <p:nvPr/>
        </p:nvPicPr>
        <p:blipFill rotWithShape="1">
          <a:blip r:embed="rId4">
            <a:alphaModFix/>
          </a:blip>
          <a:srcRect b="15849" l="0" r="0" t="-15850"/>
          <a:stretch/>
        </p:blipFill>
        <p:spPr>
          <a:xfrm>
            <a:off x="2150125" y="1989527"/>
            <a:ext cx="8556775" cy="2567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5"/>
          <p:cNvSpPr txBox="1"/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</a:pPr>
            <a:r>
              <a:rPr lang="en-US">
                <a:solidFill>
                  <a:srgbClr val="F8E3C9"/>
                </a:solidFill>
              </a:rPr>
              <a:t>Theme: Road to Nowhere</a:t>
            </a:r>
            <a:endParaRPr>
              <a:solidFill>
                <a:srgbClr val="F8E3C9"/>
              </a:solidFill>
            </a:endParaRPr>
          </a:p>
        </p:txBody>
      </p:sp>
      <p:sp>
        <p:nvSpPr>
          <p:cNvPr id="125" name="Google Shape;125;p5"/>
          <p:cNvSpPr txBox="1"/>
          <p:nvPr>
            <p:ph idx="1" type="body"/>
          </p:nvPr>
        </p:nvSpPr>
        <p:spPr>
          <a:xfrm>
            <a:off x="2208213" y="1606700"/>
            <a:ext cx="82293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7432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F8E3C9"/>
              </a:buClr>
              <a:buSzPts val="1600"/>
              <a:buChar char="▪"/>
            </a:pPr>
            <a:r>
              <a:rPr lang="en-US">
                <a:solidFill>
                  <a:srgbClr val="F8E3C9"/>
                </a:solidFill>
              </a:rPr>
              <a:t>Emma is trapped in a looping playground, each cycle more distorted than the last</a:t>
            </a:r>
            <a:endParaRPr>
              <a:solidFill>
                <a:srgbClr val="F8E3C9"/>
              </a:solidFill>
            </a:endParaRPr>
          </a:p>
          <a:p>
            <a:pPr indent="-228600" lvl="0" marL="27432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F8E3C9"/>
              </a:buClr>
              <a:buSzPts val="1600"/>
              <a:buChar char="▪"/>
            </a:pPr>
            <a:r>
              <a:rPr lang="en-US">
                <a:solidFill>
                  <a:srgbClr val="F8E3C9"/>
                </a:solidFill>
              </a:rPr>
              <a:t>The player progresses, but true resolution is never reached</a:t>
            </a:r>
            <a:endParaRPr>
              <a:solidFill>
                <a:srgbClr val="F8E3C9"/>
              </a:solidFill>
            </a:endParaRPr>
          </a:p>
          <a:p>
            <a:pPr indent="-228600" lvl="0" marL="27432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F8E3C9"/>
              </a:buClr>
              <a:buSzPts val="1600"/>
              <a:buChar char="▪"/>
            </a:pPr>
            <a:r>
              <a:rPr lang="en-US">
                <a:solidFill>
                  <a:srgbClr val="F8E3C9"/>
                </a:solidFill>
              </a:rPr>
              <a:t>The game ends where it begins: the Black Box is still there</a:t>
            </a:r>
            <a:endParaRPr>
              <a:solidFill>
                <a:srgbClr val="F8E3C9"/>
              </a:solidFill>
            </a:endParaRPr>
          </a:p>
          <a:p>
            <a:pPr indent="-228600" lvl="0" marL="27432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F8E3C9"/>
              </a:buClr>
              <a:buSzPts val="1600"/>
              <a:buChar char="▪"/>
            </a:pPr>
            <a:r>
              <a:rPr lang="en-US">
                <a:solidFill>
                  <a:srgbClr val="F8E3C9"/>
                </a:solidFill>
              </a:rPr>
              <a:t>Reflects the emotional truth of unresolved trauma. Sometimes, there’s no clear way out</a:t>
            </a:r>
            <a:endParaRPr>
              <a:solidFill>
                <a:srgbClr val="F8E3C9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6"/>
          <p:cNvSpPr txBox="1"/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Arial"/>
              <a:buNone/>
            </a:pPr>
            <a:r>
              <a:rPr lang="en-US">
                <a:solidFill>
                  <a:srgbClr val="F8E3C9"/>
                </a:solidFill>
              </a:rPr>
              <a:t>Technical Achievements</a:t>
            </a:r>
            <a:endParaRPr>
              <a:solidFill>
                <a:srgbClr val="F8E3C9"/>
              </a:solidFill>
            </a:endParaRPr>
          </a:p>
        </p:txBody>
      </p:sp>
      <p:sp>
        <p:nvSpPr>
          <p:cNvPr id="132" name="Google Shape;132;p6"/>
          <p:cNvSpPr txBox="1"/>
          <p:nvPr>
            <p:ph idx="1" type="body"/>
          </p:nvPr>
        </p:nvSpPr>
        <p:spPr>
          <a:xfrm>
            <a:off x="2208225" y="1897925"/>
            <a:ext cx="48120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38759" lvl="0" marL="274320" rtl="0" algn="l">
              <a:spcBef>
                <a:spcPts val="1800"/>
              </a:spcBef>
              <a:spcAft>
                <a:spcPts val="0"/>
              </a:spcAft>
              <a:buClr>
                <a:srgbClr val="F8E3C9"/>
              </a:buClr>
              <a:buSzPts val="1600"/>
              <a:buChar char="▪"/>
            </a:pPr>
            <a:r>
              <a:rPr lang="en-US">
                <a:solidFill>
                  <a:srgbClr val="F8E3C9"/>
                </a:solidFill>
              </a:rPr>
              <a:t>2.5D World &amp; Animation System</a:t>
            </a:r>
            <a:endParaRPr>
              <a:solidFill>
                <a:srgbClr val="F8E3C9"/>
              </a:solidFill>
            </a:endParaRPr>
          </a:p>
          <a:p>
            <a:pPr indent="0" lvl="0" marL="274320" rtl="0" algn="l">
              <a:spcBef>
                <a:spcPts val="18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8E3C9"/>
              </a:solidFill>
            </a:endParaRPr>
          </a:p>
          <a:p>
            <a:pPr indent="-238759" lvl="0" marL="274320" rtl="0" algn="l">
              <a:spcBef>
                <a:spcPts val="1800"/>
              </a:spcBef>
              <a:spcAft>
                <a:spcPts val="0"/>
              </a:spcAft>
              <a:buClr>
                <a:srgbClr val="F8E3C9"/>
              </a:buClr>
              <a:buSzPts val="1600"/>
              <a:buChar char="▪"/>
            </a:pPr>
            <a:r>
              <a:rPr lang="en-US">
                <a:solidFill>
                  <a:srgbClr val="F8E3C9"/>
                </a:solidFill>
              </a:rPr>
              <a:t>Sanity-Based Gameplay &amp; Feedback System</a:t>
            </a:r>
            <a:endParaRPr>
              <a:solidFill>
                <a:srgbClr val="F8E3C9"/>
              </a:solidFill>
            </a:endParaRPr>
          </a:p>
          <a:p>
            <a:pPr indent="0" lvl="0" marL="274320" rtl="0" algn="l">
              <a:spcBef>
                <a:spcPts val="18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8E3C9"/>
              </a:solidFill>
            </a:endParaRPr>
          </a:p>
          <a:p>
            <a:pPr indent="-238759" lvl="0" marL="274320" rtl="0" algn="l">
              <a:spcBef>
                <a:spcPts val="1800"/>
              </a:spcBef>
              <a:spcAft>
                <a:spcPts val="0"/>
              </a:spcAft>
              <a:buClr>
                <a:srgbClr val="F8E3C9"/>
              </a:buClr>
              <a:buSzPts val="1600"/>
              <a:buChar char="▪"/>
            </a:pPr>
            <a:r>
              <a:rPr lang="en-US">
                <a:solidFill>
                  <a:srgbClr val="F8E3C9"/>
                </a:solidFill>
              </a:rPr>
              <a:t>Inventory System for Item Collection &amp; Use</a:t>
            </a:r>
            <a:endParaRPr>
              <a:solidFill>
                <a:srgbClr val="F8E3C9"/>
              </a:solidFill>
            </a:endParaRPr>
          </a:p>
        </p:txBody>
      </p:sp>
      <p:pic>
        <p:nvPicPr>
          <p:cNvPr id="133" name="Google Shape;133;p6"/>
          <p:cNvPicPr preferRelativeResize="0"/>
          <p:nvPr/>
        </p:nvPicPr>
        <p:blipFill rotWithShape="1">
          <a:blip r:embed="rId4">
            <a:alphaModFix/>
          </a:blip>
          <a:srcRect b="0" l="9219" r="9219" t="0"/>
          <a:stretch/>
        </p:blipFill>
        <p:spPr>
          <a:xfrm>
            <a:off x="7986122" y="920939"/>
            <a:ext cx="3359450" cy="2316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6" title="Emma_Picking_Up.gif"/>
          <p:cNvPicPr preferRelativeResize="0"/>
          <p:nvPr/>
        </p:nvPicPr>
        <p:blipFill rotWithShape="1">
          <a:blip r:embed="rId5">
            <a:alphaModFix/>
          </a:blip>
          <a:srcRect b="0" l="9216" r="9224" t="0"/>
          <a:stretch/>
        </p:blipFill>
        <p:spPr>
          <a:xfrm>
            <a:off x="7986122" y="3736014"/>
            <a:ext cx="3359450" cy="2316874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6"/>
          <p:cNvSpPr txBox="1"/>
          <p:nvPr/>
        </p:nvSpPr>
        <p:spPr>
          <a:xfrm>
            <a:off x="7956900" y="3256075"/>
            <a:ext cx="3417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F8E3C9"/>
                </a:solidFill>
              </a:rPr>
              <a:t>2.5D Setup —&gt; 2D Character movement in 3D world </a:t>
            </a:r>
            <a:r>
              <a:rPr lang="en-US" sz="900">
                <a:solidFill>
                  <a:srgbClr val="F8E3C9"/>
                </a:solidFill>
              </a:rPr>
              <a:t>with</a:t>
            </a:r>
            <a:r>
              <a:rPr lang="en-US" sz="900">
                <a:solidFill>
                  <a:srgbClr val="F8E3C9"/>
                </a:solidFill>
              </a:rPr>
              <a:t> interactions</a:t>
            </a:r>
            <a:endParaRPr sz="900">
              <a:solidFill>
                <a:srgbClr val="F8E3C9"/>
              </a:solidFill>
            </a:endParaRPr>
          </a:p>
        </p:txBody>
      </p:sp>
      <p:sp>
        <p:nvSpPr>
          <p:cNvPr id="136" name="Google Shape;136;p6"/>
          <p:cNvSpPr txBox="1"/>
          <p:nvPr/>
        </p:nvSpPr>
        <p:spPr>
          <a:xfrm>
            <a:off x="7956900" y="6071150"/>
            <a:ext cx="34179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F8E3C9"/>
                </a:solidFill>
              </a:rPr>
              <a:t>Inventory System</a:t>
            </a:r>
            <a:endParaRPr sz="900">
              <a:solidFill>
                <a:srgbClr val="F8E3C9"/>
              </a:solidFill>
            </a:endParaRPr>
          </a:p>
        </p:txBody>
      </p:sp>
      <p:sp>
        <p:nvSpPr>
          <p:cNvPr id="137" name="Google Shape;137;p6"/>
          <p:cNvSpPr txBox="1"/>
          <p:nvPr/>
        </p:nvSpPr>
        <p:spPr>
          <a:xfrm>
            <a:off x="8116950" y="6487800"/>
            <a:ext cx="30978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F8E3C9"/>
                </a:solidFill>
              </a:rPr>
              <a:t>Note: </a:t>
            </a:r>
            <a:r>
              <a:rPr lang="en-US" sz="1000">
                <a:solidFill>
                  <a:srgbClr val="F8E3C9"/>
                </a:solidFill>
              </a:rPr>
              <a:t>Very </a:t>
            </a:r>
            <a:r>
              <a:rPr i="1" lang="en-US" sz="1000">
                <a:solidFill>
                  <a:srgbClr val="F8E3C9"/>
                </a:solidFill>
              </a:rPr>
              <a:t>very </a:t>
            </a:r>
            <a:r>
              <a:rPr b="1" lang="en-US" sz="1000">
                <a:solidFill>
                  <a:srgbClr val="F8E3C9"/>
                </a:solidFill>
              </a:rPr>
              <a:t>VERY</a:t>
            </a:r>
            <a:r>
              <a:rPr lang="en-US" sz="1000">
                <a:solidFill>
                  <a:srgbClr val="F8E3C9"/>
                </a:solidFill>
              </a:rPr>
              <a:t> early stage footages</a:t>
            </a:r>
            <a:endParaRPr sz="1000">
              <a:solidFill>
                <a:srgbClr val="F8E3C9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3575a9eea11_4_10"/>
          <p:cNvSpPr txBox="1"/>
          <p:nvPr>
            <p:ph type="title"/>
          </p:nvPr>
        </p:nvSpPr>
        <p:spPr>
          <a:xfrm>
            <a:off x="2208213" y="304800"/>
            <a:ext cx="93726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Arial"/>
              <a:buNone/>
            </a:pPr>
            <a:r>
              <a:rPr lang="en-US">
                <a:solidFill>
                  <a:srgbClr val="F8E3C9"/>
                </a:solidFill>
              </a:rPr>
              <a:t>Technical Achievements 2.0</a:t>
            </a:r>
            <a:endParaRPr>
              <a:solidFill>
                <a:srgbClr val="F8E3C9"/>
              </a:solidFill>
            </a:endParaRPr>
          </a:p>
        </p:txBody>
      </p:sp>
      <p:sp>
        <p:nvSpPr>
          <p:cNvPr id="144" name="Google Shape;144;g3575a9eea11_4_10"/>
          <p:cNvSpPr txBox="1"/>
          <p:nvPr>
            <p:ph idx="1" type="body"/>
          </p:nvPr>
        </p:nvSpPr>
        <p:spPr>
          <a:xfrm>
            <a:off x="2208225" y="1600200"/>
            <a:ext cx="48120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74320" rtl="0" algn="l">
              <a:spcBef>
                <a:spcPts val="1800"/>
              </a:spcBef>
              <a:spcAft>
                <a:spcPts val="0"/>
              </a:spcAft>
              <a:buClr>
                <a:srgbClr val="F8E3C9"/>
              </a:buClr>
              <a:buSzPts val="1440"/>
              <a:buChar char="▪"/>
            </a:pPr>
            <a:r>
              <a:rPr lang="en-US">
                <a:solidFill>
                  <a:srgbClr val="F8E3C9"/>
                </a:solidFill>
              </a:rPr>
              <a:t>Dialogue System with Small Choice-Based Consequences</a:t>
            </a:r>
            <a:endParaRPr>
              <a:solidFill>
                <a:srgbClr val="F8E3C9"/>
              </a:solidFill>
            </a:endParaRPr>
          </a:p>
          <a:p>
            <a:pPr indent="0" lvl="0" marL="274320" rtl="0" algn="l">
              <a:spcBef>
                <a:spcPts val="18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8E3C9"/>
              </a:solidFill>
            </a:endParaRPr>
          </a:p>
          <a:p>
            <a:pPr indent="-238759" lvl="0" marL="274320" rtl="0" algn="l">
              <a:spcBef>
                <a:spcPts val="1800"/>
              </a:spcBef>
              <a:spcAft>
                <a:spcPts val="0"/>
              </a:spcAft>
              <a:buClr>
                <a:srgbClr val="F8E3C9"/>
              </a:buClr>
              <a:buSzPts val="1600"/>
              <a:buChar char="▪"/>
            </a:pPr>
            <a:r>
              <a:rPr lang="en-US">
                <a:solidFill>
                  <a:srgbClr val="F8E3C9"/>
                </a:solidFill>
              </a:rPr>
              <a:t>Looping Playground Environment Progression</a:t>
            </a:r>
            <a:endParaRPr>
              <a:solidFill>
                <a:srgbClr val="F8E3C9"/>
              </a:solidFill>
            </a:endParaRPr>
          </a:p>
          <a:p>
            <a:pPr indent="0" lvl="0" marL="274320" rtl="0" algn="l">
              <a:spcBef>
                <a:spcPts val="18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8E3C9"/>
              </a:solidFill>
            </a:endParaRPr>
          </a:p>
          <a:p>
            <a:pPr indent="-238759" lvl="0" marL="274320" rtl="0" algn="l">
              <a:spcBef>
                <a:spcPts val="1800"/>
              </a:spcBef>
              <a:spcAft>
                <a:spcPts val="0"/>
              </a:spcAft>
              <a:buClr>
                <a:srgbClr val="F8E3C9"/>
              </a:buClr>
              <a:buSzPts val="1600"/>
              <a:buChar char="▪"/>
            </a:pPr>
            <a:r>
              <a:rPr lang="en-US">
                <a:solidFill>
                  <a:srgbClr val="F8E3C9"/>
                </a:solidFill>
              </a:rPr>
              <a:t>Optional/Extra: Natural NPC Movement &amp; Playground Routines</a:t>
            </a:r>
            <a:endParaRPr>
              <a:solidFill>
                <a:srgbClr val="F8E3C9"/>
              </a:solidFill>
            </a:endParaRPr>
          </a:p>
        </p:txBody>
      </p:sp>
      <p:pic>
        <p:nvPicPr>
          <p:cNvPr id="145" name="Google Shape;145;g3575a9eea11_4_10" title="e355d73aa04c405c5bde79a67c8718a1.gif"/>
          <p:cNvPicPr preferRelativeResize="0"/>
          <p:nvPr/>
        </p:nvPicPr>
        <p:blipFill rotWithShape="1">
          <a:blip r:embed="rId4">
            <a:alphaModFix/>
          </a:blip>
          <a:srcRect b="0" l="8500" r="8491" t="0"/>
          <a:stretch/>
        </p:blipFill>
        <p:spPr>
          <a:xfrm>
            <a:off x="7986122" y="920939"/>
            <a:ext cx="3359450" cy="2316875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g3575a9eea11_4_10"/>
          <p:cNvSpPr txBox="1"/>
          <p:nvPr/>
        </p:nvSpPr>
        <p:spPr>
          <a:xfrm>
            <a:off x="7956900" y="3256075"/>
            <a:ext cx="34179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F8E3C9"/>
                </a:solidFill>
              </a:rPr>
              <a:t>Reference: Dialogue System by friendlycosmonaut</a:t>
            </a:r>
            <a:endParaRPr sz="900">
              <a:solidFill>
                <a:srgbClr val="F8E3C9"/>
              </a:solidFill>
            </a:endParaRPr>
          </a:p>
        </p:txBody>
      </p:sp>
      <p:sp>
        <p:nvSpPr>
          <p:cNvPr id="147" name="Google Shape;147;g3575a9eea11_4_10"/>
          <p:cNvSpPr txBox="1"/>
          <p:nvPr/>
        </p:nvSpPr>
        <p:spPr>
          <a:xfrm>
            <a:off x="7956900" y="5999725"/>
            <a:ext cx="34179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F8E3C9"/>
                </a:solidFill>
              </a:rPr>
              <a:t>Unnecessary Visual for Looping Playground System</a:t>
            </a:r>
            <a:endParaRPr sz="900">
              <a:solidFill>
                <a:srgbClr val="F8E3C9"/>
              </a:solidFill>
            </a:endParaRPr>
          </a:p>
        </p:txBody>
      </p:sp>
      <p:pic>
        <p:nvPicPr>
          <p:cNvPr id="148" name="Google Shape;148;g3575a9eea11_4_10" title="how-to-draw-a-playground-featured-image-1200 (1).png"/>
          <p:cNvPicPr preferRelativeResize="0"/>
          <p:nvPr/>
        </p:nvPicPr>
        <p:blipFill rotWithShape="1">
          <a:blip r:embed="rId5">
            <a:alphaModFix/>
          </a:blip>
          <a:srcRect b="3156" l="0" r="0" t="3166"/>
          <a:stretch/>
        </p:blipFill>
        <p:spPr>
          <a:xfrm>
            <a:off x="8010825" y="3731575"/>
            <a:ext cx="3359451" cy="2187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g3575a9eea11_4_10" title="Circular_arrow-red.svg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738838" y="3873450"/>
            <a:ext cx="1903426" cy="19034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7"/>
          <p:cNvSpPr txBox="1"/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</a:pPr>
            <a:r>
              <a:rPr lang="en-US">
                <a:solidFill>
                  <a:srgbClr val="F8E3C9"/>
                </a:solidFill>
              </a:rPr>
              <a:t>Technical Innovation </a:t>
            </a:r>
            <a:br>
              <a:rPr lang="en-US">
                <a:solidFill>
                  <a:srgbClr val="F8E3C9"/>
                </a:solidFill>
              </a:rPr>
            </a:br>
            <a:r>
              <a:rPr lang="en-US">
                <a:solidFill>
                  <a:srgbClr val="F8E3C9"/>
                </a:solidFill>
              </a:rPr>
              <a:t>(Dynamic Level Atmosphere Changer)</a:t>
            </a:r>
            <a:endParaRPr>
              <a:solidFill>
                <a:srgbClr val="F8E3C9"/>
              </a:solidFill>
            </a:endParaRPr>
          </a:p>
        </p:txBody>
      </p:sp>
      <p:sp>
        <p:nvSpPr>
          <p:cNvPr id="155" name="Google Shape;155;p7"/>
          <p:cNvSpPr/>
          <p:nvPr/>
        </p:nvSpPr>
        <p:spPr>
          <a:xfrm>
            <a:off x="2140475" y="2337625"/>
            <a:ext cx="8576100" cy="2591100"/>
          </a:xfrm>
          <a:prstGeom prst="roundRect">
            <a:avLst>
              <a:gd fmla="val 16667" name="adj"/>
            </a:avLst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6" name="Google Shape;156;p7"/>
          <p:cNvPicPr preferRelativeResize="0"/>
          <p:nvPr/>
        </p:nvPicPr>
        <p:blipFill rotWithShape="1">
          <a:blip r:embed="rId4">
            <a:alphaModFix/>
          </a:blip>
          <a:srcRect b="71931" l="0" r="16701" t="0"/>
          <a:stretch/>
        </p:blipFill>
        <p:spPr>
          <a:xfrm>
            <a:off x="2351200" y="2638879"/>
            <a:ext cx="8154651" cy="1988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8"/>
          <p:cNvSpPr txBox="1"/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</a:pPr>
            <a:r>
              <a:rPr b="1" i="0" lang="en-US" u="none" strike="noStrike">
                <a:solidFill>
                  <a:srgbClr val="F8E3C9"/>
                </a:solidFill>
              </a:rPr>
              <a:t>“Big Idea” Bullseye</a:t>
            </a:r>
            <a:endParaRPr>
              <a:solidFill>
                <a:srgbClr val="F8E3C9"/>
              </a:solidFill>
            </a:endParaRPr>
          </a:p>
        </p:txBody>
      </p:sp>
      <p:pic>
        <p:nvPicPr>
          <p:cNvPr id="162" name="Google Shape;162;p8"/>
          <p:cNvPicPr preferRelativeResize="0"/>
          <p:nvPr>
            <p:ph idx="1" type="body"/>
          </p:nvPr>
        </p:nvPicPr>
        <p:blipFill rotWithShape="1">
          <a:blip r:embed="rId4">
            <a:alphaModFix/>
          </a:blip>
          <a:srcRect b="-10731" l="11857" r="0" t="-1433"/>
          <a:stretch/>
        </p:blipFill>
        <p:spPr>
          <a:xfrm>
            <a:off x="2208213" y="1600200"/>
            <a:ext cx="9372600" cy="411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Children Happy">
      <a:dk1>
        <a:srgbClr val="595959"/>
      </a:dk1>
      <a:lt1>
        <a:srgbClr val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hildren Playing 16x9">
  <a:themeElements>
    <a:clrScheme name="Children Happy">
      <a:dk1>
        <a:srgbClr val="595959"/>
      </a:dk1>
      <a:lt1>
        <a:srgbClr val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2025-05-11T12:25:20Z</dcterms:created>
  <dc:creator>MANUELA FRANCISCA COLF</dc:creator>
</cp:coreProperties>
</file>