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6"/>
  </p:notesMasterIdLst>
  <p:sldIdLst>
    <p:sldId id="256" r:id="rId4"/>
    <p:sldId id="257" r:id="rId5"/>
  </p:sldIdLst>
  <p:sldSz cx="30265688" cy="42800588"/>
  <p:notesSz cx="6858000" cy="9144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26" d="100"/>
          <a:sy n="26" d="100"/>
        </p:scale>
        <p:origin x="3288" y="100"/>
      </p:cViewPr>
      <p:guideLst>
        <p:guide pos="9532"/>
        <p:guide pos="1348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 /><Relationship Id="rId8" Type="http://schemas.openxmlformats.org/officeDocument/2006/relationships/tableStyles" Target="tableStyles.xml" /><Relationship Id="rId9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3BDECAF-F1BC-2C8B-9FF1-C5A197078E31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56D6D14-EBCC-9B01-0B4B-1117A6BD58CD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124806" name="Title 1"/>
          <p:cNvSpPr>
            <a:spLocks noGrp="1"/>
          </p:cNvSpPr>
          <p:nvPr>
            <p:ph type="ctrTitle"/>
          </p:nvPr>
        </p:nvSpPr>
        <p:spPr bwMode="auto">
          <a:xfrm>
            <a:off x="2269927" y="7004637"/>
            <a:ext cx="25725835" cy="14900944"/>
          </a:xfrm>
        </p:spPr>
        <p:txBody>
          <a:bodyPr anchor="b"/>
          <a:lstStyle>
            <a:lvl1pPr algn="ctr">
              <a:defRPr sz="198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1454607935" name="Subtitle 2"/>
          <p:cNvSpPr>
            <a:spLocks noGrp="1"/>
          </p:cNvSpPr>
          <p:nvPr>
            <p:ph type="subTitle" idx="1"/>
          </p:nvPr>
        </p:nvSpPr>
        <p:spPr bwMode="auto">
          <a:xfrm>
            <a:off x="3783211" y="22480219"/>
            <a:ext cx="22699266" cy="10333565"/>
          </a:xfrm>
        </p:spPr>
        <p:txBody>
          <a:bodyPr/>
          <a:lstStyle>
            <a:lvl1pPr marL="0" indent="0" algn="ctr">
              <a:buNone/>
              <a:defRPr sz="7950"/>
            </a:lvl1pPr>
            <a:lvl2pPr marL="1513286" indent="0" algn="ctr">
              <a:buNone/>
              <a:defRPr sz="6600"/>
            </a:lvl2pPr>
            <a:lvl3pPr marL="3026573" indent="0" algn="ctr">
              <a:buNone/>
              <a:defRPr sz="5950"/>
            </a:lvl3pPr>
            <a:lvl4pPr marL="4539859" indent="0" algn="ctr">
              <a:buNone/>
              <a:defRPr sz="5300"/>
            </a:lvl4pPr>
            <a:lvl5pPr marL="6053145" indent="0" algn="ctr">
              <a:buNone/>
              <a:defRPr sz="5300"/>
            </a:lvl5pPr>
            <a:lvl6pPr marL="7566431" indent="0" algn="ctr">
              <a:buNone/>
              <a:defRPr sz="5300"/>
            </a:lvl6pPr>
            <a:lvl7pPr marL="9079718" indent="0" algn="ctr">
              <a:buNone/>
              <a:defRPr sz="5300"/>
            </a:lvl7pPr>
            <a:lvl8pPr marL="10593004" indent="0" algn="ctr">
              <a:buNone/>
              <a:defRPr sz="5300"/>
            </a:lvl8pPr>
            <a:lvl9pPr marL="12106290" indent="0" algn="ctr">
              <a:buNone/>
              <a:defRPr sz="53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18803142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1210240573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24742479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225550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1476212080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208149850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24260657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87920303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itleAndTx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1891016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21658885" y="2278735"/>
            <a:ext cx="6526038" cy="36271520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8543547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2080768" y="2278735"/>
            <a:ext cx="19199796" cy="3627152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1437148941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4694990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71550203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5961640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1125213998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112622908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80253703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64795484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2470309" name="Title 1"/>
          <p:cNvSpPr>
            <a:spLocks noGrp="1"/>
          </p:cNvSpPr>
          <p:nvPr>
            <p:ph type="title"/>
          </p:nvPr>
        </p:nvSpPr>
        <p:spPr bwMode="auto">
          <a:xfrm>
            <a:off x="2065004" y="10670437"/>
            <a:ext cx="26104155" cy="17803853"/>
          </a:xfrm>
        </p:spPr>
        <p:txBody>
          <a:bodyPr anchor="b"/>
          <a:lstStyle>
            <a:lvl1pPr>
              <a:defRPr sz="198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6813442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65004" y="28642721"/>
            <a:ext cx="26104155" cy="9362626"/>
          </a:xfrm>
        </p:spPr>
        <p:txBody>
          <a:bodyPr/>
          <a:lstStyle>
            <a:lvl1pPr marL="0" indent="0">
              <a:buNone/>
              <a:defRPr sz="7950">
                <a:solidFill>
                  <a:schemeClr val="tx1">
                    <a:tint val="82000"/>
                  </a:schemeClr>
                </a:solidFill>
              </a:defRPr>
            </a:lvl1pPr>
            <a:lvl2pPr marL="1513286" indent="0">
              <a:buNone/>
              <a:defRPr sz="6600">
                <a:solidFill>
                  <a:schemeClr val="tx1">
                    <a:tint val="82000"/>
                  </a:schemeClr>
                </a:solidFill>
              </a:defRPr>
            </a:lvl2pPr>
            <a:lvl3pPr marL="3026573" indent="0">
              <a:buNone/>
              <a:defRPr sz="5950">
                <a:solidFill>
                  <a:schemeClr val="tx1">
                    <a:tint val="82000"/>
                  </a:schemeClr>
                </a:solidFill>
              </a:defRPr>
            </a:lvl3pPr>
            <a:lvl4pPr marL="4539859" indent="0">
              <a:buNone/>
              <a:defRPr sz="5300">
                <a:solidFill>
                  <a:schemeClr val="tx1">
                    <a:tint val="82000"/>
                  </a:schemeClr>
                </a:solidFill>
              </a:defRPr>
            </a:lvl4pPr>
            <a:lvl5pPr marL="6053145" indent="0">
              <a:buNone/>
              <a:defRPr sz="5300">
                <a:solidFill>
                  <a:schemeClr val="tx1">
                    <a:tint val="82000"/>
                  </a:schemeClr>
                </a:solidFill>
              </a:defRPr>
            </a:lvl5pPr>
            <a:lvl6pPr marL="7566431" indent="0">
              <a:buNone/>
              <a:defRPr sz="5300">
                <a:solidFill>
                  <a:schemeClr val="tx1">
                    <a:tint val="82000"/>
                  </a:schemeClr>
                </a:solidFill>
              </a:defRPr>
            </a:lvl6pPr>
            <a:lvl7pPr marL="9079718" indent="0">
              <a:buNone/>
              <a:defRPr sz="5300">
                <a:solidFill>
                  <a:schemeClr val="tx1">
                    <a:tint val="82000"/>
                  </a:schemeClr>
                </a:solidFill>
              </a:defRPr>
            </a:lvl7pPr>
            <a:lvl8pPr marL="10593004" indent="0">
              <a:buNone/>
              <a:defRPr sz="5300">
                <a:solidFill>
                  <a:schemeClr val="tx1">
                    <a:tint val="82000"/>
                  </a:schemeClr>
                </a:solidFill>
              </a:defRPr>
            </a:lvl8pPr>
            <a:lvl9pPr marL="12106290" indent="0">
              <a:buNone/>
              <a:defRPr sz="53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1804873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119769790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91476373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65035168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63366139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2080766" y="11393675"/>
            <a:ext cx="12862917" cy="2715658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1465394045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5322005" y="11393675"/>
            <a:ext cx="12862917" cy="2715658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375509981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162814413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364105312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0932173" name="Title 1"/>
          <p:cNvSpPr>
            <a:spLocks noGrp="1"/>
          </p:cNvSpPr>
          <p:nvPr>
            <p:ph type="title"/>
          </p:nvPr>
        </p:nvSpPr>
        <p:spPr bwMode="auto">
          <a:xfrm>
            <a:off x="2084708" y="2278744"/>
            <a:ext cx="26104155" cy="8272802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86225744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84711" y="10492092"/>
            <a:ext cx="12803803" cy="5142012"/>
          </a:xfrm>
        </p:spPr>
        <p:txBody>
          <a:bodyPr anchor="b"/>
          <a:lstStyle>
            <a:lvl1pPr marL="0" indent="0">
              <a:buNone/>
              <a:defRPr sz="7950" b="1"/>
            </a:lvl1pPr>
            <a:lvl2pPr marL="1513286" indent="0">
              <a:buNone/>
              <a:defRPr sz="6600" b="1"/>
            </a:lvl2pPr>
            <a:lvl3pPr marL="3026573" indent="0">
              <a:buNone/>
              <a:defRPr sz="5950" b="1"/>
            </a:lvl3pPr>
            <a:lvl4pPr marL="4539859" indent="0">
              <a:buNone/>
              <a:defRPr sz="5300" b="1"/>
            </a:lvl4pPr>
            <a:lvl5pPr marL="6053145" indent="0">
              <a:buNone/>
              <a:defRPr sz="5300" b="1"/>
            </a:lvl5pPr>
            <a:lvl6pPr marL="7566431" indent="0">
              <a:buNone/>
              <a:defRPr sz="5300" b="1"/>
            </a:lvl6pPr>
            <a:lvl7pPr marL="9079718" indent="0">
              <a:buNone/>
              <a:defRPr sz="5300" b="1"/>
            </a:lvl7pPr>
            <a:lvl8pPr marL="10593004" indent="0">
              <a:buNone/>
              <a:defRPr sz="5300" b="1"/>
            </a:lvl8pPr>
            <a:lvl9pPr marL="12106290" indent="0">
              <a:buNone/>
              <a:defRPr sz="5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516216860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2084711" y="15634103"/>
            <a:ext cx="12803803" cy="22995412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1748187694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15322006" y="10492092"/>
            <a:ext cx="12866859" cy="5142012"/>
          </a:xfrm>
        </p:spPr>
        <p:txBody>
          <a:bodyPr anchor="b"/>
          <a:lstStyle>
            <a:lvl1pPr marL="0" indent="0">
              <a:buNone/>
              <a:defRPr sz="7950" b="1"/>
            </a:lvl1pPr>
            <a:lvl2pPr marL="1513286" indent="0">
              <a:buNone/>
              <a:defRPr sz="6600" b="1"/>
            </a:lvl2pPr>
            <a:lvl3pPr marL="3026573" indent="0">
              <a:buNone/>
              <a:defRPr sz="5950" b="1"/>
            </a:lvl3pPr>
            <a:lvl4pPr marL="4539859" indent="0">
              <a:buNone/>
              <a:defRPr sz="5300" b="1"/>
            </a:lvl4pPr>
            <a:lvl5pPr marL="6053145" indent="0">
              <a:buNone/>
              <a:defRPr sz="5300" b="1"/>
            </a:lvl5pPr>
            <a:lvl6pPr marL="7566431" indent="0">
              <a:buNone/>
              <a:defRPr sz="5300" b="1"/>
            </a:lvl6pPr>
            <a:lvl7pPr marL="9079718" indent="0">
              <a:buNone/>
              <a:defRPr sz="5300" b="1"/>
            </a:lvl7pPr>
            <a:lvl8pPr marL="10593004" indent="0">
              <a:buNone/>
              <a:defRPr sz="5300" b="1"/>
            </a:lvl8pPr>
            <a:lvl9pPr marL="12106290" indent="0">
              <a:buNone/>
              <a:defRPr sz="53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804301261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15322006" y="15634103"/>
            <a:ext cx="12866859" cy="22995412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1932106004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132994891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70284440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485618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161717624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897334723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8366745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0845390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218187587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55154493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Tx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6346148" name="Title 1"/>
          <p:cNvSpPr>
            <a:spLocks noGrp="1"/>
          </p:cNvSpPr>
          <p:nvPr>
            <p:ph type="title"/>
          </p:nvPr>
        </p:nvSpPr>
        <p:spPr bwMode="auto">
          <a:xfrm>
            <a:off x="2084708" y="2853372"/>
            <a:ext cx="9761472" cy="9986804"/>
          </a:xfrm>
        </p:spPr>
        <p:txBody>
          <a:bodyPr anchor="b"/>
          <a:lstStyle>
            <a:lvl1pPr>
              <a:defRPr sz="106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1215825403" name="Content Placeholder 2"/>
          <p:cNvSpPr>
            <a:spLocks noGrp="1"/>
          </p:cNvSpPr>
          <p:nvPr>
            <p:ph idx="1"/>
          </p:nvPr>
        </p:nvSpPr>
        <p:spPr bwMode="auto">
          <a:xfrm>
            <a:off x="12866859" y="6162501"/>
            <a:ext cx="15322005" cy="30416159"/>
          </a:xfrm>
        </p:spPr>
        <p:txBody>
          <a:bodyPr/>
          <a:lstStyle>
            <a:lvl1pPr>
              <a:defRPr sz="10600"/>
            </a:lvl1pPr>
            <a:lvl2pPr>
              <a:defRPr sz="9250"/>
            </a:lvl2pPr>
            <a:lvl3pPr>
              <a:defRPr sz="795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305227217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2084708" y="12840175"/>
            <a:ext cx="9761472" cy="23788015"/>
          </a:xfrm>
        </p:spPr>
        <p:txBody>
          <a:bodyPr/>
          <a:lstStyle>
            <a:lvl1pPr marL="0" indent="0">
              <a:buNone/>
              <a:defRPr sz="5300"/>
            </a:lvl1pPr>
            <a:lvl2pPr marL="1513286" indent="0">
              <a:buNone/>
              <a:defRPr sz="4650"/>
            </a:lvl2pPr>
            <a:lvl3pPr marL="3026573" indent="0">
              <a:buNone/>
              <a:defRPr sz="3950"/>
            </a:lvl3pPr>
            <a:lvl4pPr marL="4539859" indent="0">
              <a:buNone/>
              <a:defRPr sz="3300"/>
            </a:lvl4pPr>
            <a:lvl5pPr marL="6053145" indent="0">
              <a:buNone/>
              <a:defRPr sz="3300"/>
            </a:lvl5pPr>
            <a:lvl6pPr marL="7566431" indent="0">
              <a:buNone/>
              <a:defRPr sz="3300"/>
            </a:lvl6pPr>
            <a:lvl7pPr marL="9079718" indent="0">
              <a:buNone/>
              <a:defRPr sz="3300"/>
            </a:lvl7pPr>
            <a:lvl8pPr marL="10593004" indent="0">
              <a:buNone/>
              <a:defRPr sz="3300"/>
            </a:lvl8pPr>
            <a:lvl9pPr marL="12106290" indent="0">
              <a:buNone/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180697452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169928675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0179484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picTx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15201935" name="Title 1"/>
          <p:cNvSpPr>
            <a:spLocks noGrp="1"/>
          </p:cNvSpPr>
          <p:nvPr>
            <p:ph type="title"/>
          </p:nvPr>
        </p:nvSpPr>
        <p:spPr bwMode="auto">
          <a:xfrm>
            <a:off x="2084708" y="2853372"/>
            <a:ext cx="9761472" cy="9986804"/>
          </a:xfrm>
        </p:spPr>
        <p:txBody>
          <a:bodyPr anchor="b"/>
          <a:lstStyle>
            <a:lvl1pPr>
              <a:defRPr sz="106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142028218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12866859" y="6162501"/>
            <a:ext cx="15322005" cy="30416159"/>
          </a:xfrm>
        </p:spPr>
        <p:txBody>
          <a:bodyPr anchor="t"/>
          <a:lstStyle>
            <a:lvl1pPr marL="0" indent="0">
              <a:buNone/>
              <a:defRPr sz="10600"/>
            </a:lvl1pPr>
            <a:lvl2pPr marL="1513286" indent="0">
              <a:buNone/>
              <a:defRPr sz="9250"/>
            </a:lvl2pPr>
            <a:lvl3pPr marL="3026573" indent="0">
              <a:buNone/>
              <a:defRPr sz="7950"/>
            </a:lvl3pPr>
            <a:lvl4pPr marL="4539859" indent="0">
              <a:buNone/>
              <a:defRPr sz="6600"/>
            </a:lvl4pPr>
            <a:lvl5pPr marL="6053145" indent="0">
              <a:buNone/>
              <a:defRPr sz="6600"/>
            </a:lvl5pPr>
            <a:lvl6pPr marL="7566431" indent="0">
              <a:buNone/>
              <a:defRPr sz="6600"/>
            </a:lvl6pPr>
            <a:lvl7pPr marL="9079718" indent="0">
              <a:buNone/>
              <a:defRPr sz="6600"/>
            </a:lvl7pPr>
            <a:lvl8pPr marL="10593004" indent="0">
              <a:buNone/>
              <a:defRPr sz="6600"/>
            </a:lvl8pPr>
            <a:lvl9pPr marL="12106290" indent="0">
              <a:buNone/>
              <a:defRPr sz="66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464185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2084708" y="12840175"/>
            <a:ext cx="9761472" cy="23788015"/>
          </a:xfrm>
        </p:spPr>
        <p:txBody>
          <a:bodyPr/>
          <a:lstStyle>
            <a:lvl1pPr marL="0" indent="0">
              <a:buNone/>
              <a:defRPr sz="5300"/>
            </a:lvl1pPr>
            <a:lvl2pPr marL="1513286" indent="0">
              <a:buNone/>
              <a:defRPr sz="4650"/>
            </a:lvl2pPr>
            <a:lvl3pPr marL="3026573" indent="0">
              <a:buNone/>
              <a:defRPr sz="3950"/>
            </a:lvl3pPr>
            <a:lvl4pPr marL="4539859" indent="0">
              <a:buNone/>
              <a:defRPr sz="3300"/>
            </a:lvl4pPr>
            <a:lvl5pPr marL="6053145" indent="0">
              <a:buNone/>
              <a:defRPr sz="3300"/>
            </a:lvl5pPr>
            <a:lvl6pPr marL="7566431" indent="0">
              <a:buNone/>
              <a:defRPr sz="3300"/>
            </a:lvl6pPr>
            <a:lvl7pPr marL="9079718" indent="0">
              <a:buNone/>
              <a:defRPr sz="3300"/>
            </a:lvl7pPr>
            <a:lvl8pPr marL="10593004" indent="0">
              <a:buNone/>
              <a:defRPr sz="3300"/>
            </a:lvl8pPr>
            <a:lvl9pPr marL="12106290" indent="0">
              <a:buNone/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018199439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1138488750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09065672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6881820" name="Title Placeholder 1"/>
          <p:cNvSpPr>
            <a:spLocks noGrp="1"/>
          </p:cNvSpPr>
          <p:nvPr>
            <p:ph type="title"/>
          </p:nvPr>
        </p:nvSpPr>
        <p:spPr bwMode="auto">
          <a:xfrm>
            <a:off x="2080766" y="2278744"/>
            <a:ext cx="26104155" cy="8272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20982190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80766" y="11393675"/>
            <a:ext cx="26104155" cy="27156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3386423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080766" y="39669814"/>
            <a:ext cx="6809780" cy="2278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9F07D3C0-F0D0-4D32-8538-5BF8AD6F16A6}" type="datetimeFigureOut">
              <a:rPr lang="de-DE"/>
              <a:t>18.06.2024</a:t>
            </a:fld>
            <a:endParaRPr lang="de-DE"/>
          </a:p>
        </p:txBody>
      </p:sp>
      <p:sp>
        <p:nvSpPr>
          <p:cNvPr id="70203999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0025509" y="39669814"/>
            <a:ext cx="10214670" cy="2278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2988933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1375142" y="39669814"/>
            <a:ext cx="6809780" cy="2278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F378FBB0-7B01-418A-B618-84E91DF04E81}" type="slidenum">
              <a:rPr lang="de-DE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026573">
        <a:lnSpc>
          <a:spcPct val="90000"/>
        </a:lnSpc>
        <a:spcBef>
          <a:spcPts val="0"/>
        </a:spcBef>
        <a:buNone/>
        <a:defRPr sz="145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643" indent="-756643" algn="l" defTabSz="3026573">
        <a:lnSpc>
          <a:spcPct val="90000"/>
        </a:lnSpc>
        <a:spcBef>
          <a:spcPts val="3310"/>
        </a:spcBef>
        <a:buFont typeface="Arial"/>
        <a:buChar char="•"/>
        <a:defRPr sz="9250">
          <a:solidFill>
            <a:schemeClr val="tx1"/>
          </a:solidFill>
          <a:latin typeface="+mn-lt"/>
          <a:ea typeface="+mn-ea"/>
          <a:cs typeface="+mn-cs"/>
        </a:defRPr>
      </a:lvl1pPr>
      <a:lvl2pPr marL="2269929" indent="-756643" algn="l" defTabSz="3026573">
        <a:lnSpc>
          <a:spcPct val="90000"/>
        </a:lnSpc>
        <a:spcBef>
          <a:spcPts val="1655"/>
        </a:spcBef>
        <a:buFont typeface="Arial"/>
        <a:buChar char="•"/>
        <a:defRPr sz="7950">
          <a:solidFill>
            <a:schemeClr val="tx1"/>
          </a:solidFill>
          <a:latin typeface="+mn-lt"/>
          <a:ea typeface="+mn-ea"/>
          <a:cs typeface="+mn-cs"/>
        </a:defRPr>
      </a:lvl2pPr>
      <a:lvl3pPr marL="3783216" indent="-756643" algn="l" defTabSz="3026573">
        <a:lnSpc>
          <a:spcPct val="90000"/>
        </a:lnSpc>
        <a:spcBef>
          <a:spcPts val="1655"/>
        </a:spcBef>
        <a:buFont typeface="Arial"/>
        <a:buChar char="•"/>
        <a:defRPr sz="6600">
          <a:solidFill>
            <a:schemeClr val="tx1"/>
          </a:solidFill>
          <a:latin typeface="+mn-lt"/>
          <a:ea typeface="+mn-ea"/>
          <a:cs typeface="+mn-cs"/>
        </a:defRPr>
      </a:lvl3pPr>
      <a:lvl4pPr marL="5296502" indent="-756643" algn="l" defTabSz="3026573">
        <a:lnSpc>
          <a:spcPct val="90000"/>
        </a:lnSpc>
        <a:spcBef>
          <a:spcPts val="1655"/>
        </a:spcBef>
        <a:buFont typeface="Arial"/>
        <a:buChar char="•"/>
        <a:defRPr sz="5950">
          <a:solidFill>
            <a:schemeClr val="tx1"/>
          </a:solidFill>
          <a:latin typeface="+mn-lt"/>
          <a:ea typeface="+mn-ea"/>
          <a:cs typeface="+mn-cs"/>
        </a:defRPr>
      </a:lvl4pPr>
      <a:lvl5pPr marL="6809788" indent="-756643" algn="l" defTabSz="3026573">
        <a:lnSpc>
          <a:spcPct val="90000"/>
        </a:lnSpc>
        <a:spcBef>
          <a:spcPts val="1655"/>
        </a:spcBef>
        <a:buFont typeface="Arial"/>
        <a:buChar char="•"/>
        <a:defRPr sz="5950">
          <a:solidFill>
            <a:schemeClr val="tx1"/>
          </a:solidFill>
          <a:latin typeface="+mn-lt"/>
          <a:ea typeface="+mn-ea"/>
          <a:cs typeface="+mn-cs"/>
        </a:defRPr>
      </a:lvl5pPr>
      <a:lvl6pPr marL="8323075" indent="-756643" algn="l" defTabSz="3026573">
        <a:lnSpc>
          <a:spcPct val="90000"/>
        </a:lnSpc>
        <a:spcBef>
          <a:spcPts val="1655"/>
        </a:spcBef>
        <a:buFont typeface="Arial"/>
        <a:buChar char="•"/>
        <a:defRPr sz="5950">
          <a:solidFill>
            <a:schemeClr val="tx1"/>
          </a:solidFill>
          <a:latin typeface="+mn-lt"/>
          <a:ea typeface="+mn-ea"/>
          <a:cs typeface="+mn-cs"/>
        </a:defRPr>
      </a:lvl6pPr>
      <a:lvl7pPr marL="9836361" indent="-756643" algn="l" defTabSz="3026573">
        <a:lnSpc>
          <a:spcPct val="90000"/>
        </a:lnSpc>
        <a:spcBef>
          <a:spcPts val="1655"/>
        </a:spcBef>
        <a:buFont typeface="Arial"/>
        <a:buChar char="•"/>
        <a:defRPr sz="5950">
          <a:solidFill>
            <a:schemeClr val="tx1"/>
          </a:solidFill>
          <a:latin typeface="+mn-lt"/>
          <a:ea typeface="+mn-ea"/>
          <a:cs typeface="+mn-cs"/>
        </a:defRPr>
      </a:lvl7pPr>
      <a:lvl8pPr marL="11349647" indent="-756643" algn="l" defTabSz="3026573">
        <a:lnSpc>
          <a:spcPct val="90000"/>
        </a:lnSpc>
        <a:spcBef>
          <a:spcPts val="1655"/>
        </a:spcBef>
        <a:buFont typeface="Arial"/>
        <a:buChar char="•"/>
        <a:defRPr sz="5950">
          <a:solidFill>
            <a:schemeClr val="tx1"/>
          </a:solidFill>
          <a:latin typeface="+mn-lt"/>
          <a:ea typeface="+mn-ea"/>
          <a:cs typeface="+mn-cs"/>
        </a:defRPr>
      </a:lvl8pPr>
      <a:lvl9pPr marL="12862933" indent="-756643" algn="l" defTabSz="3026573">
        <a:lnSpc>
          <a:spcPct val="90000"/>
        </a:lnSpc>
        <a:spcBef>
          <a:spcPts val="1655"/>
        </a:spcBef>
        <a:buFont typeface="Arial"/>
        <a:buChar char="•"/>
        <a:defRPr sz="59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6573">
        <a:defRPr sz="5950">
          <a:solidFill>
            <a:schemeClr val="tx1"/>
          </a:solidFill>
          <a:latin typeface="+mn-lt"/>
          <a:ea typeface="+mn-ea"/>
          <a:cs typeface="+mn-cs"/>
        </a:defRPr>
      </a:lvl1pPr>
      <a:lvl2pPr marL="1513286" algn="l" defTabSz="3026573">
        <a:defRPr sz="5950">
          <a:solidFill>
            <a:schemeClr val="tx1"/>
          </a:solidFill>
          <a:latin typeface="+mn-lt"/>
          <a:ea typeface="+mn-ea"/>
          <a:cs typeface="+mn-cs"/>
        </a:defRPr>
      </a:lvl2pPr>
      <a:lvl3pPr marL="3026573" algn="l" defTabSz="3026573">
        <a:defRPr sz="5950">
          <a:solidFill>
            <a:schemeClr val="tx1"/>
          </a:solidFill>
          <a:latin typeface="+mn-lt"/>
          <a:ea typeface="+mn-ea"/>
          <a:cs typeface="+mn-cs"/>
        </a:defRPr>
      </a:lvl3pPr>
      <a:lvl4pPr marL="4539859" algn="l" defTabSz="3026573">
        <a:defRPr sz="5950">
          <a:solidFill>
            <a:schemeClr val="tx1"/>
          </a:solidFill>
          <a:latin typeface="+mn-lt"/>
          <a:ea typeface="+mn-ea"/>
          <a:cs typeface="+mn-cs"/>
        </a:defRPr>
      </a:lvl4pPr>
      <a:lvl5pPr marL="6053145" algn="l" defTabSz="3026573">
        <a:defRPr sz="5950">
          <a:solidFill>
            <a:schemeClr val="tx1"/>
          </a:solidFill>
          <a:latin typeface="+mn-lt"/>
          <a:ea typeface="+mn-ea"/>
          <a:cs typeface="+mn-cs"/>
        </a:defRPr>
      </a:lvl5pPr>
      <a:lvl6pPr marL="7566431" algn="l" defTabSz="3026573">
        <a:defRPr sz="5950">
          <a:solidFill>
            <a:schemeClr val="tx1"/>
          </a:solidFill>
          <a:latin typeface="+mn-lt"/>
          <a:ea typeface="+mn-ea"/>
          <a:cs typeface="+mn-cs"/>
        </a:defRPr>
      </a:lvl6pPr>
      <a:lvl7pPr marL="9079718" algn="l" defTabSz="3026573">
        <a:defRPr sz="5950">
          <a:solidFill>
            <a:schemeClr val="tx1"/>
          </a:solidFill>
          <a:latin typeface="+mn-lt"/>
          <a:ea typeface="+mn-ea"/>
          <a:cs typeface="+mn-cs"/>
        </a:defRPr>
      </a:lvl7pPr>
      <a:lvl8pPr marL="10593004" algn="l" defTabSz="3026573">
        <a:defRPr sz="5950">
          <a:solidFill>
            <a:schemeClr val="tx1"/>
          </a:solidFill>
          <a:latin typeface="+mn-lt"/>
          <a:ea typeface="+mn-ea"/>
          <a:cs typeface="+mn-cs"/>
        </a:defRPr>
      </a:lvl8pPr>
      <a:lvl9pPr marL="12106290" algn="l" defTabSz="3026573">
        <a:defRPr sz="59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1671755" name="Rechteck 3"/>
          <p:cNvSpPr/>
          <p:nvPr/>
        </p:nvSpPr>
        <p:spPr bwMode="auto">
          <a:xfrm>
            <a:off x="215153" y="242475"/>
            <a:ext cx="29798682" cy="635754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4900" b="1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54373987" name="Textfeld 7"/>
          <p:cNvSpPr txBox="1"/>
          <p:nvPr/>
        </p:nvSpPr>
        <p:spPr bwMode="auto">
          <a:xfrm>
            <a:off x="251853" y="564347"/>
            <a:ext cx="29761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90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TITLE</a:t>
            </a:r>
            <a:endParaRPr/>
          </a:p>
        </p:txBody>
      </p:sp>
      <p:sp>
        <p:nvSpPr>
          <p:cNvPr id="1583221027" name="Textfeld 18"/>
          <p:cNvSpPr txBox="1"/>
          <p:nvPr/>
        </p:nvSpPr>
        <p:spPr bwMode="auto">
          <a:xfrm>
            <a:off x="601537" y="2962026"/>
            <a:ext cx="18238005" cy="630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35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Authors</a:t>
            </a:r>
            <a:endParaRPr lang="de-DE" sz="35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cxnSp>
        <p:nvCxnSpPr>
          <p:cNvPr id="330503337" name="Gerader Verbinder 30"/>
          <p:cNvCxnSpPr/>
          <p:nvPr/>
        </p:nvCxnSpPr>
        <p:spPr bwMode="auto">
          <a:xfrm>
            <a:off x="233502" y="6971722"/>
            <a:ext cx="29798678" cy="6730"/>
          </a:xfrm>
          <a:prstGeom prst="line">
            <a:avLst/>
          </a:prstGeom>
          <a:ln w="101600">
            <a:solidFill>
              <a:srgbClr val="0065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5947880" name="Rechteck 36"/>
          <p:cNvSpPr/>
          <p:nvPr/>
        </p:nvSpPr>
        <p:spPr bwMode="auto">
          <a:xfrm>
            <a:off x="215152" y="7317251"/>
            <a:ext cx="14612954" cy="9981085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732570928" name="Textfeld 1023"/>
          <p:cNvSpPr txBox="1"/>
          <p:nvPr/>
        </p:nvSpPr>
        <p:spPr bwMode="auto">
          <a:xfrm>
            <a:off x="215151" y="8656220"/>
            <a:ext cx="14612955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pic>
        <p:nvPicPr>
          <p:cNvPr id="65045816" name="Picture 2" descr="Technische Universität München (TUM) – MOBILITÄT DIGITAL HOCHFRANKEN"/>
          <p:cNvPicPr>
            <a:picLocks noChangeAspect="1" noChangeArrowheads="1"/>
          </p:cNvPicPr>
          <p:nvPr/>
        </p:nvPicPr>
        <p:blipFill>
          <a:blip r:embed="rId3"/>
          <a:srcRect l="51825" t="13927" r="4197" b="13382"/>
          <a:stretch/>
        </p:blipFill>
        <p:spPr bwMode="auto">
          <a:xfrm>
            <a:off x="23924525" y="3220923"/>
            <a:ext cx="5380445" cy="2880000"/>
          </a:xfrm>
          <a:prstGeom prst="rect">
            <a:avLst/>
          </a:prstGeom>
          <a:noFill/>
        </p:spPr>
      </p:pic>
      <p:sp>
        <p:nvSpPr>
          <p:cNvPr id="545116049" name="Rechteck 27"/>
          <p:cNvSpPr/>
          <p:nvPr/>
        </p:nvSpPr>
        <p:spPr bwMode="auto">
          <a:xfrm>
            <a:off x="215151" y="7319819"/>
            <a:ext cx="1461295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 i="0" u="none" strike="noStrike" cap="none" spc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Introduction / </a:t>
            </a:r>
            <a:r>
              <a:rPr lang="de-DE" sz="4200" b="1" i="0" u="none" strike="noStrike" cap="none" spc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Summarize motivation in a few words</a:t>
            </a:r>
            <a:endParaRPr sz="4200" b="1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465800610" name="Rechteck 36"/>
          <p:cNvSpPr/>
          <p:nvPr/>
        </p:nvSpPr>
        <p:spPr bwMode="auto">
          <a:xfrm>
            <a:off x="15400875" y="7317251"/>
            <a:ext cx="14612954" cy="9981085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349569116" name="Textfeld 1023"/>
          <p:cNvSpPr txBox="1"/>
          <p:nvPr/>
        </p:nvSpPr>
        <p:spPr bwMode="auto">
          <a:xfrm>
            <a:off x="15400874" y="8656220"/>
            <a:ext cx="14612955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sp>
        <p:nvSpPr>
          <p:cNvPr id="1136759351" name="Rechteck 27"/>
          <p:cNvSpPr/>
          <p:nvPr/>
        </p:nvSpPr>
        <p:spPr bwMode="auto">
          <a:xfrm>
            <a:off x="15400874" y="7319819"/>
            <a:ext cx="1461295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Data / </a:t>
            </a:r>
            <a:r>
              <a:rPr lang="de-DE" sz="4200" b="1" i="0" u="none" strike="noStrike" cap="none" spc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Summarize Data in a few words</a:t>
            </a:r>
            <a:endParaRPr/>
          </a:p>
        </p:txBody>
      </p:sp>
      <p:sp>
        <p:nvSpPr>
          <p:cNvPr id="344703481" name="Rechteck 36"/>
          <p:cNvSpPr/>
          <p:nvPr/>
        </p:nvSpPr>
        <p:spPr bwMode="auto">
          <a:xfrm>
            <a:off x="251854" y="17806590"/>
            <a:ext cx="14612954" cy="1888592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546150539" name="Textfeld 1023"/>
          <p:cNvSpPr txBox="1"/>
          <p:nvPr/>
        </p:nvSpPr>
        <p:spPr bwMode="auto">
          <a:xfrm>
            <a:off x="251853" y="19145560"/>
            <a:ext cx="14612955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sp>
        <p:nvSpPr>
          <p:cNvPr id="12888935" name="Rechteck 27"/>
          <p:cNvSpPr/>
          <p:nvPr/>
        </p:nvSpPr>
        <p:spPr bwMode="auto">
          <a:xfrm>
            <a:off x="251853" y="17809159"/>
            <a:ext cx="1461295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 i="0" u="none" strike="noStrike" cap="none" spc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Methods / </a:t>
            </a:r>
            <a:r>
              <a:rPr lang="de-DE" sz="4200" b="1" i="0" u="none" strike="noStrike" cap="none" spc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Summarize methods in a few words</a:t>
            </a:r>
            <a:endParaRPr sz="4200"/>
          </a:p>
        </p:txBody>
      </p:sp>
      <p:sp>
        <p:nvSpPr>
          <p:cNvPr id="91274869" name="Textfeld 1"/>
          <p:cNvSpPr txBox="1"/>
          <p:nvPr/>
        </p:nvSpPr>
        <p:spPr bwMode="auto">
          <a:xfrm>
            <a:off x="854363" y="33576643"/>
            <a:ext cx="886617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defTabSz="3210454">
              <a:spcAft>
                <a:spcPts val="1053"/>
              </a:spcAft>
              <a:buClr>
                <a:schemeClr val="accent1"/>
              </a:buClr>
              <a:defRPr/>
            </a:pPr>
            <a:r>
              <a:rPr lang="en-CA" sz="3200" b="1">
                <a:latin typeface="Open Sans"/>
                <a:ea typeface="Open Sans"/>
                <a:cs typeface="Open Sans"/>
              </a:rPr>
              <a:t>Fig. 1. </a:t>
            </a:r>
            <a:r>
              <a:rPr lang="en-US" sz="3200">
                <a:latin typeface="Open Sans"/>
                <a:ea typeface="Open Sans"/>
                <a:cs typeface="Open Sans"/>
              </a:rPr>
              <a:t>insert caption.</a:t>
            </a:r>
            <a:endParaRPr lang="en-CA" sz="3200">
              <a:latin typeface="Open Sans"/>
              <a:ea typeface="Open Sans"/>
              <a:cs typeface="Open Sans"/>
            </a:endParaRPr>
          </a:p>
        </p:txBody>
      </p:sp>
      <p:sp>
        <p:nvSpPr>
          <p:cNvPr id="1856866445" name="Rechteck 36"/>
          <p:cNvSpPr/>
          <p:nvPr/>
        </p:nvSpPr>
        <p:spPr bwMode="auto">
          <a:xfrm>
            <a:off x="251854" y="37210979"/>
            <a:ext cx="14612954" cy="4867255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880053128" name="Textfeld 1023"/>
          <p:cNvSpPr txBox="1"/>
          <p:nvPr/>
        </p:nvSpPr>
        <p:spPr bwMode="auto">
          <a:xfrm>
            <a:off x="251853" y="38549948"/>
            <a:ext cx="14612955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sp>
        <p:nvSpPr>
          <p:cNvPr id="1302585840" name="Rechteck 27"/>
          <p:cNvSpPr/>
          <p:nvPr/>
        </p:nvSpPr>
        <p:spPr bwMode="auto">
          <a:xfrm>
            <a:off x="251853" y="37213546"/>
            <a:ext cx="1461295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Conclusion</a:t>
            </a: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and </a:t>
            </a: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Discussion / Summarize</a:t>
            </a:r>
            <a:endParaRPr lang="de-DE" sz="4200" b="1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485900991" name="Rechteck 36"/>
          <p:cNvSpPr/>
          <p:nvPr/>
        </p:nvSpPr>
        <p:spPr bwMode="auto">
          <a:xfrm>
            <a:off x="15400875" y="39630090"/>
            <a:ext cx="14612954" cy="2391464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894464057" name="Rechteck 27"/>
          <p:cNvSpPr/>
          <p:nvPr/>
        </p:nvSpPr>
        <p:spPr bwMode="auto">
          <a:xfrm>
            <a:off x="15400874" y="39630089"/>
            <a:ext cx="1461295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References</a:t>
            </a:r>
            <a:endParaRPr/>
          </a:p>
        </p:txBody>
      </p:sp>
      <p:sp>
        <p:nvSpPr>
          <p:cNvPr id="1200912472" name="Textfeld 59"/>
          <p:cNvSpPr txBox="1"/>
          <p:nvPr/>
        </p:nvSpPr>
        <p:spPr bwMode="auto">
          <a:xfrm>
            <a:off x="15400874" y="40847656"/>
            <a:ext cx="14612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2400" b="1">
                <a:latin typeface="Open Sans"/>
                <a:ea typeface="Open Sans"/>
                <a:cs typeface="Open Sans"/>
              </a:rPr>
              <a:t>[1]</a:t>
            </a:r>
            <a:r>
              <a:rPr lang="de-DE" sz="2400">
                <a:latin typeface="Open Sans"/>
                <a:ea typeface="Open Sans"/>
                <a:cs typeface="Open Sans"/>
              </a:rPr>
              <a:t> </a:t>
            </a:r>
            <a:r>
              <a:rPr lang="de-DE" sz="2400">
                <a:latin typeface="Open Sans"/>
                <a:ea typeface="Open Sans"/>
                <a:cs typeface="Open Sans"/>
              </a:rPr>
              <a:t>citation</a:t>
            </a:r>
            <a:r>
              <a:rPr lang="de-DE" sz="2400">
                <a:latin typeface="Open Sans"/>
                <a:ea typeface="Open Sans"/>
                <a:cs typeface="Open Sans"/>
              </a:rPr>
              <a:t> </a:t>
            </a:r>
            <a:r>
              <a:rPr lang="de-DE" sz="2400">
                <a:latin typeface="Open Sans"/>
                <a:ea typeface="Open Sans"/>
                <a:cs typeface="Open Sans"/>
              </a:rPr>
              <a:t>one</a:t>
            </a:r>
            <a:endParaRPr lang="de-DE" sz="2400">
              <a:latin typeface="Open Sans"/>
              <a:ea typeface="Open Sans"/>
              <a:cs typeface="Open Sans"/>
            </a:endParaRPr>
          </a:p>
          <a:p>
            <a:pPr algn="l">
              <a:defRPr/>
            </a:pPr>
            <a:r>
              <a:rPr lang="de-DE" sz="2400" b="1">
                <a:latin typeface="Open Sans"/>
                <a:ea typeface="Open Sans"/>
                <a:cs typeface="Open Sans"/>
              </a:rPr>
              <a:t>[2]</a:t>
            </a:r>
            <a:r>
              <a:rPr lang="de-DE" sz="2400">
                <a:latin typeface="Open Sans"/>
                <a:ea typeface="Open Sans"/>
                <a:cs typeface="Open Sans"/>
              </a:rPr>
              <a:t> </a:t>
            </a:r>
            <a:r>
              <a:rPr lang="de-DE" sz="2400">
                <a:latin typeface="Open Sans"/>
                <a:ea typeface="Open Sans"/>
                <a:cs typeface="Open Sans"/>
              </a:rPr>
              <a:t>citation</a:t>
            </a:r>
            <a:r>
              <a:rPr lang="de-DE" sz="2400">
                <a:latin typeface="Open Sans"/>
                <a:ea typeface="Open Sans"/>
                <a:cs typeface="Open Sans"/>
              </a:rPr>
              <a:t> 2</a:t>
            </a:r>
            <a:endParaRPr/>
          </a:p>
        </p:txBody>
      </p:sp>
      <p:sp>
        <p:nvSpPr>
          <p:cNvPr id="85821636" name="Textfeld 18"/>
          <p:cNvSpPr txBox="1"/>
          <p:nvPr/>
        </p:nvSpPr>
        <p:spPr bwMode="auto">
          <a:xfrm>
            <a:off x="601537" y="4770158"/>
            <a:ext cx="18238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24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Institutions</a:t>
            </a:r>
            <a:endParaRPr lang="de-DE" sz="24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984110574" name="Rechteck 36"/>
          <p:cNvSpPr/>
          <p:nvPr/>
        </p:nvSpPr>
        <p:spPr bwMode="auto">
          <a:xfrm>
            <a:off x="15400875" y="17824052"/>
            <a:ext cx="14612954" cy="534087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889534619" name="Textfeld 1023"/>
          <p:cNvSpPr txBox="1"/>
          <p:nvPr/>
        </p:nvSpPr>
        <p:spPr bwMode="auto">
          <a:xfrm>
            <a:off x="15400874" y="19163021"/>
            <a:ext cx="14612955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sp>
        <p:nvSpPr>
          <p:cNvPr id="1755518321" name="Rechteck 27"/>
          <p:cNvSpPr/>
          <p:nvPr/>
        </p:nvSpPr>
        <p:spPr bwMode="auto">
          <a:xfrm>
            <a:off x="15400874" y="17826620"/>
            <a:ext cx="1461295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Experiments / Summarize Experiments in a few words</a:t>
            </a:r>
            <a:endParaRPr/>
          </a:p>
        </p:txBody>
      </p:sp>
      <p:sp>
        <p:nvSpPr>
          <p:cNvPr id="606955038" name="Rechteck 36"/>
          <p:cNvSpPr/>
          <p:nvPr/>
        </p:nvSpPr>
        <p:spPr bwMode="auto">
          <a:xfrm>
            <a:off x="15400874" y="23762238"/>
            <a:ext cx="14612954" cy="1534764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232719932" name="Textfeld 1023"/>
          <p:cNvSpPr txBox="1"/>
          <p:nvPr/>
        </p:nvSpPr>
        <p:spPr bwMode="auto">
          <a:xfrm>
            <a:off x="15400873" y="25101208"/>
            <a:ext cx="14612955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sp>
        <p:nvSpPr>
          <p:cNvPr id="176555890" name="Rechteck 27"/>
          <p:cNvSpPr/>
          <p:nvPr/>
        </p:nvSpPr>
        <p:spPr bwMode="auto">
          <a:xfrm>
            <a:off x="15400873" y="23764807"/>
            <a:ext cx="1461295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Results / What is the main result?</a:t>
            </a:r>
            <a:endParaRPr lang="de-DE" sz="4200" b="1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646658796" name="Textfeld 1"/>
          <p:cNvSpPr txBox="1"/>
          <p:nvPr/>
        </p:nvSpPr>
        <p:spPr bwMode="auto">
          <a:xfrm>
            <a:off x="16029453" y="36200069"/>
            <a:ext cx="886617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defTabSz="3210454">
              <a:spcAft>
                <a:spcPts val="1053"/>
              </a:spcAft>
              <a:buClr>
                <a:schemeClr val="accent1"/>
              </a:buClr>
              <a:defRPr/>
            </a:pPr>
            <a:r>
              <a:rPr lang="en-CA" sz="3200" b="1">
                <a:latin typeface="Open Sans"/>
                <a:ea typeface="Open Sans"/>
                <a:cs typeface="Open Sans"/>
              </a:rPr>
              <a:t>Fig. 2. </a:t>
            </a:r>
            <a:r>
              <a:rPr lang="en-US" sz="3200">
                <a:latin typeface="Open Sans"/>
                <a:ea typeface="Open Sans"/>
                <a:cs typeface="Open Sans"/>
              </a:rPr>
              <a:t>insert caption.</a:t>
            </a:r>
            <a:endParaRPr lang="en-CA" sz="3200">
              <a:latin typeface="Open Sans"/>
              <a:ea typeface="Open Sans"/>
              <a:cs typeface="Open Sans"/>
            </a:endParaRPr>
          </a:p>
        </p:txBody>
      </p:sp>
      <p:pic>
        <p:nvPicPr>
          <p:cNvPr id="1622557699" name="Picture 1027" descr="A blue and white logo&#10;&#10;Description automatically generated"/>
          <p:cNvPicPr>
            <a:picLocks noChangeAspect="1"/>
          </p:cNvPicPr>
          <p:nvPr/>
        </p:nvPicPr>
        <p:blipFill>
          <a:blip r:embed="rId4"/>
          <a:srcRect l="0" t="21464" r="0" b="21760"/>
          <a:stretch/>
        </p:blipFill>
        <p:spPr bwMode="auto">
          <a:xfrm>
            <a:off x="815621" y="27688540"/>
            <a:ext cx="10001316" cy="5678214"/>
          </a:xfrm>
          <a:prstGeom prst="rect">
            <a:avLst/>
          </a:prstGeom>
        </p:spPr>
      </p:pic>
      <p:pic>
        <p:nvPicPr>
          <p:cNvPr id="1221418066" name="Picture 1034" descr="A map of the united states of america&#10;&#10;Description automatically generated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6029453" y="29143207"/>
            <a:ext cx="8866176" cy="6946335"/>
          </a:xfrm>
          <a:prstGeom prst="rect">
            <a:avLst/>
          </a:prstGeom>
        </p:spPr>
      </p:pic>
      <p:cxnSp>
        <p:nvCxnSpPr>
          <p:cNvPr id="678563744" name="Gerader Verbinder 30"/>
          <p:cNvCxnSpPr/>
          <p:nvPr/>
        </p:nvCxnSpPr>
        <p:spPr bwMode="auto">
          <a:xfrm>
            <a:off x="215150" y="42442905"/>
            <a:ext cx="29798678" cy="6730"/>
          </a:xfrm>
          <a:prstGeom prst="line">
            <a:avLst/>
          </a:prstGeom>
          <a:ln w="101600">
            <a:solidFill>
              <a:srgbClr val="0065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8730811" name="Rechteck 3"/>
          <p:cNvSpPr/>
          <p:nvPr/>
        </p:nvSpPr>
        <p:spPr bwMode="auto">
          <a:xfrm>
            <a:off x="215153" y="242475"/>
            <a:ext cx="29798682" cy="635754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4900" b="1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328533667" name="Textfeld 7"/>
          <p:cNvSpPr txBox="1"/>
          <p:nvPr/>
        </p:nvSpPr>
        <p:spPr bwMode="auto">
          <a:xfrm>
            <a:off x="251853" y="564347"/>
            <a:ext cx="29761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90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TITLE</a:t>
            </a:r>
            <a:endParaRPr/>
          </a:p>
        </p:txBody>
      </p:sp>
      <p:sp>
        <p:nvSpPr>
          <p:cNvPr id="1228000908" name="Textfeld 18"/>
          <p:cNvSpPr txBox="1"/>
          <p:nvPr/>
        </p:nvSpPr>
        <p:spPr bwMode="auto">
          <a:xfrm>
            <a:off x="601537" y="2962026"/>
            <a:ext cx="18238005" cy="630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35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Authors</a:t>
            </a:r>
            <a:endParaRPr lang="de-DE" sz="35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cxnSp>
        <p:nvCxnSpPr>
          <p:cNvPr id="2099577977" name="Gerader Verbinder 30"/>
          <p:cNvCxnSpPr/>
          <p:nvPr/>
        </p:nvCxnSpPr>
        <p:spPr bwMode="auto">
          <a:xfrm>
            <a:off x="233502" y="6971722"/>
            <a:ext cx="29798678" cy="6730"/>
          </a:xfrm>
          <a:prstGeom prst="line">
            <a:avLst/>
          </a:prstGeom>
          <a:ln w="101600">
            <a:solidFill>
              <a:srgbClr val="0065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5007470" name="Rechteck 36"/>
          <p:cNvSpPr/>
          <p:nvPr/>
        </p:nvSpPr>
        <p:spPr bwMode="auto">
          <a:xfrm>
            <a:off x="215152" y="7317251"/>
            <a:ext cx="29798676" cy="8203413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681159349" name="Textfeld 1023"/>
          <p:cNvSpPr txBox="1"/>
          <p:nvPr/>
        </p:nvSpPr>
        <p:spPr bwMode="auto">
          <a:xfrm>
            <a:off x="215151" y="8656220"/>
            <a:ext cx="14612955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pic>
        <p:nvPicPr>
          <p:cNvPr id="95001474" name="Picture 2" descr="Technische Universität München (TUM) – MOBILITÄT DIGITAL HOCHFRANKEN"/>
          <p:cNvPicPr>
            <a:picLocks noChangeAspect="1" noChangeArrowheads="1"/>
          </p:cNvPicPr>
          <p:nvPr/>
        </p:nvPicPr>
        <p:blipFill>
          <a:blip r:embed="rId3"/>
          <a:srcRect l="51825" t="13927" r="4197" b="13382"/>
          <a:stretch/>
        </p:blipFill>
        <p:spPr bwMode="auto">
          <a:xfrm>
            <a:off x="23924525" y="3220923"/>
            <a:ext cx="5380445" cy="2880000"/>
          </a:xfrm>
          <a:prstGeom prst="rect">
            <a:avLst/>
          </a:prstGeom>
          <a:noFill/>
        </p:spPr>
      </p:pic>
      <p:sp>
        <p:nvSpPr>
          <p:cNvPr id="62643239" name="Rechteck 27"/>
          <p:cNvSpPr/>
          <p:nvPr/>
        </p:nvSpPr>
        <p:spPr bwMode="auto">
          <a:xfrm>
            <a:off x="215151" y="7319819"/>
            <a:ext cx="29798676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Introduction / </a:t>
            </a:r>
            <a:r>
              <a:rPr lang="de-DE" sz="4200" b="1" i="0" u="none" strike="noStrike" cap="none" spc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Summarize motivation in a few words</a:t>
            </a:r>
            <a:endParaRPr sz="4200" b="1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465352023" name="Rechteck 36"/>
          <p:cNvSpPr/>
          <p:nvPr/>
        </p:nvSpPr>
        <p:spPr bwMode="auto">
          <a:xfrm>
            <a:off x="215150" y="16054555"/>
            <a:ext cx="29798675" cy="8170262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023734374" name="Textfeld 1023"/>
          <p:cNvSpPr txBox="1"/>
          <p:nvPr/>
        </p:nvSpPr>
        <p:spPr bwMode="auto">
          <a:xfrm>
            <a:off x="215150" y="17393524"/>
            <a:ext cx="14612955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sp>
        <p:nvSpPr>
          <p:cNvPr id="679527573" name="Rechteck 27"/>
          <p:cNvSpPr/>
          <p:nvPr/>
        </p:nvSpPr>
        <p:spPr bwMode="auto">
          <a:xfrm>
            <a:off x="215150" y="16057123"/>
            <a:ext cx="2979867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Methods / </a:t>
            </a:r>
            <a:r>
              <a:rPr lang="de-DE" sz="4200" b="1" i="0" u="none" strike="noStrike" cap="none" spc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Summarize methods in a few words</a:t>
            </a:r>
            <a:endParaRPr sz="4200"/>
          </a:p>
        </p:txBody>
      </p:sp>
      <p:sp>
        <p:nvSpPr>
          <p:cNvPr id="1811659303" name="Textfeld 1"/>
          <p:cNvSpPr txBox="1"/>
          <p:nvPr/>
        </p:nvSpPr>
        <p:spPr bwMode="auto">
          <a:xfrm>
            <a:off x="19562492" y="14693735"/>
            <a:ext cx="886617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defTabSz="3210454">
              <a:spcAft>
                <a:spcPts val="1053"/>
              </a:spcAft>
              <a:buClr>
                <a:schemeClr val="accent1"/>
              </a:buClr>
              <a:defRPr/>
            </a:pPr>
            <a:r>
              <a:rPr lang="en-CA" sz="3200" b="1">
                <a:latin typeface="Open Sans"/>
                <a:ea typeface="Open Sans"/>
                <a:cs typeface="Open Sans"/>
              </a:rPr>
              <a:t>Fig. 1. </a:t>
            </a:r>
            <a:r>
              <a:rPr lang="en-US" sz="3200">
                <a:latin typeface="Open Sans"/>
                <a:ea typeface="Open Sans"/>
                <a:cs typeface="Open Sans"/>
              </a:rPr>
              <a:t>insert caption.</a:t>
            </a:r>
            <a:endParaRPr lang="en-CA" sz="3200">
              <a:latin typeface="Open Sans"/>
              <a:ea typeface="Open Sans"/>
              <a:cs typeface="Open Sans"/>
            </a:endParaRPr>
          </a:p>
        </p:txBody>
      </p:sp>
      <p:sp>
        <p:nvSpPr>
          <p:cNvPr id="586898948" name="Rechteck 36"/>
          <p:cNvSpPr/>
          <p:nvPr/>
        </p:nvSpPr>
        <p:spPr bwMode="auto">
          <a:xfrm>
            <a:off x="251854" y="37210979"/>
            <a:ext cx="14612954" cy="4867255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561340404" name="Textfeld 1023"/>
          <p:cNvSpPr txBox="1"/>
          <p:nvPr/>
        </p:nvSpPr>
        <p:spPr bwMode="auto">
          <a:xfrm>
            <a:off x="251853" y="38549948"/>
            <a:ext cx="14612955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sp>
        <p:nvSpPr>
          <p:cNvPr id="777832147" name="Rechteck 27"/>
          <p:cNvSpPr/>
          <p:nvPr/>
        </p:nvSpPr>
        <p:spPr bwMode="auto">
          <a:xfrm>
            <a:off x="251853" y="37213546"/>
            <a:ext cx="1461295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Conclusion</a:t>
            </a: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 and </a:t>
            </a: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Discussion / Summarize</a:t>
            </a:r>
            <a:endParaRPr lang="de-DE" sz="4200" b="1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672006277" name="Rechteck 36"/>
          <p:cNvSpPr/>
          <p:nvPr/>
        </p:nvSpPr>
        <p:spPr bwMode="auto">
          <a:xfrm>
            <a:off x="15400875" y="37210979"/>
            <a:ext cx="14612954" cy="4810575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645568536" name="Rechteck 27"/>
          <p:cNvSpPr/>
          <p:nvPr/>
        </p:nvSpPr>
        <p:spPr bwMode="auto">
          <a:xfrm>
            <a:off x="15419225" y="37213546"/>
            <a:ext cx="14612955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References</a:t>
            </a:r>
            <a:endParaRPr/>
          </a:p>
        </p:txBody>
      </p:sp>
      <p:sp>
        <p:nvSpPr>
          <p:cNvPr id="1695610075" name="Textfeld 59"/>
          <p:cNvSpPr txBox="1"/>
          <p:nvPr/>
        </p:nvSpPr>
        <p:spPr bwMode="auto">
          <a:xfrm>
            <a:off x="15382524" y="38813609"/>
            <a:ext cx="14612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2400" b="1">
                <a:latin typeface="Open Sans"/>
                <a:ea typeface="Open Sans"/>
                <a:cs typeface="Open Sans"/>
              </a:rPr>
              <a:t>[1]</a:t>
            </a:r>
            <a:r>
              <a:rPr lang="de-DE" sz="2400">
                <a:latin typeface="Open Sans"/>
                <a:ea typeface="Open Sans"/>
                <a:cs typeface="Open Sans"/>
              </a:rPr>
              <a:t> </a:t>
            </a:r>
            <a:r>
              <a:rPr lang="de-DE" sz="2400">
                <a:latin typeface="Open Sans"/>
                <a:ea typeface="Open Sans"/>
                <a:cs typeface="Open Sans"/>
              </a:rPr>
              <a:t>citation</a:t>
            </a:r>
            <a:r>
              <a:rPr lang="de-DE" sz="2400">
                <a:latin typeface="Open Sans"/>
                <a:ea typeface="Open Sans"/>
                <a:cs typeface="Open Sans"/>
              </a:rPr>
              <a:t> </a:t>
            </a:r>
            <a:r>
              <a:rPr lang="de-DE" sz="2400">
                <a:latin typeface="Open Sans"/>
                <a:ea typeface="Open Sans"/>
                <a:cs typeface="Open Sans"/>
              </a:rPr>
              <a:t>one</a:t>
            </a:r>
            <a:endParaRPr lang="de-DE" sz="2400">
              <a:latin typeface="Open Sans"/>
              <a:ea typeface="Open Sans"/>
              <a:cs typeface="Open Sans"/>
            </a:endParaRPr>
          </a:p>
          <a:p>
            <a:pPr algn="l">
              <a:defRPr/>
            </a:pPr>
            <a:r>
              <a:rPr lang="de-DE" sz="2400" b="1">
                <a:latin typeface="Open Sans"/>
                <a:ea typeface="Open Sans"/>
                <a:cs typeface="Open Sans"/>
              </a:rPr>
              <a:t>[2]</a:t>
            </a:r>
            <a:r>
              <a:rPr lang="de-DE" sz="2400">
                <a:latin typeface="Open Sans"/>
                <a:ea typeface="Open Sans"/>
                <a:cs typeface="Open Sans"/>
              </a:rPr>
              <a:t> </a:t>
            </a:r>
            <a:r>
              <a:rPr lang="de-DE" sz="2400">
                <a:latin typeface="Open Sans"/>
                <a:ea typeface="Open Sans"/>
                <a:cs typeface="Open Sans"/>
              </a:rPr>
              <a:t>citation</a:t>
            </a:r>
            <a:r>
              <a:rPr lang="de-DE" sz="2400">
                <a:latin typeface="Open Sans"/>
                <a:ea typeface="Open Sans"/>
                <a:cs typeface="Open Sans"/>
              </a:rPr>
              <a:t> 2</a:t>
            </a:r>
            <a:endParaRPr/>
          </a:p>
        </p:txBody>
      </p:sp>
      <p:sp>
        <p:nvSpPr>
          <p:cNvPr id="2016587943" name="Textfeld 18"/>
          <p:cNvSpPr txBox="1"/>
          <p:nvPr/>
        </p:nvSpPr>
        <p:spPr bwMode="auto">
          <a:xfrm>
            <a:off x="601537" y="4770158"/>
            <a:ext cx="18238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240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Institutions</a:t>
            </a:r>
            <a:endParaRPr lang="de-DE" sz="24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294363304" name="Rechteck 36"/>
          <p:cNvSpPr/>
          <p:nvPr/>
        </p:nvSpPr>
        <p:spPr bwMode="auto">
          <a:xfrm>
            <a:off x="215147" y="24739112"/>
            <a:ext cx="29798678" cy="11917624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3150" b="1" u="sng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>
              <a:defRPr/>
            </a:pPr>
            <a:endParaRPr lang="de-DE" sz="420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838384689" name="Textfeld 1023"/>
          <p:cNvSpPr txBox="1"/>
          <p:nvPr/>
        </p:nvSpPr>
        <p:spPr bwMode="auto">
          <a:xfrm>
            <a:off x="601538" y="26078081"/>
            <a:ext cx="29412288" cy="1302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Bullet points</a:t>
            </a:r>
            <a:endParaRPr/>
          </a:p>
          <a:p>
            <a:pPr marL="1059159" lvl="1" indent="-601959">
              <a:lnSpc>
                <a:spcPts val="4915"/>
              </a:lnSpc>
              <a:buFont typeface="Arial"/>
              <a:buChar char="•"/>
              <a:defRPr/>
            </a:pPr>
            <a:r>
              <a:rPr lang="en-US" sz="3350">
                <a:latin typeface="Open Sans"/>
                <a:ea typeface="Open Sans"/>
                <a:cs typeface="Open Sans"/>
              </a:rPr>
              <a:t>Here</a:t>
            </a:r>
            <a:endParaRPr/>
          </a:p>
        </p:txBody>
      </p:sp>
      <p:sp>
        <p:nvSpPr>
          <p:cNvPr id="1506251703" name="Rechteck 27"/>
          <p:cNvSpPr/>
          <p:nvPr/>
        </p:nvSpPr>
        <p:spPr bwMode="auto">
          <a:xfrm>
            <a:off x="251854" y="24741680"/>
            <a:ext cx="29761972" cy="1084492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Experiments and </a:t>
            </a:r>
            <a:r>
              <a:rPr lang="de-DE" sz="4200" b="1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Results / </a:t>
            </a:r>
            <a:r>
              <a:rPr lang="de-DE" sz="4200" b="1" i="0" u="none" strike="noStrike" cap="none" spc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What is the main result in a few words?</a:t>
            </a:r>
            <a:endParaRPr sz="4200" b="1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425021685" name="Textfeld 1"/>
          <p:cNvSpPr txBox="1"/>
          <p:nvPr/>
        </p:nvSpPr>
        <p:spPr bwMode="auto">
          <a:xfrm>
            <a:off x="1028348" y="35525401"/>
            <a:ext cx="886617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defTabSz="3210454">
              <a:spcAft>
                <a:spcPts val="1053"/>
              </a:spcAft>
              <a:buClr>
                <a:schemeClr val="accent1"/>
              </a:buClr>
              <a:defRPr/>
            </a:pPr>
            <a:r>
              <a:rPr lang="en-CA" sz="3200" b="1">
                <a:latin typeface="Open Sans"/>
                <a:ea typeface="Open Sans"/>
                <a:cs typeface="Open Sans"/>
              </a:rPr>
              <a:t>Fig. 2. </a:t>
            </a:r>
            <a:r>
              <a:rPr lang="en-US" sz="3200">
                <a:latin typeface="Open Sans"/>
                <a:ea typeface="Open Sans"/>
                <a:cs typeface="Open Sans"/>
              </a:rPr>
              <a:t>insert caption.</a:t>
            </a:r>
            <a:endParaRPr lang="en-CA" sz="3200">
              <a:latin typeface="Open Sans"/>
              <a:ea typeface="Open Sans"/>
              <a:cs typeface="Open Sans"/>
            </a:endParaRPr>
          </a:p>
        </p:txBody>
      </p:sp>
      <p:pic>
        <p:nvPicPr>
          <p:cNvPr id="1640100503" name="Picture 1027" descr="A blue and white logo&#10;&#10;Description automatically generated"/>
          <p:cNvPicPr>
            <a:picLocks noChangeAspect="1"/>
          </p:cNvPicPr>
          <p:nvPr/>
        </p:nvPicPr>
        <p:blipFill>
          <a:blip r:embed="rId4"/>
          <a:srcRect l="0" t="21464" r="0" b="21760"/>
          <a:stretch/>
        </p:blipFill>
        <p:spPr bwMode="auto">
          <a:xfrm>
            <a:off x="19523750" y="8805632"/>
            <a:ext cx="10001316" cy="5678214"/>
          </a:xfrm>
          <a:prstGeom prst="rect">
            <a:avLst/>
          </a:prstGeom>
        </p:spPr>
      </p:pic>
      <p:pic>
        <p:nvPicPr>
          <p:cNvPr id="936814600" name="Picture 1034" descr="A map of the united states of america&#10;&#10;Description automatically generated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028348" y="28468539"/>
            <a:ext cx="8866176" cy="6946335"/>
          </a:xfrm>
          <a:prstGeom prst="rect">
            <a:avLst/>
          </a:prstGeom>
        </p:spPr>
      </p:pic>
      <p:cxnSp>
        <p:nvCxnSpPr>
          <p:cNvPr id="686231555" name="Gerader Verbinder 30"/>
          <p:cNvCxnSpPr/>
          <p:nvPr/>
        </p:nvCxnSpPr>
        <p:spPr bwMode="auto">
          <a:xfrm>
            <a:off x="215150" y="42442905"/>
            <a:ext cx="29798678" cy="6730"/>
          </a:xfrm>
          <a:prstGeom prst="line">
            <a:avLst/>
          </a:prstGeom>
          <a:ln w="101600">
            <a:solidFill>
              <a:srgbClr val="0065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ONLYOFFICE/8.3.3.18</Application>
  <PresentationFormat>On-screen Show (4:3)</PresentationFormat>
  <Paragraphs>0</Paragraphs>
  <Slides>2</Slides>
  <Notes>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 1</vt:lpstr>
      <vt:lpstr>Slide 1</vt:lpstr>
      <vt:lpstr>Slide 2</vt:lpstr>
    </vt:vector>
  </TitlesOfParts>
  <Company/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 Kiechle</dc:creator>
  <cp:lastModifiedBy>Hannah Eichhorn</cp:lastModifiedBy>
  <cp:revision>39</cp:revision>
  <dcterms:created xsi:type="dcterms:W3CDTF">2024-05-10T08:26:05Z</dcterms:created>
  <dcterms:modified xsi:type="dcterms:W3CDTF">2025-05-02T13:55:28Z</dcterms:modified>
</cp:coreProperties>
</file>