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1" r:id="rId3"/>
  </p:sldMasterIdLst>
  <p:notesMasterIdLst>
    <p:notesMasterId r:id="rId4"/>
  </p:notesMasterIdLst>
  <p:sldIdLst>
    <p:sldId id="256" r:id="rId5"/>
  </p:sldIdLst>
  <p:sldSz cy="42803750" cx="30275200"/>
  <p:notesSz cx="6858000" cy="9144000"/>
  <p:embeddedFontLst>
    <p:embeddedFont>
      <p:font typeface="Helvetica Neue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font" Target="fonts/HelveticaNeue-regular.fntdata"/><Relationship Id="rId7" Type="http://schemas.openxmlformats.org/officeDocument/2006/relationships/font" Target="fonts/HelveticaNeue-bold.fntdata"/><Relationship Id="rId8" Type="http://schemas.openxmlformats.org/officeDocument/2006/relationships/font" Target="fonts/HelveticaNeue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338388" y="1143000"/>
            <a:ext cx="2181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de-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1:notes"/>
          <p:cNvSpPr/>
          <p:nvPr>
            <p:ph idx="2" type="sldImg"/>
          </p:nvPr>
        </p:nvSpPr>
        <p:spPr>
          <a:xfrm>
            <a:off x="2338388" y="1143000"/>
            <a:ext cx="2181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anstaltung mit weiteren Punkten">
  <p:cSld name="Veranstaltung mit weiteren Punkten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/>
          <p:nvPr/>
        </p:nvSpPr>
        <p:spPr>
          <a:xfrm>
            <a:off x="1" y="5501031"/>
            <a:ext cx="20237417" cy="5096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1" y="10597572"/>
            <a:ext cx="20237417" cy="10193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15139855" y="37711718"/>
            <a:ext cx="5097563" cy="50965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"/>
          <p:cNvSpPr txBox="1"/>
          <p:nvPr/>
        </p:nvSpPr>
        <p:spPr>
          <a:xfrm>
            <a:off x="24154375" y="40842127"/>
            <a:ext cx="3864600" cy="52283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96"/>
              <a:buFont typeface="Noto Sans Symbols"/>
              <a:buNone/>
            </a:pPr>
            <a:r>
              <a:rPr b="0" baseline="30000" i="0" lang="de-DE" sz="5096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www.cit.tum.de</a:t>
            </a: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28210556" y="40800152"/>
            <a:ext cx="305816" cy="3057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1" y="36080284"/>
            <a:ext cx="30275213" cy="163143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"/>
          <p:cNvSpPr txBox="1"/>
          <p:nvPr>
            <p:ph idx="1" type="body"/>
          </p:nvPr>
        </p:nvSpPr>
        <p:spPr>
          <a:xfrm>
            <a:off x="1952138" y="10597572"/>
            <a:ext cx="17349057" cy="10193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311"/>
              </a:spcBef>
              <a:spcAft>
                <a:spcPts val="0"/>
              </a:spcAft>
              <a:buClr>
                <a:schemeClr val="lt1"/>
              </a:buClr>
              <a:buSzPts val="20384"/>
              <a:buNone/>
              <a:defRPr b="1" sz="20384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2" type="body"/>
          </p:nvPr>
        </p:nvSpPr>
        <p:spPr>
          <a:xfrm>
            <a:off x="2068003" y="5969465"/>
            <a:ext cx="17349057" cy="244772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311"/>
              </a:spcBef>
              <a:spcAft>
                <a:spcPts val="0"/>
              </a:spcAft>
              <a:buClr>
                <a:schemeClr val="lt1"/>
              </a:buClr>
              <a:buSzPts val="11324"/>
              <a:buNone/>
              <a:defRPr b="1" sz="11324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3" type="body"/>
          </p:nvPr>
        </p:nvSpPr>
        <p:spPr>
          <a:xfrm>
            <a:off x="2092663" y="8466502"/>
            <a:ext cx="17349057" cy="1094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3311"/>
              </a:spcBef>
              <a:spcAft>
                <a:spcPts val="0"/>
              </a:spcAft>
              <a:buClr>
                <a:schemeClr val="lt1"/>
              </a:buClr>
              <a:buSzPts val="6512"/>
              <a:buNone/>
              <a:defRPr b="0" sz="6512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2"/>
          <p:cNvSpPr txBox="1"/>
          <p:nvPr>
            <p:ph idx="4" type="body"/>
          </p:nvPr>
        </p:nvSpPr>
        <p:spPr>
          <a:xfrm>
            <a:off x="2395948" y="36080284"/>
            <a:ext cx="26099165" cy="16314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3311"/>
              </a:spcBef>
              <a:spcAft>
                <a:spcPts val="0"/>
              </a:spcAft>
              <a:buClr>
                <a:schemeClr val="lt1"/>
              </a:buClr>
              <a:buSzPts val="3964"/>
              <a:buNone/>
              <a:defRPr sz="3964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2"/>
          <p:cNvSpPr/>
          <p:nvPr/>
        </p:nvSpPr>
        <p:spPr>
          <a:xfrm>
            <a:off x="20232925" y="5501031"/>
            <a:ext cx="5097563" cy="50965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"/>
          <p:cNvSpPr/>
          <p:nvPr/>
        </p:nvSpPr>
        <p:spPr>
          <a:xfrm>
            <a:off x="25330487" y="10597573"/>
            <a:ext cx="4944726" cy="5096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2"/>
          <p:cNvSpPr/>
          <p:nvPr/>
        </p:nvSpPr>
        <p:spPr>
          <a:xfrm>
            <a:off x="25330487" y="30983742"/>
            <a:ext cx="4944726" cy="50965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42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"/>
          <p:cNvSpPr/>
          <p:nvPr>
            <p:ph idx="5" type="pic"/>
          </p:nvPr>
        </p:nvSpPr>
        <p:spPr>
          <a:xfrm>
            <a:off x="10041391" y="15694114"/>
            <a:ext cx="20233821" cy="20386169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2"/>
          <p:cNvSpPr txBox="1"/>
          <p:nvPr>
            <p:ph idx="6" type="body"/>
          </p:nvPr>
        </p:nvSpPr>
        <p:spPr>
          <a:xfrm>
            <a:off x="2126235" y="21401883"/>
            <a:ext cx="7916056" cy="138694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552196" lvl="0" marL="457200" algn="l">
              <a:lnSpc>
                <a:spcPct val="200000"/>
              </a:lnSpc>
              <a:spcBef>
                <a:spcPts val="3311"/>
              </a:spcBef>
              <a:spcAft>
                <a:spcPts val="0"/>
              </a:spcAft>
              <a:buClr>
                <a:schemeClr val="accent3"/>
              </a:buClr>
              <a:buSzPts val="5096"/>
              <a:buFont typeface="Noto Sans Symbols"/>
              <a:buChar char="▪"/>
              <a:defRPr sz="5096">
                <a:solidFill>
                  <a:schemeClr val="accent6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"/>
          <p:cNvSpPr/>
          <p:nvPr>
            <p:ph idx="7" type="pic"/>
          </p:nvPr>
        </p:nvSpPr>
        <p:spPr>
          <a:xfrm>
            <a:off x="2126234" y="39402181"/>
            <a:ext cx="3873664" cy="169184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6326">
          <p15:clr>
            <a:srgbClr val="FBAE40"/>
          </p15:clr>
        </p15:guide>
        <p15:guide id="2" pos="12745">
          <p15:clr>
            <a:srgbClr val="FBAE40"/>
          </p15:clr>
        </p15:guide>
        <p15:guide id="3" pos="15956">
          <p15:clr>
            <a:srgbClr val="FBAE40"/>
          </p15:clr>
        </p15:guide>
        <p15:guide id="4" pos="9537">
          <p15:clr>
            <a:srgbClr val="FBAE40"/>
          </p15:clr>
        </p15:guide>
        <p15:guide id="5" pos="3115">
          <p15:clr>
            <a:srgbClr val="FBAE40"/>
          </p15:clr>
        </p15:guide>
        <p15:guide id="6" orient="horz" pos="3465">
          <p15:clr>
            <a:srgbClr val="FBAE40"/>
          </p15:clr>
        </p15:guide>
        <p15:guide id="7" orient="horz" pos="6676">
          <p15:clr>
            <a:srgbClr val="FBAE40"/>
          </p15:clr>
        </p15:guide>
        <p15:guide id="8" orient="horz" pos="9886">
          <p15:clr>
            <a:srgbClr val="FBAE40"/>
          </p15:clr>
        </p15:guide>
        <p15:guide id="9" orient="horz" pos="13096">
          <p15:clr>
            <a:srgbClr val="FBAE40"/>
          </p15:clr>
        </p15:guide>
        <p15:guide id="10" orient="horz" pos="19517">
          <p15:clr>
            <a:srgbClr val="FBAE40"/>
          </p15:clr>
        </p15:guide>
        <p15:guide id="11" orient="horz" pos="16307">
          <p15:clr>
            <a:srgbClr val="FBAE40"/>
          </p15:clr>
        </p15:guide>
        <p15:guide id="12" orient="horz" pos="22728">
          <p15:clr>
            <a:srgbClr val="FBAE40"/>
          </p15:clr>
        </p15:guide>
        <p15:guide id="13" orient="horz" pos="23755">
          <p15:clr>
            <a:srgbClr val="FBAE40"/>
          </p15:clr>
        </p15:guide>
        <p15:guide id="14" pos="1509">
          <p15:clr>
            <a:srgbClr val="FBAE40"/>
          </p15:clr>
        </p15:guide>
        <p15:guide id="15" pos="1795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Leer" showMasterSp="0">
  <p:cSld name="1_Le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type="blank">
  <p:cSld name="BLANK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/>
          <p:nvPr>
            <p:ph idx="10" type="dt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68"/>
              <a:buFont typeface="Helvetica Neue"/>
              <a:buNone/>
              <a:defRPr b="0" i="0" sz="14567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817308" lvl="0" marL="457200" marR="0" rtl="0" algn="l">
              <a:lnSpc>
                <a:spcPct val="90000"/>
              </a:lnSpc>
              <a:spcBef>
                <a:spcPts val="3311"/>
              </a:spcBef>
              <a:spcAft>
                <a:spcPts val="0"/>
              </a:spcAft>
              <a:buClr>
                <a:schemeClr val="dk1"/>
              </a:buClr>
              <a:buSzPts val="9271"/>
              <a:buFont typeface="Arial"/>
              <a:buChar char="•"/>
              <a:defRPr b="0" i="0" sz="9271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733171" lvl="1" marL="9144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7946"/>
              <a:buFont typeface="Arial"/>
              <a:buChar char="•"/>
              <a:defRPr b="0" i="0" sz="7946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49097" lvl="2" marL="13716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6622"/>
              <a:buFont typeface="Arial"/>
              <a:buChar char="•"/>
              <a:defRPr b="0" i="0" sz="6622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7060" lvl="3" marL="18288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5960"/>
              <a:buFont typeface="Arial"/>
              <a:buChar char="•"/>
              <a:defRPr b="0" i="0" sz="596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7060" lvl="4" marL="22860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5960"/>
              <a:buFont typeface="Arial"/>
              <a:buChar char="•"/>
              <a:defRPr b="0" i="0" sz="596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7060" lvl="5" marL="27432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5960"/>
              <a:buFont typeface="Arial"/>
              <a:buChar char="•"/>
              <a:defRPr b="0" i="0" sz="59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607060" lvl="6" marL="32004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5960"/>
              <a:buFont typeface="Arial"/>
              <a:buChar char="•"/>
              <a:defRPr b="0" i="0" sz="59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607060" lvl="7" marL="36576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5960"/>
              <a:buFont typeface="Arial"/>
              <a:buChar char="•"/>
              <a:defRPr b="0" i="0" sz="59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607059" lvl="8" marL="4114800" marR="0" rtl="0" algn="l">
              <a:lnSpc>
                <a:spcPct val="90000"/>
              </a:lnSpc>
              <a:spcBef>
                <a:spcPts val="1655"/>
              </a:spcBef>
              <a:spcAft>
                <a:spcPts val="0"/>
              </a:spcAft>
              <a:buClr>
                <a:schemeClr val="dk1"/>
              </a:buClr>
              <a:buSzPts val="5960"/>
              <a:buFont typeface="Arial"/>
              <a:buChar char="•"/>
              <a:defRPr b="0" i="0" sz="59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397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1656000" y="2535472"/>
            <a:ext cx="23782151" cy="11380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baseline="30000" i="0" lang="de-DE" sz="5096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TUM School of Computation, Information and Technology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96"/>
              <a:buFont typeface="Helvetica Neue"/>
              <a:buNone/>
            </a:pPr>
            <a:r>
              <a:rPr b="0" baseline="30000" i="0" lang="de-DE" sz="5096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Technische Universität München</a:t>
            </a:r>
            <a:endParaRPr/>
          </a:p>
        </p:txBody>
      </p: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5447747" y="1656000"/>
            <a:ext cx="3194355" cy="16560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3482">
          <p15:clr>
            <a:srgbClr val="F26B43"/>
          </p15:clr>
        </p15:guide>
        <p15:guide id="2" pos="95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89125" y="16527325"/>
            <a:ext cx="19086075" cy="1955337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/>
          <p:nvPr>
            <p:ph idx="2" type="body"/>
          </p:nvPr>
        </p:nvSpPr>
        <p:spPr>
          <a:xfrm>
            <a:off x="2068003" y="5969465"/>
            <a:ext cx="17349057" cy="244772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300"/>
              <a:buNone/>
            </a:pPr>
            <a:r>
              <a:rPr lang="de-DE"/>
              <a:t>DemoDay WS2425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1555813" y="10597485"/>
            <a:ext cx="17349000" cy="1019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384"/>
              <a:buNone/>
            </a:pPr>
            <a:r>
              <a:rPr lang="de-DE"/>
              <a:t>Cataclysm Cards</a:t>
            </a:r>
            <a:endParaRPr/>
          </a:p>
        </p:txBody>
      </p:sp>
      <p:sp>
        <p:nvSpPr>
          <p:cNvPr id="46" name="Google Shape;46;p5"/>
          <p:cNvSpPr txBox="1"/>
          <p:nvPr>
            <p:ph idx="3" type="body"/>
          </p:nvPr>
        </p:nvSpPr>
        <p:spPr>
          <a:xfrm>
            <a:off x="149175" y="8580800"/>
            <a:ext cx="20955000" cy="35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</a:pPr>
            <a:r>
              <a:rPr lang="de-DE"/>
              <a:t>Computer Games Laboratory </a:t>
            </a:r>
            <a:r>
              <a:rPr lang="de-DE">
                <a:solidFill>
                  <a:schemeClr val="accent5"/>
                </a:solidFill>
              </a:rPr>
              <a:t>|</a:t>
            </a:r>
            <a:r>
              <a:rPr lang="de-DE"/>
              <a:t> Chain Reaction </a:t>
            </a:r>
            <a:r>
              <a:rPr lang="de-DE">
                <a:solidFill>
                  <a:schemeClr val="accent5"/>
                </a:solidFill>
              </a:rPr>
              <a:t>|</a:t>
            </a:r>
            <a:r>
              <a:rPr lang="de-DE"/>
              <a:t> </a:t>
            </a:r>
            <a:r>
              <a:rPr lang="de-DE"/>
              <a:t>IN710615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311"/>
              </a:spcBef>
              <a:spcAft>
                <a:spcPts val="0"/>
              </a:spcAft>
              <a:buClr>
                <a:schemeClr val="lt1"/>
              </a:buClr>
              <a:buSzPts val="6512"/>
              <a:buNone/>
            </a:pPr>
            <a:r>
              <a:t/>
            </a:r>
            <a:endParaRPr/>
          </a:p>
        </p:txBody>
      </p:sp>
      <p:sp>
        <p:nvSpPr>
          <p:cNvPr id="47" name="Google Shape;47;p5"/>
          <p:cNvSpPr txBox="1"/>
          <p:nvPr>
            <p:ph idx="4" type="body"/>
          </p:nvPr>
        </p:nvSpPr>
        <p:spPr>
          <a:xfrm>
            <a:off x="1857036" y="36080709"/>
            <a:ext cx="26099100" cy="163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None/>
            </a:pPr>
            <a:r>
              <a:rPr lang="de-DE"/>
              <a:t>Andrey Roytman     Cynthia Drews      Haorui Tan        Yifei Liu  </a:t>
            </a:r>
            <a:endParaRPr/>
          </a:p>
        </p:txBody>
      </p:sp>
      <p:sp>
        <p:nvSpPr>
          <p:cNvPr id="48" name="Google Shape;48;p5"/>
          <p:cNvSpPr txBox="1"/>
          <p:nvPr>
            <p:ph idx="6" type="body"/>
          </p:nvPr>
        </p:nvSpPr>
        <p:spPr>
          <a:xfrm>
            <a:off x="464200" y="21401875"/>
            <a:ext cx="10422600" cy="1175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2"/>
                </a:solidFill>
              </a:rPr>
              <a:t>Fast-paced </a:t>
            </a:r>
            <a:r>
              <a:rPr lang="de-DE">
                <a:solidFill>
                  <a:schemeClr val="lt2"/>
                </a:solidFill>
              </a:rPr>
              <a:t>bullet hell</a:t>
            </a:r>
            <a:r>
              <a:rPr lang="de-DE">
                <a:solidFill>
                  <a:schemeClr val="lt2"/>
                </a:solidFill>
              </a:rPr>
              <a:t> game about </a:t>
            </a:r>
            <a:r>
              <a:rPr lang="de-DE">
                <a:solidFill>
                  <a:schemeClr val="lt2"/>
                </a:solidFill>
              </a:rPr>
              <a:t>elemental</a:t>
            </a:r>
            <a:r>
              <a:rPr lang="de-DE">
                <a:solidFill>
                  <a:schemeClr val="lt2"/>
                </a:solidFill>
              </a:rPr>
              <a:t> reactions.</a:t>
            </a:r>
            <a:endParaRPr>
              <a:solidFill>
                <a:schemeClr val="lt2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2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2"/>
                </a:solidFill>
              </a:rPr>
              <a:t>Card Maker, the game's protagonist, is testing a new card that triggers elemental trails left after magic cards and prevents them from collapsing.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49" name="Google Shape;49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5825" y="37934850"/>
            <a:ext cx="4716500" cy="471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TUM-CIT-hellblau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5BC5F2"/>
      </a:accent1>
      <a:accent2>
        <a:srgbClr val="BCE4FA"/>
      </a:accent2>
      <a:accent3>
        <a:srgbClr val="003359"/>
      </a:accent3>
      <a:accent4>
        <a:srgbClr val="BCE4FA"/>
      </a:accent4>
      <a:accent5>
        <a:srgbClr val="5BC5F2"/>
      </a:accent5>
      <a:accent6>
        <a:srgbClr val="003359"/>
      </a:accent6>
      <a:hlink>
        <a:srgbClr val="5BC5F2"/>
      </a:hlink>
      <a:folHlink>
        <a:srgbClr val="00335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