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6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</p:sldIdLst>
  <p:sldSz cy="5143500" cx="9144000"/>
  <p:notesSz cx="6858000" cy="9144000"/>
  <p:embeddedFontLst>
    <p:embeddedFont>
      <p:font typeface="Tahoma"/>
      <p:regular r:id="rId22"/>
      <p:bold r:id="rId23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  <p15:guide id="3" pos="158">
          <p15:clr>
            <a:srgbClr val="A4A3A4"/>
          </p15:clr>
        </p15:guide>
        <p15:guide id="4" pos="5602">
          <p15:clr>
            <a:srgbClr val="A4A3A4"/>
          </p15:clr>
        </p15:guide>
      </p15:sldGuideLst>
    </p:ext>
    <p:ext uri="GoogleSlidesCustomDataVersion2">
      <go:slidesCustomData xmlns:go="http://customooxmlschemas.google.com/" r:id="rId24" roundtripDataSignature="AMtx7miZdlSkTGdbjqJPGVI0EOB64XPkX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  <p:guide pos="158"/>
        <p:guide pos="5602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5.xml"/><Relationship Id="rId11" Type="http://schemas.openxmlformats.org/officeDocument/2006/relationships/slide" Target="slides/slide6.xml"/><Relationship Id="rId22" Type="http://schemas.openxmlformats.org/officeDocument/2006/relationships/font" Target="fonts/Tahoma-regular.fntdata"/><Relationship Id="rId10" Type="http://schemas.openxmlformats.org/officeDocument/2006/relationships/slide" Target="slides/slide5.xml"/><Relationship Id="rId21" Type="http://schemas.openxmlformats.org/officeDocument/2006/relationships/slide" Target="slides/slide16.xml"/><Relationship Id="rId13" Type="http://schemas.openxmlformats.org/officeDocument/2006/relationships/slide" Target="slides/slide8.xml"/><Relationship Id="rId24" Type="http://customschemas.google.com/relationships/presentationmetadata" Target="metadata"/><Relationship Id="rId12" Type="http://schemas.openxmlformats.org/officeDocument/2006/relationships/slide" Target="slides/slide7.xml"/><Relationship Id="rId23" Type="http://schemas.openxmlformats.org/officeDocument/2006/relationships/font" Target="fonts/Tahoma-bold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5" Type="http://schemas.openxmlformats.org/officeDocument/2006/relationships/notesMaster" Target="notesMasters/notesMaster1.xml"/><Relationship Id="rId19" Type="http://schemas.openxmlformats.org/officeDocument/2006/relationships/slide" Target="slides/slide14.xml"/><Relationship Id="rId6" Type="http://schemas.openxmlformats.org/officeDocument/2006/relationships/slide" Target="slides/slide1.xml"/><Relationship Id="rId18" Type="http://schemas.openxmlformats.org/officeDocument/2006/relationships/slide" Target="slides/slide13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1pPr>
            <a:lvl2pPr indent="-2286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2pPr>
            <a:lvl3pPr indent="-2286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5pPr>
            <a:lvl6pPr indent="-2286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6pPr>
            <a:lvl7pPr indent="-2286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7pPr>
            <a:lvl8pPr indent="-2286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8pPr>
            <a:lvl9pPr indent="-2286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b="0" i="0" lang="en-US" sz="12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Malgun Gothic"/>
              <a:ea typeface="Malgun Gothic"/>
              <a:cs typeface="Malgun Gothic"/>
              <a:sym typeface="Malgun Gothic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69" name="Google Shape;69;p1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g3234dfbd770_0_26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63" name="Google Shape;163;g3234dfbd770_0_2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64" name="Google Shape;164;g3234dfbd770_0_26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0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g322e7609c2d_0_53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72" name="Google Shape;172;g322e7609c2d_0_5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73" name="Google Shape;173;g322e7609c2d_0_53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8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g322e7609c2d_0_64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80" name="Google Shape;180;g322e7609c2d_0_6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81" name="Google Shape;181;g322e7609c2d_0_64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9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Google Shape;190;g322e7609c2d_0_75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91" name="Google Shape;191;g322e7609c2d_0_7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92" name="Google Shape;192;g322e7609c2d_0_75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8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Google Shape;199;g3234dfbd770_50_1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0" name="Google Shape;200;g3234dfbd770_5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1" name="Google Shape;201;g3234dfbd770_50_1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8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Google Shape;209;g2a46a709c36_10_0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10" name="Google Shape;210;g2a46a709c36_1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11" name="Google Shape;211;g2a46a709c36_10_0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5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p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17" name="Google Shape;217;p9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g2a46a709c36_0_23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81" name="Google Shape;81;g2a46a709c36_0_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82" name="Google Shape;82;g2a46a709c36_0_23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g322e7609c2d_0_38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90" name="Google Shape;90;g322e7609c2d_0_3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91" name="Google Shape;91;g322e7609c2d_0_38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g3234dfbd770_82_4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05" name="Google Shape;105;g3234dfbd770_82_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06" name="Google Shape;106;g3234dfbd770_82_4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g3234dfbd770_82_20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14" name="Google Shape;114;g3234dfbd770_82_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15" name="Google Shape;115;g3234dfbd770_82_20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g3234dfbd770_0_12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24" name="Google Shape;124;g3234dfbd770_0_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25" name="Google Shape;125;g3234dfbd770_0_12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g322e7609c2d_0_43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35" name="Google Shape;135;g322e7609c2d_0_4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36" name="Google Shape;136;g322e7609c2d_0_43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2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g3234dfbd770_0_43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44" name="Google Shape;144;g3234dfbd770_0_4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45" name="Google Shape;145;g3234dfbd770_0_43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2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g322e7609c2d_0_48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54" name="Google Shape;154;g322e7609c2d_0_4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55" name="Google Shape;155;g322e7609c2d_0_48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Relationship Id="rId3" Type="http://schemas.openxmlformats.org/officeDocument/2006/relationships/image" Target="../media/image2.png"/><Relationship Id="rId4" Type="http://schemas.openxmlformats.org/officeDocument/2006/relationships/image" Target="../media/image6.png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6.png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Relationship Id="rId3" Type="http://schemas.openxmlformats.org/officeDocument/2006/relationships/image" Target="../media/image7.png"/><Relationship Id="rId4" Type="http://schemas.openxmlformats.org/officeDocument/2006/relationships/image" Target="../media/image3.png"/><Relationship Id="rId5" Type="http://schemas.openxmlformats.org/officeDocument/2006/relationships/image" Target="../media/image5.png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제목 및 내용">
  <p:cSld name="제목 및 내용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11"/>
          <p:cNvSpPr txBox="1"/>
          <p:nvPr>
            <p:ph idx="1" type="body"/>
          </p:nvPr>
        </p:nvSpPr>
        <p:spPr>
          <a:xfrm>
            <a:off x="867843" y="1334242"/>
            <a:ext cx="5936406" cy="170787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1080"/>
              </a:spcBef>
              <a:spcAft>
                <a:spcPts val="0"/>
              </a:spcAft>
              <a:buClr>
                <a:srgbClr val="000000"/>
              </a:buClr>
              <a:buSzPts val="5400"/>
              <a:buFont typeface="Arial"/>
              <a:buNone/>
              <a:defRPr b="1" i="0" sz="54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406400" lvl="1" marL="9144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2pPr>
            <a:lvl3pPr indent="-381000" lvl="2" marL="13716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3pPr>
            <a:lvl4pPr indent="-355600" lvl="3" marL="1828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4pPr>
            <a:lvl5pPr indent="-355600" lvl="4" marL="22860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5pPr>
            <a:lvl6pPr indent="-355600" lvl="5" marL="27432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6pPr>
            <a:lvl7pPr indent="-355600" lvl="6" marL="32004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7pPr>
            <a:lvl8pPr indent="-355600" lvl="7" marL="36576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8pPr>
            <a:lvl9pPr indent="-355600" lvl="8" marL="4114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9pPr>
          </a:lstStyle>
          <a:p/>
        </p:txBody>
      </p:sp>
      <p:sp>
        <p:nvSpPr>
          <p:cNvPr id="13" name="Google Shape;13;p11"/>
          <p:cNvSpPr txBox="1"/>
          <p:nvPr>
            <p:ph idx="2" type="body"/>
          </p:nvPr>
        </p:nvSpPr>
        <p:spPr>
          <a:xfrm>
            <a:off x="867843" y="3071367"/>
            <a:ext cx="5936406" cy="50849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406400" lvl="1" marL="9144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2pPr>
            <a:lvl3pPr indent="-381000" lvl="2" marL="13716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3pPr>
            <a:lvl4pPr indent="-355600" lvl="3" marL="1828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4pPr>
            <a:lvl5pPr indent="-355600" lvl="4" marL="22860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5pPr>
            <a:lvl6pPr indent="-355600" lvl="5" marL="27432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6pPr>
            <a:lvl7pPr indent="-355600" lvl="6" marL="32004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7pPr>
            <a:lvl8pPr indent="-355600" lvl="7" marL="36576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8pPr>
            <a:lvl9pPr indent="-355600" lvl="8" marL="4114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9pPr>
          </a:lstStyle>
          <a:p/>
        </p:txBody>
      </p:sp>
      <p:sp>
        <p:nvSpPr>
          <p:cNvPr id="14" name="Google Shape;14;p11"/>
          <p:cNvSpPr/>
          <p:nvPr/>
        </p:nvSpPr>
        <p:spPr>
          <a:xfrm>
            <a:off x="2611204" y="1588"/>
            <a:ext cx="5892549" cy="5136942"/>
          </a:xfrm>
          <a:custGeom>
            <a:rect b="b" l="l" r="r" t="t"/>
            <a:pathLst>
              <a:path extrusionOk="0" h="4317" w="4952">
                <a:moveTo>
                  <a:pt x="0" y="4317"/>
                </a:moveTo>
                <a:lnTo>
                  <a:pt x="0" y="4317"/>
                </a:lnTo>
                <a:lnTo>
                  <a:pt x="17" y="4307"/>
                </a:lnTo>
                <a:lnTo>
                  <a:pt x="65" y="4276"/>
                </a:lnTo>
                <a:lnTo>
                  <a:pt x="141" y="4229"/>
                </a:lnTo>
                <a:lnTo>
                  <a:pt x="243" y="4169"/>
                </a:lnTo>
                <a:lnTo>
                  <a:pt x="303" y="4134"/>
                </a:lnTo>
                <a:lnTo>
                  <a:pt x="367" y="4098"/>
                </a:lnTo>
                <a:lnTo>
                  <a:pt x="438" y="4060"/>
                </a:lnTo>
                <a:lnTo>
                  <a:pt x="512" y="4020"/>
                </a:lnTo>
                <a:lnTo>
                  <a:pt x="591" y="3980"/>
                </a:lnTo>
                <a:lnTo>
                  <a:pt x="674" y="3939"/>
                </a:lnTo>
                <a:lnTo>
                  <a:pt x="760" y="3897"/>
                </a:lnTo>
                <a:lnTo>
                  <a:pt x="850" y="3856"/>
                </a:lnTo>
                <a:lnTo>
                  <a:pt x="943" y="3815"/>
                </a:lnTo>
                <a:lnTo>
                  <a:pt x="1038" y="3775"/>
                </a:lnTo>
                <a:lnTo>
                  <a:pt x="1135" y="3736"/>
                </a:lnTo>
                <a:lnTo>
                  <a:pt x="1234" y="3700"/>
                </a:lnTo>
                <a:lnTo>
                  <a:pt x="1285" y="3682"/>
                </a:lnTo>
                <a:lnTo>
                  <a:pt x="1335" y="3664"/>
                </a:lnTo>
                <a:lnTo>
                  <a:pt x="1386" y="3648"/>
                </a:lnTo>
                <a:lnTo>
                  <a:pt x="1437" y="3632"/>
                </a:lnTo>
                <a:lnTo>
                  <a:pt x="1488" y="3617"/>
                </a:lnTo>
                <a:lnTo>
                  <a:pt x="1539" y="3603"/>
                </a:lnTo>
                <a:lnTo>
                  <a:pt x="1590" y="3590"/>
                </a:lnTo>
                <a:lnTo>
                  <a:pt x="1643" y="3577"/>
                </a:lnTo>
                <a:lnTo>
                  <a:pt x="1694" y="3565"/>
                </a:lnTo>
                <a:lnTo>
                  <a:pt x="1746" y="3554"/>
                </a:lnTo>
                <a:lnTo>
                  <a:pt x="1797" y="3544"/>
                </a:lnTo>
                <a:lnTo>
                  <a:pt x="1849" y="3535"/>
                </a:lnTo>
                <a:lnTo>
                  <a:pt x="1900" y="3528"/>
                </a:lnTo>
                <a:lnTo>
                  <a:pt x="1951" y="3521"/>
                </a:lnTo>
                <a:lnTo>
                  <a:pt x="2002" y="3516"/>
                </a:lnTo>
                <a:lnTo>
                  <a:pt x="2052" y="3512"/>
                </a:lnTo>
                <a:lnTo>
                  <a:pt x="2102" y="3509"/>
                </a:lnTo>
                <a:lnTo>
                  <a:pt x="2152" y="3508"/>
                </a:lnTo>
                <a:lnTo>
                  <a:pt x="2202" y="3508"/>
                </a:lnTo>
                <a:lnTo>
                  <a:pt x="2250" y="3509"/>
                </a:lnTo>
                <a:lnTo>
                  <a:pt x="2298" y="3512"/>
                </a:lnTo>
                <a:lnTo>
                  <a:pt x="2347" y="3516"/>
                </a:lnTo>
                <a:lnTo>
                  <a:pt x="2394" y="3522"/>
                </a:lnTo>
                <a:lnTo>
                  <a:pt x="2441" y="3530"/>
                </a:lnTo>
                <a:lnTo>
                  <a:pt x="2441" y="3530"/>
                </a:lnTo>
                <a:lnTo>
                  <a:pt x="2454" y="3533"/>
                </a:lnTo>
                <a:lnTo>
                  <a:pt x="2467" y="3538"/>
                </a:lnTo>
                <a:lnTo>
                  <a:pt x="2484" y="3544"/>
                </a:lnTo>
                <a:lnTo>
                  <a:pt x="2501" y="3552"/>
                </a:lnTo>
                <a:lnTo>
                  <a:pt x="2519" y="3562"/>
                </a:lnTo>
                <a:lnTo>
                  <a:pt x="2527" y="3568"/>
                </a:lnTo>
                <a:lnTo>
                  <a:pt x="2534" y="3574"/>
                </a:lnTo>
                <a:lnTo>
                  <a:pt x="2542" y="3581"/>
                </a:lnTo>
                <a:lnTo>
                  <a:pt x="2548" y="3588"/>
                </a:lnTo>
                <a:lnTo>
                  <a:pt x="2553" y="3596"/>
                </a:lnTo>
                <a:lnTo>
                  <a:pt x="2556" y="3605"/>
                </a:lnTo>
                <a:lnTo>
                  <a:pt x="2558" y="3614"/>
                </a:lnTo>
                <a:lnTo>
                  <a:pt x="2558" y="3623"/>
                </a:lnTo>
                <a:lnTo>
                  <a:pt x="2556" y="3634"/>
                </a:lnTo>
                <a:lnTo>
                  <a:pt x="2552" y="3644"/>
                </a:lnTo>
                <a:lnTo>
                  <a:pt x="2545" y="3656"/>
                </a:lnTo>
                <a:lnTo>
                  <a:pt x="2537" y="3668"/>
                </a:lnTo>
                <a:lnTo>
                  <a:pt x="2524" y="3681"/>
                </a:lnTo>
                <a:lnTo>
                  <a:pt x="2510" y="3695"/>
                </a:lnTo>
                <a:lnTo>
                  <a:pt x="2492" y="3708"/>
                </a:lnTo>
                <a:lnTo>
                  <a:pt x="2472" y="3723"/>
                </a:lnTo>
                <a:lnTo>
                  <a:pt x="2448" y="3738"/>
                </a:lnTo>
                <a:lnTo>
                  <a:pt x="2420" y="3754"/>
                </a:lnTo>
                <a:lnTo>
                  <a:pt x="2387" y="3771"/>
                </a:lnTo>
                <a:lnTo>
                  <a:pt x="2352" y="3788"/>
                </a:lnTo>
                <a:lnTo>
                  <a:pt x="2352" y="3788"/>
                </a:lnTo>
                <a:lnTo>
                  <a:pt x="2325" y="3799"/>
                </a:lnTo>
                <a:lnTo>
                  <a:pt x="2294" y="3810"/>
                </a:lnTo>
                <a:lnTo>
                  <a:pt x="2255" y="3823"/>
                </a:lnTo>
                <a:lnTo>
                  <a:pt x="2209" y="3837"/>
                </a:lnTo>
                <a:lnTo>
                  <a:pt x="2157" y="3851"/>
                </a:lnTo>
                <a:lnTo>
                  <a:pt x="2103" y="3864"/>
                </a:lnTo>
                <a:lnTo>
                  <a:pt x="2076" y="3870"/>
                </a:lnTo>
                <a:lnTo>
                  <a:pt x="2047" y="3874"/>
                </a:lnTo>
                <a:lnTo>
                  <a:pt x="2020" y="3878"/>
                </a:lnTo>
                <a:lnTo>
                  <a:pt x="1993" y="3881"/>
                </a:lnTo>
                <a:lnTo>
                  <a:pt x="1966" y="3883"/>
                </a:lnTo>
                <a:lnTo>
                  <a:pt x="1940" y="3883"/>
                </a:lnTo>
                <a:lnTo>
                  <a:pt x="1916" y="3882"/>
                </a:lnTo>
                <a:lnTo>
                  <a:pt x="1893" y="3879"/>
                </a:lnTo>
                <a:lnTo>
                  <a:pt x="1871" y="3875"/>
                </a:lnTo>
                <a:lnTo>
                  <a:pt x="1861" y="3872"/>
                </a:lnTo>
                <a:lnTo>
                  <a:pt x="1852" y="3868"/>
                </a:lnTo>
                <a:lnTo>
                  <a:pt x="1843" y="3864"/>
                </a:lnTo>
                <a:lnTo>
                  <a:pt x="1835" y="3860"/>
                </a:lnTo>
                <a:lnTo>
                  <a:pt x="1826" y="3855"/>
                </a:lnTo>
                <a:lnTo>
                  <a:pt x="1819" y="3849"/>
                </a:lnTo>
                <a:lnTo>
                  <a:pt x="1812" y="3843"/>
                </a:lnTo>
                <a:lnTo>
                  <a:pt x="1806" y="3836"/>
                </a:lnTo>
                <a:lnTo>
                  <a:pt x="1801" y="3828"/>
                </a:lnTo>
                <a:lnTo>
                  <a:pt x="1797" y="3820"/>
                </a:lnTo>
                <a:lnTo>
                  <a:pt x="1793" y="3811"/>
                </a:lnTo>
                <a:lnTo>
                  <a:pt x="1790" y="3802"/>
                </a:lnTo>
                <a:lnTo>
                  <a:pt x="1788" y="3790"/>
                </a:lnTo>
                <a:lnTo>
                  <a:pt x="1787" y="3779"/>
                </a:lnTo>
                <a:lnTo>
                  <a:pt x="1786" y="3768"/>
                </a:lnTo>
                <a:lnTo>
                  <a:pt x="1787" y="3755"/>
                </a:lnTo>
                <a:lnTo>
                  <a:pt x="1788" y="3742"/>
                </a:lnTo>
                <a:lnTo>
                  <a:pt x="1791" y="3728"/>
                </a:lnTo>
                <a:lnTo>
                  <a:pt x="1791" y="3728"/>
                </a:lnTo>
                <a:lnTo>
                  <a:pt x="1792" y="3724"/>
                </a:lnTo>
                <a:lnTo>
                  <a:pt x="1796" y="3713"/>
                </a:lnTo>
                <a:lnTo>
                  <a:pt x="1805" y="3695"/>
                </a:lnTo>
                <a:lnTo>
                  <a:pt x="1811" y="3685"/>
                </a:lnTo>
                <a:lnTo>
                  <a:pt x="1818" y="3672"/>
                </a:lnTo>
                <a:lnTo>
                  <a:pt x="1827" y="3659"/>
                </a:lnTo>
                <a:lnTo>
                  <a:pt x="1838" y="3645"/>
                </a:lnTo>
                <a:lnTo>
                  <a:pt x="1850" y="3630"/>
                </a:lnTo>
                <a:lnTo>
                  <a:pt x="1864" y="3614"/>
                </a:lnTo>
                <a:lnTo>
                  <a:pt x="1880" y="3598"/>
                </a:lnTo>
                <a:lnTo>
                  <a:pt x="1898" y="3582"/>
                </a:lnTo>
                <a:lnTo>
                  <a:pt x="1918" y="3565"/>
                </a:lnTo>
                <a:lnTo>
                  <a:pt x="1941" y="3547"/>
                </a:lnTo>
                <a:lnTo>
                  <a:pt x="1966" y="3530"/>
                </a:lnTo>
                <a:lnTo>
                  <a:pt x="1994" y="3513"/>
                </a:lnTo>
                <a:lnTo>
                  <a:pt x="2024" y="3496"/>
                </a:lnTo>
                <a:lnTo>
                  <a:pt x="2057" y="3480"/>
                </a:lnTo>
                <a:lnTo>
                  <a:pt x="2094" y="3463"/>
                </a:lnTo>
                <a:lnTo>
                  <a:pt x="2133" y="3448"/>
                </a:lnTo>
                <a:lnTo>
                  <a:pt x="2175" y="3432"/>
                </a:lnTo>
                <a:lnTo>
                  <a:pt x="2222" y="3418"/>
                </a:lnTo>
                <a:lnTo>
                  <a:pt x="2271" y="3405"/>
                </a:lnTo>
                <a:lnTo>
                  <a:pt x="2324" y="3393"/>
                </a:lnTo>
                <a:lnTo>
                  <a:pt x="2380" y="3382"/>
                </a:lnTo>
                <a:lnTo>
                  <a:pt x="2441" y="3372"/>
                </a:lnTo>
                <a:lnTo>
                  <a:pt x="2505" y="3364"/>
                </a:lnTo>
                <a:lnTo>
                  <a:pt x="2574" y="3357"/>
                </a:lnTo>
                <a:lnTo>
                  <a:pt x="2646" y="3352"/>
                </a:lnTo>
                <a:lnTo>
                  <a:pt x="2723" y="3349"/>
                </a:lnTo>
                <a:lnTo>
                  <a:pt x="2723" y="3349"/>
                </a:lnTo>
                <a:lnTo>
                  <a:pt x="2796" y="3351"/>
                </a:lnTo>
                <a:lnTo>
                  <a:pt x="2879" y="3352"/>
                </a:lnTo>
                <a:lnTo>
                  <a:pt x="2988" y="3352"/>
                </a:lnTo>
                <a:lnTo>
                  <a:pt x="3119" y="3350"/>
                </a:lnTo>
                <a:lnTo>
                  <a:pt x="3192" y="3348"/>
                </a:lnTo>
                <a:lnTo>
                  <a:pt x="3268" y="3346"/>
                </a:lnTo>
                <a:lnTo>
                  <a:pt x="3346" y="3342"/>
                </a:lnTo>
                <a:lnTo>
                  <a:pt x="3427" y="3338"/>
                </a:lnTo>
                <a:lnTo>
                  <a:pt x="3511" y="3332"/>
                </a:lnTo>
                <a:lnTo>
                  <a:pt x="3595" y="3324"/>
                </a:lnTo>
                <a:lnTo>
                  <a:pt x="3681" y="3316"/>
                </a:lnTo>
                <a:lnTo>
                  <a:pt x="3767" y="3306"/>
                </a:lnTo>
                <a:lnTo>
                  <a:pt x="3853" y="3295"/>
                </a:lnTo>
                <a:lnTo>
                  <a:pt x="3937" y="3282"/>
                </a:lnTo>
                <a:lnTo>
                  <a:pt x="4021" y="3268"/>
                </a:lnTo>
                <a:lnTo>
                  <a:pt x="4103" y="3252"/>
                </a:lnTo>
                <a:lnTo>
                  <a:pt x="4143" y="3243"/>
                </a:lnTo>
                <a:lnTo>
                  <a:pt x="4182" y="3233"/>
                </a:lnTo>
                <a:lnTo>
                  <a:pt x="4221" y="3223"/>
                </a:lnTo>
                <a:lnTo>
                  <a:pt x="4258" y="3213"/>
                </a:lnTo>
                <a:lnTo>
                  <a:pt x="4295" y="3201"/>
                </a:lnTo>
                <a:lnTo>
                  <a:pt x="4331" y="3190"/>
                </a:lnTo>
                <a:lnTo>
                  <a:pt x="4366" y="3177"/>
                </a:lnTo>
                <a:lnTo>
                  <a:pt x="4399" y="3165"/>
                </a:lnTo>
                <a:lnTo>
                  <a:pt x="4432" y="3152"/>
                </a:lnTo>
                <a:lnTo>
                  <a:pt x="4463" y="3138"/>
                </a:lnTo>
                <a:lnTo>
                  <a:pt x="4493" y="3123"/>
                </a:lnTo>
                <a:lnTo>
                  <a:pt x="4521" y="3108"/>
                </a:lnTo>
                <a:lnTo>
                  <a:pt x="4549" y="3091"/>
                </a:lnTo>
                <a:lnTo>
                  <a:pt x="4574" y="3075"/>
                </a:lnTo>
                <a:lnTo>
                  <a:pt x="4598" y="3058"/>
                </a:lnTo>
                <a:lnTo>
                  <a:pt x="4620" y="3040"/>
                </a:lnTo>
                <a:lnTo>
                  <a:pt x="4641" y="3022"/>
                </a:lnTo>
                <a:lnTo>
                  <a:pt x="4660" y="3003"/>
                </a:lnTo>
                <a:lnTo>
                  <a:pt x="4677" y="2983"/>
                </a:lnTo>
                <a:lnTo>
                  <a:pt x="4692" y="2961"/>
                </a:lnTo>
                <a:lnTo>
                  <a:pt x="4692" y="2961"/>
                </a:lnTo>
                <a:lnTo>
                  <a:pt x="4696" y="2956"/>
                </a:lnTo>
                <a:lnTo>
                  <a:pt x="4707" y="2940"/>
                </a:lnTo>
                <a:lnTo>
                  <a:pt x="4723" y="2914"/>
                </a:lnTo>
                <a:lnTo>
                  <a:pt x="4742" y="2879"/>
                </a:lnTo>
                <a:lnTo>
                  <a:pt x="4753" y="2857"/>
                </a:lnTo>
                <a:lnTo>
                  <a:pt x="4764" y="2833"/>
                </a:lnTo>
                <a:lnTo>
                  <a:pt x="4775" y="2808"/>
                </a:lnTo>
                <a:lnTo>
                  <a:pt x="4786" y="2780"/>
                </a:lnTo>
                <a:lnTo>
                  <a:pt x="4797" y="2751"/>
                </a:lnTo>
                <a:lnTo>
                  <a:pt x="4807" y="2719"/>
                </a:lnTo>
                <a:lnTo>
                  <a:pt x="4816" y="2686"/>
                </a:lnTo>
                <a:lnTo>
                  <a:pt x="4825" y="2650"/>
                </a:lnTo>
                <a:lnTo>
                  <a:pt x="4832" y="2613"/>
                </a:lnTo>
                <a:lnTo>
                  <a:pt x="4838" y="2574"/>
                </a:lnTo>
                <a:lnTo>
                  <a:pt x="4842" y="2534"/>
                </a:lnTo>
                <a:lnTo>
                  <a:pt x="4844" y="2492"/>
                </a:lnTo>
                <a:lnTo>
                  <a:pt x="4845" y="2448"/>
                </a:lnTo>
                <a:lnTo>
                  <a:pt x="4843" y="2404"/>
                </a:lnTo>
                <a:lnTo>
                  <a:pt x="4840" y="2357"/>
                </a:lnTo>
                <a:lnTo>
                  <a:pt x="4837" y="2333"/>
                </a:lnTo>
                <a:lnTo>
                  <a:pt x="4833" y="2310"/>
                </a:lnTo>
                <a:lnTo>
                  <a:pt x="4829" y="2286"/>
                </a:lnTo>
                <a:lnTo>
                  <a:pt x="4824" y="2260"/>
                </a:lnTo>
                <a:lnTo>
                  <a:pt x="4818" y="2235"/>
                </a:lnTo>
                <a:lnTo>
                  <a:pt x="4812" y="2211"/>
                </a:lnTo>
                <a:lnTo>
                  <a:pt x="4804" y="2185"/>
                </a:lnTo>
                <a:lnTo>
                  <a:pt x="4796" y="2160"/>
                </a:lnTo>
                <a:lnTo>
                  <a:pt x="4787" y="2133"/>
                </a:lnTo>
                <a:lnTo>
                  <a:pt x="4778" y="2107"/>
                </a:lnTo>
                <a:lnTo>
                  <a:pt x="4766" y="2081"/>
                </a:lnTo>
                <a:lnTo>
                  <a:pt x="4754" y="2054"/>
                </a:lnTo>
                <a:lnTo>
                  <a:pt x="4742" y="2026"/>
                </a:lnTo>
                <a:lnTo>
                  <a:pt x="4728" y="1999"/>
                </a:lnTo>
                <a:lnTo>
                  <a:pt x="4714" y="1972"/>
                </a:lnTo>
                <a:lnTo>
                  <a:pt x="4698" y="1944"/>
                </a:lnTo>
                <a:lnTo>
                  <a:pt x="4682" y="1916"/>
                </a:lnTo>
                <a:lnTo>
                  <a:pt x="4664" y="1888"/>
                </a:lnTo>
                <a:lnTo>
                  <a:pt x="4664" y="1888"/>
                </a:lnTo>
                <a:lnTo>
                  <a:pt x="4655" y="1877"/>
                </a:lnTo>
                <a:lnTo>
                  <a:pt x="4631" y="1847"/>
                </a:lnTo>
                <a:lnTo>
                  <a:pt x="4597" y="1798"/>
                </a:lnTo>
                <a:lnTo>
                  <a:pt x="4576" y="1768"/>
                </a:lnTo>
                <a:lnTo>
                  <a:pt x="4554" y="1735"/>
                </a:lnTo>
                <a:lnTo>
                  <a:pt x="4530" y="1698"/>
                </a:lnTo>
                <a:lnTo>
                  <a:pt x="4506" y="1657"/>
                </a:lnTo>
                <a:lnTo>
                  <a:pt x="4482" y="1614"/>
                </a:lnTo>
                <a:lnTo>
                  <a:pt x="4457" y="1568"/>
                </a:lnTo>
                <a:lnTo>
                  <a:pt x="4433" y="1521"/>
                </a:lnTo>
                <a:lnTo>
                  <a:pt x="4409" y="1471"/>
                </a:lnTo>
                <a:lnTo>
                  <a:pt x="4388" y="1419"/>
                </a:lnTo>
                <a:lnTo>
                  <a:pt x="4368" y="1366"/>
                </a:lnTo>
                <a:lnTo>
                  <a:pt x="4358" y="1338"/>
                </a:lnTo>
                <a:lnTo>
                  <a:pt x="4350" y="1311"/>
                </a:lnTo>
                <a:lnTo>
                  <a:pt x="4342" y="1284"/>
                </a:lnTo>
                <a:lnTo>
                  <a:pt x="4334" y="1256"/>
                </a:lnTo>
                <a:lnTo>
                  <a:pt x="4328" y="1228"/>
                </a:lnTo>
                <a:lnTo>
                  <a:pt x="4322" y="1199"/>
                </a:lnTo>
                <a:lnTo>
                  <a:pt x="4317" y="1171"/>
                </a:lnTo>
                <a:lnTo>
                  <a:pt x="4313" y="1143"/>
                </a:lnTo>
                <a:lnTo>
                  <a:pt x="4310" y="1115"/>
                </a:lnTo>
                <a:lnTo>
                  <a:pt x="4307" y="1086"/>
                </a:lnTo>
                <a:lnTo>
                  <a:pt x="4306" y="1058"/>
                </a:lnTo>
                <a:lnTo>
                  <a:pt x="4306" y="1030"/>
                </a:lnTo>
                <a:lnTo>
                  <a:pt x="4308" y="1002"/>
                </a:lnTo>
                <a:lnTo>
                  <a:pt x="4310" y="973"/>
                </a:lnTo>
                <a:lnTo>
                  <a:pt x="4314" y="946"/>
                </a:lnTo>
                <a:lnTo>
                  <a:pt x="4318" y="918"/>
                </a:lnTo>
                <a:lnTo>
                  <a:pt x="4325" y="891"/>
                </a:lnTo>
                <a:lnTo>
                  <a:pt x="4332" y="863"/>
                </a:lnTo>
                <a:lnTo>
                  <a:pt x="4342" y="836"/>
                </a:lnTo>
                <a:lnTo>
                  <a:pt x="4352" y="810"/>
                </a:lnTo>
                <a:lnTo>
                  <a:pt x="4364" y="784"/>
                </a:lnTo>
                <a:lnTo>
                  <a:pt x="4378" y="757"/>
                </a:lnTo>
                <a:lnTo>
                  <a:pt x="4394" y="732"/>
                </a:lnTo>
                <a:lnTo>
                  <a:pt x="4411" y="707"/>
                </a:lnTo>
                <a:lnTo>
                  <a:pt x="4431" y="683"/>
                </a:lnTo>
                <a:lnTo>
                  <a:pt x="4452" y="659"/>
                </a:lnTo>
                <a:lnTo>
                  <a:pt x="4475" y="635"/>
                </a:lnTo>
                <a:lnTo>
                  <a:pt x="4499" y="613"/>
                </a:lnTo>
                <a:lnTo>
                  <a:pt x="4526" y="591"/>
                </a:lnTo>
                <a:lnTo>
                  <a:pt x="4555" y="569"/>
                </a:lnTo>
                <a:lnTo>
                  <a:pt x="4586" y="549"/>
                </a:lnTo>
                <a:lnTo>
                  <a:pt x="4619" y="529"/>
                </a:lnTo>
                <a:lnTo>
                  <a:pt x="4619" y="529"/>
                </a:lnTo>
                <a:lnTo>
                  <a:pt x="4634" y="520"/>
                </a:lnTo>
                <a:lnTo>
                  <a:pt x="4652" y="513"/>
                </a:lnTo>
                <a:lnTo>
                  <a:pt x="4675" y="504"/>
                </a:lnTo>
                <a:lnTo>
                  <a:pt x="4702" y="496"/>
                </a:lnTo>
                <a:lnTo>
                  <a:pt x="4716" y="492"/>
                </a:lnTo>
                <a:lnTo>
                  <a:pt x="4731" y="489"/>
                </a:lnTo>
                <a:lnTo>
                  <a:pt x="4747" y="486"/>
                </a:lnTo>
                <a:lnTo>
                  <a:pt x="4762" y="484"/>
                </a:lnTo>
                <a:lnTo>
                  <a:pt x="4779" y="483"/>
                </a:lnTo>
                <a:lnTo>
                  <a:pt x="4796" y="483"/>
                </a:lnTo>
                <a:lnTo>
                  <a:pt x="4811" y="485"/>
                </a:lnTo>
                <a:lnTo>
                  <a:pt x="4827" y="488"/>
                </a:lnTo>
                <a:lnTo>
                  <a:pt x="4843" y="492"/>
                </a:lnTo>
                <a:lnTo>
                  <a:pt x="4858" y="499"/>
                </a:lnTo>
                <a:lnTo>
                  <a:pt x="4872" y="507"/>
                </a:lnTo>
                <a:lnTo>
                  <a:pt x="4885" y="517"/>
                </a:lnTo>
                <a:lnTo>
                  <a:pt x="4899" y="530"/>
                </a:lnTo>
                <a:lnTo>
                  <a:pt x="4911" y="544"/>
                </a:lnTo>
                <a:lnTo>
                  <a:pt x="4916" y="552"/>
                </a:lnTo>
                <a:lnTo>
                  <a:pt x="4921" y="561"/>
                </a:lnTo>
                <a:lnTo>
                  <a:pt x="4926" y="571"/>
                </a:lnTo>
                <a:lnTo>
                  <a:pt x="4930" y="581"/>
                </a:lnTo>
                <a:lnTo>
                  <a:pt x="4938" y="603"/>
                </a:lnTo>
                <a:lnTo>
                  <a:pt x="4944" y="628"/>
                </a:lnTo>
                <a:lnTo>
                  <a:pt x="4948" y="657"/>
                </a:lnTo>
                <a:lnTo>
                  <a:pt x="4951" y="689"/>
                </a:lnTo>
                <a:lnTo>
                  <a:pt x="4952" y="724"/>
                </a:lnTo>
                <a:lnTo>
                  <a:pt x="4950" y="763"/>
                </a:lnTo>
                <a:lnTo>
                  <a:pt x="4950" y="763"/>
                </a:lnTo>
                <a:lnTo>
                  <a:pt x="4948" y="783"/>
                </a:lnTo>
                <a:lnTo>
                  <a:pt x="4946" y="802"/>
                </a:lnTo>
                <a:lnTo>
                  <a:pt x="4942" y="822"/>
                </a:lnTo>
                <a:lnTo>
                  <a:pt x="4938" y="840"/>
                </a:lnTo>
                <a:lnTo>
                  <a:pt x="4933" y="859"/>
                </a:lnTo>
                <a:lnTo>
                  <a:pt x="4928" y="878"/>
                </a:lnTo>
                <a:lnTo>
                  <a:pt x="4921" y="896"/>
                </a:lnTo>
                <a:lnTo>
                  <a:pt x="4914" y="913"/>
                </a:lnTo>
                <a:lnTo>
                  <a:pt x="4906" y="930"/>
                </a:lnTo>
                <a:lnTo>
                  <a:pt x="4898" y="946"/>
                </a:lnTo>
                <a:lnTo>
                  <a:pt x="4887" y="962"/>
                </a:lnTo>
                <a:lnTo>
                  <a:pt x="4877" y="978"/>
                </a:lnTo>
                <a:lnTo>
                  <a:pt x="4867" y="994"/>
                </a:lnTo>
                <a:lnTo>
                  <a:pt x="4856" y="1009"/>
                </a:lnTo>
                <a:lnTo>
                  <a:pt x="4844" y="1024"/>
                </a:lnTo>
                <a:lnTo>
                  <a:pt x="4832" y="1038"/>
                </a:lnTo>
                <a:lnTo>
                  <a:pt x="4819" y="1051"/>
                </a:lnTo>
                <a:lnTo>
                  <a:pt x="4806" y="1064"/>
                </a:lnTo>
                <a:lnTo>
                  <a:pt x="4792" y="1077"/>
                </a:lnTo>
                <a:lnTo>
                  <a:pt x="4778" y="1089"/>
                </a:lnTo>
                <a:lnTo>
                  <a:pt x="4762" y="1101"/>
                </a:lnTo>
                <a:lnTo>
                  <a:pt x="4747" y="1113"/>
                </a:lnTo>
                <a:lnTo>
                  <a:pt x="4731" y="1124"/>
                </a:lnTo>
                <a:lnTo>
                  <a:pt x="4715" y="1134"/>
                </a:lnTo>
                <a:lnTo>
                  <a:pt x="4699" y="1144"/>
                </a:lnTo>
                <a:lnTo>
                  <a:pt x="4682" y="1153"/>
                </a:lnTo>
                <a:lnTo>
                  <a:pt x="4664" y="1162"/>
                </a:lnTo>
                <a:lnTo>
                  <a:pt x="4646" y="1170"/>
                </a:lnTo>
                <a:lnTo>
                  <a:pt x="4610" y="1186"/>
                </a:lnTo>
                <a:lnTo>
                  <a:pt x="4573" y="1198"/>
                </a:lnTo>
                <a:lnTo>
                  <a:pt x="4533" y="1209"/>
                </a:lnTo>
                <a:lnTo>
                  <a:pt x="4494" y="1218"/>
                </a:lnTo>
                <a:lnTo>
                  <a:pt x="4454" y="1224"/>
                </a:lnTo>
                <a:lnTo>
                  <a:pt x="4413" y="1229"/>
                </a:lnTo>
                <a:lnTo>
                  <a:pt x="4372" y="1231"/>
                </a:lnTo>
                <a:lnTo>
                  <a:pt x="4352" y="1231"/>
                </a:lnTo>
                <a:lnTo>
                  <a:pt x="4331" y="1231"/>
                </a:lnTo>
                <a:lnTo>
                  <a:pt x="4311" y="1229"/>
                </a:lnTo>
                <a:lnTo>
                  <a:pt x="4289" y="1228"/>
                </a:lnTo>
                <a:lnTo>
                  <a:pt x="4269" y="1224"/>
                </a:lnTo>
                <a:lnTo>
                  <a:pt x="4248" y="1221"/>
                </a:lnTo>
                <a:lnTo>
                  <a:pt x="4228" y="1217"/>
                </a:lnTo>
                <a:lnTo>
                  <a:pt x="4207" y="1213"/>
                </a:lnTo>
                <a:lnTo>
                  <a:pt x="4186" y="1208"/>
                </a:lnTo>
                <a:lnTo>
                  <a:pt x="4166" y="1202"/>
                </a:lnTo>
                <a:lnTo>
                  <a:pt x="4146" y="1196"/>
                </a:lnTo>
                <a:lnTo>
                  <a:pt x="4126" y="1189"/>
                </a:lnTo>
                <a:lnTo>
                  <a:pt x="4106" y="1182"/>
                </a:lnTo>
                <a:lnTo>
                  <a:pt x="4087" y="1173"/>
                </a:lnTo>
                <a:lnTo>
                  <a:pt x="4066" y="1164"/>
                </a:lnTo>
                <a:lnTo>
                  <a:pt x="4047" y="1155"/>
                </a:lnTo>
                <a:lnTo>
                  <a:pt x="4028" y="1144"/>
                </a:lnTo>
                <a:lnTo>
                  <a:pt x="4010" y="1133"/>
                </a:lnTo>
                <a:lnTo>
                  <a:pt x="3991" y="1122"/>
                </a:lnTo>
                <a:lnTo>
                  <a:pt x="3973" y="1109"/>
                </a:lnTo>
                <a:lnTo>
                  <a:pt x="3955" y="1095"/>
                </a:lnTo>
                <a:lnTo>
                  <a:pt x="3937" y="1081"/>
                </a:lnTo>
                <a:lnTo>
                  <a:pt x="3937" y="1081"/>
                </a:lnTo>
                <a:lnTo>
                  <a:pt x="3792" y="960"/>
                </a:lnTo>
                <a:lnTo>
                  <a:pt x="3716" y="897"/>
                </a:lnTo>
                <a:lnTo>
                  <a:pt x="3636" y="833"/>
                </a:lnTo>
                <a:lnTo>
                  <a:pt x="3553" y="770"/>
                </a:lnTo>
                <a:lnTo>
                  <a:pt x="3512" y="737"/>
                </a:lnTo>
                <a:lnTo>
                  <a:pt x="3469" y="707"/>
                </a:lnTo>
                <a:lnTo>
                  <a:pt x="3426" y="676"/>
                </a:lnTo>
                <a:lnTo>
                  <a:pt x="3383" y="647"/>
                </a:lnTo>
                <a:lnTo>
                  <a:pt x="3338" y="617"/>
                </a:lnTo>
                <a:lnTo>
                  <a:pt x="3294" y="589"/>
                </a:lnTo>
                <a:lnTo>
                  <a:pt x="3249" y="563"/>
                </a:lnTo>
                <a:lnTo>
                  <a:pt x="3203" y="537"/>
                </a:lnTo>
                <a:lnTo>
                  <a:pt x="3157" y="512"/>
                </a:lnTo>
                <a:lnTo>
                  <a:pt x="3110" y="489"/>
                </a:lnTo>
                <a:lnTo>
                  <a:pt x="3063" y="468"/>
                </a:lnTo>
                <a:lnTo>
                  <a:pt x="3016" y="448"/>
                </a:lnTo>
                <a:lnTo>
                  <a:pt x="2968" y="430"/>
                </a:lnTo>
                <a:lnTo>
                  <a:pt x="2920" y="414"/>
                </a:lnTo>
                <a:lnTo>
                  <a:pt x="2871" y="399"/>
                </a:lnTo>
                <a:lnTo>
                  <a:pt x="2823" y="387"/>
                </a:lnTo>
                <a:lnTo>
                  <a:pt x="2775" y="377"/>
                </a:lnTo>
                <a:lnTo>
                  <a:pt x="2749" y="373"/>
                </a:lnTo>
                <a:lnTo>
                  <a:pt x="2725" y="370"/>
                </a:lnTo>
                <a:lnTo>
                  <a:pt x="2700" y="367"/>
                </a:lnTo>
                <a:lnTo>
                  <a:pt x="2676" y="365"/>
                </a:lnTo>
                <a:lnTo>
                  <a:pt x="2650" y="364"/>
                </a:lnTo>
                <a:lnTo>
                  <a:pt x="2625" y="363"/>
                </a:lnTo>
                <a:lnTo>
                  <a:pt x="2601" y="363"/>
                </a:lnTo>
                <a:lnTo>
                  <a:pt x="2576" y="364"/>
                </a:lnTo>
                <a:lnTo>
                  <a:pt x="2551" y="365"/>
                </a:lnTo>
                <a:lnTo>
                  <a:pt x="2525" y="367"/>
                </a:lnTo>
                <a:lnTo>
                  <a:pt x="2525" y="367"/>
                </a:lnTo>
                <a:lnTo>
                  <a:pt x="2496" y="370"/>
                </a:lnTo>
                <a:lnTo>
                  <a:pt x="2463" y="373"/>
                </a:lnTo>
                <a:lnTo>
                  <a:pt x="2419" y="375"/>
                </a:lnTo>
                <a:lnTo>
                  <a:pt x="2365" y="375"/>
                </a:lnTo>
                <a:lnTo>
                  <a:pt x="2336" y="375"/>
                </a:lnTo>
                <a:lnTo>
                  <a:pt x="2306" y="373"/>
                </a:lnTo>
                <a:lnTo>
                  <a:pt x="2273" y="371"/>
                </a:lnTo>
                <a:lnTo>
                  <a:pt x="2240" y="368"/>
                </a:lnTo>
                <a:lnTo>
                  <a:pt x="2206" y="363"/>
                </a:lnTo>
                <a:lnTo>
                  <a:pt x="2171" y="357"/>
                </a:lnTo>
                <a:lnTo>
                  <a:pt x="2136" y="351"/>
                </a:lnTo>
                <a:lnTo>
                  <a:pt x="2101" y="342"/>
                </a:lnTo>
                <a:lnTo>
                  <a:pt x="2066" y="332"/>
                </a:lnTo>
                <a:lnTo>
                  <a:pt x="2030" y="320"/>
                </a:lnTo>
                <a:lnTo>
                  <a:pt x="1995" y="307"/>
                </a:lnTo>
                <a:lnTo>
                  <a:pt x="1962" y="290"/>
                </a:lnTo>
                <a:lnTo>
                  <a:pt x="1928" y="273"/>
                </a:lnTo>
                <a:lnTo>
                  <a:pt x="1911" y="263"/>
                </a:lnTo>
                <a:lnTo>
                  <a:pt x="1896" y="253"/>
                </a:lnTo>
                <a:lnTo>
                  <a:pt x="1880" y="242"/>
                </a:lnTo>
                <a:lnTo>
                  <a:pt x="1865" y="231"/>
                </a:lnTo>
                <a:lnTo>
                  <a:pt x="1850" y="219"/>
                </a:lnTo>
                <a:lnTo>
                  <a:pt x="1836" y="206"/>
                </a:lnTo>
                <a:lnTo>
                  <a:pt x="1821" y="193"/>
                </a:lnTo>
                <a:lnTo>
                  <a:pt x="1807" y="179"/>
                </a:lnTo>
                <a:lnTo>
                  <a:pt x="1794" y="164"/>
                </a:lnTo>
                <a:lnTo>
                  <a:pt x="1782" y="149"/>
                </a:lnTo>
                <a:lnTo>
                  <a:pt x="1770" y="133"/>
                </a:lnTo>
                <a:lnTo>
                  <a:pt x="1758" y="116"/>
                </a:lnTo>
                <a:lnTo>
                  <a:pt x="1747" y="99"/>
                </a:lnTo>
                <a:lnTo>
                  <a:pt x="1737" y="81"/>
                </a:lnTo>
                <a:lnTo>
                  <a:pt x="1728" y="62"/>
                </a:lnTo>
                <a:lnTo>
                  <a:pt x="1719" y="42"/>
                </a:lnTo>
                <a:lnTo>
                  <a:pt x="1709" y="21"/>
                </a:lnTo>
                <a:lnTo>
                  <a:pt x="1702" y="0"/>
                </a:lnTo>
              </a:path>
            </a:pathLst>
          </a:custGeom>
          <a:noFill/>
          <a:ln cap="flat" cmpd="sng" w="12700">
            <a:solidFill>
              <a:srgbClr val="7F7F7F"/>
            </a:solidFill>
            <a:prstDash val="dash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Malgun Gothic"/>
              <a:ea typeface="Malgun Gothic"/>
              <a:cs typeface="Malgun Gothic"/>
              <a:sym typeface="Malgun Gothic"/>
            </a:endParaRPr>
          </a:p>
        </p:txBody>
      </p:sp>
      <p:pic>
        <p:nvPicPr>
          <p:cNvPr id="15" name="Google Shape;15;p11"/>
          <p:cNvPicPr preferRelativeResize="0"/>
          <p:nvPr/>
        </p:nvPicPr>
        <p:blipFill rotWithShape="1">
          <a:blip r:embed="rId2">
            <a:alphaModFix/>
          </a:blip>
          <a:srcRect b="15504" l="53486" r="3373" t="23566"/>
          <a:stretch/>
        </p:blipFill>
        <p:spPr>
          <a:xfrm>
            <a:off x="5806060" y="1809479"/>
            <a:ext cx="2664494" cy="2822494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Google Shape;16;p11"/>
          <p:cNvPicPr preferRelativeResize="0"/>
          <p:nvPr/>
        </p:nvPicPr>
        <p:blipFill rotWithShape="1">
          <a:blip r:embed="rId2">
            <a:alphaModFix/>
          </a:blip>
          <a:srcRect b="77592" l="31133" r="34665" t="14455"/>
          <a:stretch/>
        </p:blipFill>
        <p:spPr>
          <a:xfrm rot="669373">
            <a:off x="4635345" y="784133"/>
            <a:ext cx="2342027" cy="408449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Google Shape;17;p11"/>
          <p:cNvPicPr preferRelativeResize="0"/>
          <p:nvPr/>
        </p:nvPicPr>
        <p:blipFill rotWithShape="1">
          <a:blip r:embed="rId2">
            <a:alphaModFix/>
          </a:blip>
          <a:srcRect b="51648" l="5093" r="79509" t="27587"/>
          <a:stretch/>
        </p:blipFill>
        <p:spPr>
          <a:xfrm rot="2306275">
            <a:off x="358673" y="200594"/>
            <a:ext cx="1180214" cy="1193665"/>
          </a:xfrm>
          <a:prstGeom prst="rect">
            <a:avLst/>
          </a:prstGeom>
          <a:noFill/>
          <a:ln>
            <a:noFill/>
          </a:ln>
        </p:spPr>
      </p:pic>
      <p:pic>
        <p:nvPicPr>
          <p:cNvPr id="18" name="Google Shape;18;p11"/>
          <p:cNvPicPr preferRelativeResize="0"/>
          <p:nvPr/>
        </p:nvPicPr>
        <p:blipFill rotWithShape="1">
          <a:blip r:embed="rId2">
            <a:alphaModFix/>
          </a:blip>
          <a:srcRect b="51648" l="5093" r="79509" t="27587"/>
          <a:stretch/>
        </p:blipFill>
        <p:spPr>
          <a:xfrm rot="9400998">
            <a:off x="8041842" y="3786148"/>
            <a:ext cx="857424" cy="867196"/>
          </a:xfrm>
          <a:prstGeom prst="rect">
            <a:avLst/>
          </a:prstGeom>
          <a:noFill/>
          <a:ln>
            <a:noFill/>
          </a:ln>
        </p:spPr>
      </p:pic>
      <p:sp>
        <p:nvSpPr>
          <p:cNvPr id="19" name="Google Shape;19;p11"/>
          <p:cNvSpPr/>
          <p:nvPr/>
        </p:nvSpPr>
        <p:spPr>
          <a:xfrm>
            <a:off x="0" y="5069928"/>
            <a:ext cx="9144000" cy="73572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Malgun Gothic"/>
              <a:ea typeface="Malgun Gothic"/>
              <a:cs typeface="Malgun Gothic"/>
              <a:sym typeface="Malgun Gothic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2_제목 및 내용">
  <p:cSld name="2_제목 및 내용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12"/>
          <p:cNvSpPr txBox="1"/>
          <p:nvPr/>
        </p:nvSpPr>
        <p:spPr>
          <a:xfrm>
            <a:off x="6804248" y="146108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b="1" i="0" lang="en-US" sz="1400" u="none" cap="none" strike="noStrike">
                <a:solidFill>
                  <a:srgbClr val="BFBFBF"/>
                </a:solidFill>
                <a:latin typeface="Malgun Gothic"/>
                <a:ea typeface="Malgun Gothic"/>
                <a:cs typeface="Malgun Gothic"/>
                <a:sym typeface="Malgun Gothic"/>
              </a:rPr>
              <a:t>‹#›</a:t>
            </a:fld>
            <a:endParaRPr b="1" i="0" sz="1400" u="none" cap="none" strike="noStrike">
              <a:solidFill>
                <a:srgbClr val="BFBFBF"/>
              </a:solidFill>
              <a:latin typeface="Malgun Gothic"/>
              <a:ea typeface="Malgun Gothic"/>
              <a:cs typeface="Malgun Gothic"/>
              <a:sym typeface="Malgun Gothic"/>
            </a:endParaRPr>
          </a:p>
        </p:txBody>
      </p:sp>
      <p:pic>
        <p:nvPicPr>
          <p:cNvPr id="22" name="Google Shape;22;p12"/>
          <p:cNvPicPr preferRelativeResize="0"/>
          <p:nvPr/>
        </p:nvPicPr>
        <p:blipFill rotWithShape="1">
          <a:blip r:embed="rId2">
            <a:alphaModFix/>
          </a:blip>
          <a:srcRect b="51648" l="5093" r="79509" t="27587"/>
          <a:stretch/>
        </p:blipFill>
        <p:spPr>
          <a:xfrm rot="2107803">
            <a:off x="8057016" y="98399"/>
            <a:ext cx="549789" cy="556055"/>
          </a:xfrm>
          <a:prstGeom prst="rect">
            <a:avLst/>
          </a:prstGeom>
          <a:noFill/>
          <a:ln>
            <a:noFill/>
          </a:ln>
        </p:spPr>
      </p:pic>
      <p:sp>
        <p:nvSpPr>
          <p:cNvPr id="23" name="Google Shape;23;p12"/>
          <p:cNvSpPr txBox="1"/>
          <p:nvPr>
            <p:ph idx="1" type="body"/>
          </p:nvPr>
        </p:nvSpPr>
        <p:spPr>
          <a:xfrm>
            <a:off x="1331641" y="2741274"/>
            <a:ext cx="6292756" cy="691079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None/>
              <a:defRPr b="1" i="0" sz="40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406400" lvl="1" marL="9144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2pPr>
            <a:lvl3pPr indent="-381000" lvl="2" marL="13716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3pPr>
            <a:lvl4pPr indent="-355600" lvl="3" marL="1828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4pPr>
            <a:lvl5pPr indent="-355600" lvl="4" marL="22860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5pPr>
            <a:lvl6pPr indent="-355600" lvl="5" marL="27432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6pPr>
            <a:lvl7pPr indent="-355600" lvl="6" marL="32004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7pPr>
            <a:lvl8pPr indent="-355600" lvl="7" marL="36576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8pPr>
            <a:lvl9pPr indent="-355600" lvl="8" marL="4114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9pPr>
          </a:lstStyle>
          <a:p/>
        </p:txBody>
      </p:sp>
      <p:sp>
        <p:nvSpPr>
          <p:cNvPr id="24" name="Google Shape;24;p12"/>
          <p:cNvSpPr txBox="1"/>
          <p:nvPr>
            <p:ph idx="2" type="body"/>
          </p:nvPr>
        </p:nvSpPr>
        <p:spPr>
          <a:xfrm>
            <a:off x="1331640" y="1589147"/>
            <a:ext cx="3430243" cy="99502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6000"/>
              <a:buFont typeface="Arial"/>
              <a:buNone/>
              <a:defRPr b="1" i="0" sz="60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406400" lvl="1" marL="9144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2pPr>
            <a:lvl3pPr indent="-381000" lvl="2" marL="13716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3pPr>
            <a:lvl4pPr indent="-355600" lvl="3" marL="1828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4pPr>
            <a:lvl5pPr indent="-355600" lvl="4" marL="22860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5pPr>
            <a:lvl6pPr indent="-355600" lvl="5" marL="27432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6pPr>
            <a:lvl7pPr indent="-355600" lvl="6" marL="32004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7pPr>
            <a:lvl8pPr indent="-355600" lvl="7" marL="36576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8pPr>
            <a:lvl9pPr indent="-355600" lvl="8" marL="4114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9pPr>
          </a:lstStyle>
          <a:p/>
        </p:txBody>
      </p:sp>
      <p:sp>
        <p:nvSpPr>
          <p:cNvPr id="25" name="Google Shape;25;p12"/>
          <p:cNvSpPr txBox="1"/>
          <p:nvPr>
            <p:ph idx="3" type="body"/>
          </p:nvPr>
        </p:nvSpPr>
        <p:spPr>
          <a:xfrm>
            <a:off x="1331640" y="3467945"/>
            <a:ext cx="6292757" cy="39985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None/>
              <a:defRPr b="1" i="0" sz="18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406400" lvl="1" marL="9144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2pPr>
            <a:lvl3pPr indent="-381000" lvl="2" marL="13716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3pPr>
            <a:lvl4pPr indent="-355600" lvl="3" marL="1828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4pPr>
            <a:lvl5pPr indent="-355600" lvl="4" marL="22860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5pPr>
            <a:lvl6pPr indent="-355600" lvl="5" marL="27432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6pPr>
            <a:lvl7pPr indent="-355600" lvl="6" marL="32004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7pPr>
            <a:lvl8pPr indent="-355600" lvl="7" marL="36576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8pPr>
            <a:lvl9pPr indent="-355600" lvl="8" marL="4114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9pPr>
          </a:lstStyle>
          <a:p/>
        </p:txBody>
      </p:sp>
      <p:pic>
        <p:nvPicPr>
          <p:cNvPr id="26" name="Google Shape;26;p12"/>
          <p:cNvPicPr preferRelativeResize="0"/>
          <p:nvPr/>
        </p:nvPicPr>
        <p:blipFill rotWithShape="1">
          <a:blip r:embed="rId3">
            <a:alphaModFix/>
          </a:blip>
          <a:srcRect b="51648" l="5093" r="79509" t="27587"/>
          <a:stretch/>
        </p:blipFill>
        <p:spPr>
          <a:xfrm rot="-3719127">
            <a:off x="6681509" y="2023020"/>
            <a:ext cx="1294189" cy="1308939"/>
          </a:xfrm>
          <a:prstGeom prst="rect">
            <a:avLst/>
          </a:prstGeom>
          <a:noFill/>
          <a:ln>
            <a:noFill/>
          </a:ln>
        </p:spPr>
      </p:pic>
      <p:pic>
        <p:nvPicPr>
          <p:cNvPr id="27" name="Google Shape;27;p12"/>
          <p:cNvPicPr preferRelativeResize="0"/>
          <p:nvPr/>
        </p:nvPicPr>
        <p:blipFill rotWithShape="1">
          <a:blip r:embed="rId4">
            <a:alphaModFix/>
          </a:blip>
          <a:srcRect b="77364" l="2092" r="83257" t="3410"/>
          <a:stretch/>
        </p:blipFill>
        <p:spPr>
          <a:xfrm>
            <a:off x="251520" y="233916"/>
            <a:ext cx="1339703" cy="1318436"/>
          </a:xfrm>
          <a:prstGeom prst="rect">
            <a:avLst/>
          </a:prstGeom>
          <a:noFill/>
          <a:ln>
            <a:noFill/>
          </a:ln>
        </p:spPr>
      </p:pic>
      <p:sp>
        <p:nvSpPr>
          <p:cNvPr id="28" name="Google Shape;28;p12"/>
          <p:cNvSpPr/>
          <p:nvPr/>
        </p:nvSpPr>
        <p:spPr>
          <a:xfrm>
            <a:off x="0" y="5069928"/>
            <a:ext cx="9144000" cy="73572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Malgun Gothic"/>
              <a:ea typeface="Malgun Gothic"/>
              <a:cs typeface="Malgun Gothic"/>
              <a:sym typeface="Malgun Gothic"/>
            </a:endParaRPr>
          </a:p>
        </p:txBody>
      </p:sp>
      <p:sp>
        <p:nvSpPr>
          <p:cNvPr id="29" name="Google Shape;29;p12"/>
          <p:cNvSpPr/>
          <p:nvPr/>
        </p:nvSpPr>
        <p:spPr>
          <a:xfrm rot="1927573">
            <a:off x="4629440" y="308987"/>
            <a:ext cx="3563526" cy="5662921"/>
          </a:xfrm>
          <a:custGeom>
            <a:rect b="b" l="l" r="r" t="t"/>
            <a:pathLst>
              <a:path extrusionOk="0" h="8636" w="6732">
                <a:moveTo>
                  <a:pt x="772" y="0"/>
                </a:moveTo>
                <a:lnTo>
                  <a:pt x="772" y="0"/>
                </a:lnTo>
                <a:lnTo>
                  <a:pt x="730" y="16"/>
                </a:lnTo>
                <a:lnTo>
                  <a:pt x="684" y="38"/>
                </a:lnTo>
                <a:lnTo>
                  <a:pt x="622" y="66"/>
                </a:lnTo>
                <a:lnTo>
                  <a:pt x="552" y="104"/>
                </a:lnTo>
                <a:lnTo>
                  <a:pt x="514" y="126"/>
                </a:lnTo>
                <a:lnTo>
                  <a:pt x="474" y="150"/>
                </a:lnTo>
                <a:lnTo>
                  <a:pt x="434" y="176"/>
                </a:lnTo>
                <a:lnTo>
                  <a:pt x="394" y="204"/>
                </a:lnTo>
                <a:lnTo>
                  <a:pt x="352" y="236"/>
                </a:lnTo>
                <a:lnTo>
                  <a:pt x="312" y="270"/>
                </a:lnTo>
                <a:lnTo>
                  <a:pt x="272" y="306"/>
                </a:lnTo>
                <a:lnTo>
                  <a:pt x="234" y="344"/>
                </a:lnTo>
                <a:lnTo>
                  <a:pt x="196" y="384"/>
                </a:lnTo>
                <a:lnTo>
                  <a:pt x="162" y="428"/>
                </a:lnTo>
                <a:lnTo>
                  <a:pt x="128" y="474"/>
                </a:lnTo>
                <a:lnTo>
                  <a:pt x="98" y="522"/>
                </a:lnTo>
                <a:lnTo>
                  <a:pt x="72" y="574"/>
                </a:lnTo>
                <a:lnTo>
                  <a:pt x="48" y="626"/>
                </a:lnTo>
                <a:lnTo>
                  <a:pt x="38" y="654"/>
                </a:lnTo>
                <a:lnTo>
                  <a:pt x="30" y="682"/>
                </a:lnTo>
                <a:lnTo>
                  <a:pt x="22" y="712"/>
                </a:lnTo>
                <a:lnTo>
                  <a:pt x="14" y="742"/>
                </a:lnTo>
                <a:lnTo>
                  <a:pt x="8" y="772"/>
                </a:lnTo>
                <a:lnTo>
                  <a:pt x="4" y="802"/>
                </a:lnTo>
                <a:lnTo>
                  <a:pt x="2" y="834"/>
                </a:lnTo>
                <a:lnTo>
                  <a:pt x="0" y="866"/>
                </a:lnTo>
                <a:lnTo>
                  <a:pt x="0" y="900"/>
                </a:lnTo>
                <a:lnTo>
                  <a:pt x="0" y="934"/>
                </a:lnTo>
                <a:lnTo>
                  <a:pt x="2" y="968"/>
                </a:lnTo>
                <a:lnTo>
                  <a:pt x="6" y="1004"/>
                </a:lnTo>
                <a:lnTo>
                  <a:pt x="12" y="1038"/>
                </a:lnTo>
                <a:lnTo>
                  <a:pt x="20" y="1076"/>
                </a:lnTo>
                <a:lnTo>
                  <a:pt x="30" y="1111"/>
                </a:lnTo>
                <a:lnTo>
                  <a:pt x="40" y="1149"/>
                </a:lnTo>
                <a:lnTo>
                  <a:pt x="40" y="1149"/>
                </a:lnTo>
                <a:lnTo>
                  <a:pt x="52" y="1173"/>
                </a:lnTo>
                <a:lnTo>
                  <a:pt x="68" y="1201"/>
                </a:lnTo>
                <a:lnTo>
                  <a:pt x="90" y="1237"/>
                </a:lnTo>
                <a:lnTo>
                  <a:pt x="120" y="1281"/>
                </a:lnTo>
                <a:lnTo>
                  <a:pt x="160" y="1327"/>
                </a:lnTo>
                <a:lnTo>
                  <a:pt x="182" y="1353"/>
                </a:lnTo>
                <a:lnTo>
                  <a:pt x="206" y="1379"/>
                </a:lnTo>
                <a:lnTo>
                  <a:pt x="234" y="1405"/>
                </a:lnTo>
                <a:lnTo>
                  <a:pt x="262" y="1431"/>
                </a:lnTo>
                <a:lnTo>
                  <a:pt x="294" y="1457"/>
                </a:lnTo>
                <a:lnTo>
                  <a:pt x="328" y="1485"/>
                </a:lnTo>
                <a:lnTo>
                  <a:pt x="364" y="1509"/>
                </a:lnTo>
                <a:lnTo>
                  <a:pt x="404" y="1535"/>
                </a:lnTo>
                <a:lnTo>
                  <a:pt x="446" y="1559"/>
                </a:lnTo>
                <a:lnTo>
                  <a:pt x="490" y="1583"/>
                </a:lnTo>
                <a:lnTo>
                  <a:pt x="536" y="1605"/>
                </a:lnTo>
                <a:lnTo>
                  <a:pt x="588" y="1625"/>
                </a:lnTo>
                <a:lnTo>
                  <a:pt x="640" y="1645"/>
                </a:lnTo>
                <a:lnTo>
                  <a:pt x="696" y="1661"/>
                </a:lnTo>
                <a:lnTo>
                  <a:pt x="754" y="1677"/>
                </a:lnTo>
                <a:lnTo>
                  <a:pt x="816" y="1689"/>
                </a:lnTo>
                <a:lnTo>
                  <a:pt x="881" y="1699"/>
                </a:lnTo>
                <a:lnTo>
                  <a:pt x="949" y="1707"/>
                </a:lnTo>
                <a:lnTo>
                  <a:pt x="1021" y="1711"/>
                </a:lnTo>
                <a:lnTo>
                  <a:pt x="1095" y="1713"/>
                </a:lnTo>
                <a:lnTo>
                  <a:pt x="1095" y="1713"/>
                </a:lnTo>
                <a:lnTo>
                  <a:pt x="1253" y="1711"/>
                </a:lnTo>
                <a:lnTo>
                  <a:pt x="1421" y="1707"/>
                </a:lnTo>
                <a:lnTo>
                  <a:pt x="1597" y="1699"/>
                </a:lnTo>
                <a:lnTo>
                  <a:pt x="1783" y="1693"/>
                </a:lnTo>
                <a:lnTo>
                  <a:pt x="1979" y="1689"/>
                </a:lnTo>
                <a:lnTo>
                  <a:pt x="2081" y="1689"/>
                </a:lnTo>
                <a:lnTo>
                  <a:pt x="2185" y="1689"/>
                </a:lnTo>
                <a:lnTo>
                  <a:pt x="2291" y="1691"/>
                </a:lnTo>
                <a:lnTo>
                  <a:pt x="2399" y="1695"/>
                </a:lnTo>
                <a:lnTo>
                  <a:pt x="2511" y="1701"/>
                </a:lnTo>
                <a:lnTo>
                  <a:pt x="2622" y="1707"/>
                </a:lnTo>
                <a:lnTo>
                  <a:pt x="2738" y="1717"/>
                </a:lnTo>
                <a:lnTo>
                  <a:pt x="2856" y="1729"/>
                </a:lnTo>
                <a:lnTo>
                  <a:pt x="2976" y="1743"/>
                </a:lnTo>
                <a:lnTo>
                  <a:pt x="3100" y="1761"/>
                </a:lnTo>
                <a:lnTo>
                  <a:pt x="3224" y="1783"/>
                </a:lnTo>
                <a:lnTo>
                  <a:pt x="3352" y="1807"/>
                </a:lnTo>
                <a:lnTo>
                  <a:pt x="3482" y="1833"/>
                </a:lnTo>
                <a:lnTo>
                  <a:pt x="3614" y="1865"/>
                </a:lnTo>
                <a:lnTo>
                  <a:pt x="3748" y="1901"/>
                </a:lnTo>
                <a:lnTo>
                  <a:pt x="3884" y="1941"/>
                </a:lnTo>
                <a:lnTo>
                  <a:pt x="4024" y="1985"/>
                </a:lnTo>
                <a:lnTo>
                  <a:pt x="4166" y="2033"/>
                </a:lnTo>
                <a:lnTo>
                  <a:pt x="4307" y="2087"/>
                </a:lnTo>
                <a:lnTo>
                  <a:pt x="4453" y="2145"/>
                </a:lnTo>
                <a:lnTo>
                  <a:pt x="4603" y="2209"/>
                </a:lnTo>
                <a:lnTo>
                  <a:pt x="4753" y="2277"/>
                </a:lnTo>
                <a:lnTo>
                  <a:pt x="4753" y="2277"/>
                </a:lnTo>
                <a:lnTo>
                  <a:pt x="4903" y="2351"/>
                </a:lnTo>
                <a:lnTo>
                  <a:pt x="5049" y="2427"/>
                </a:lnTo>
                <a:lnTo>
                  <a:pt x="5189" y="2507"/>
                </a:lnTo>
                <a:lnTo>
                  <a:pt x="5327" y="2589"/>
                </a:lnTo>
                <a:lnTo>
                  <a:pt x="5459" y="2673"/>
                </a:lnTo>
                <a:lnTo>
                  <a:pt x="5585" y="2759"/>
                </a:lnTo>
                <a:lnTo>
                  <a:pt x="5707" y="2847"/>
                </a:lnTo>
                <a:lnTo>
                  <a:pt x="5823" y="2937"/>
                </a:lnTo>
                <a:lnTo>
                  <a:pt x="5877" y="2983"/>
                </a:lnTo>
                <a:lnTo>
                  <a:pt x="5932" y="3029"/>
                </a:lnTo>
                <a:lnTo>
                  <a:pt x="5984" y="3075"/>
                </a:lnTo>
                <a:lnTo>
                  <a:pt x="6036" y="3123"/>
                </a:lnTo>
                <a:lnTo>
                  <a:pt x="6084" y="3169"/>
                </a:lnTo>
                <a:lnTo>
                  <a:pt x="6132" y="3215"/>
                </a:lnTo>
                <a:lnTo>
                  <a:pt x="6180" y="3262"/>
                </a:lnTo>
                <a:lnTo>
                  <a:pt x="6224" y="3310"/>
                </a:lnTo>
                <a:lnTo>
                  <a:pt x="6266" y="3356"/>
                </a:lnTo>
                <a:lnTo>
                  <a:pt x="6308" y="3404"/>
                </a:lnTo>
                <a:lnTo>
                  <a:pt x="6348" y="3452"/>
                </a:lnTo>
                <a:lnTo>
                  <a:pt x="6386" y="3500"/>
                </a:lnTo>
                <a:lnTo>
                  <a:pt x="6422" y="3548"/>
                </a:lnTo>
                <a:lnTo>
                  <a:pt x="6456" y="3596"/>
                </a:lnTo>
                <a:lnTo>
                  <a:pt x="6488" y="3644"/>
                </a:lnTo>
                <a:lnTo>
                  <a:pt x="6518" y="3690"/>
                </a:lnTo>
                <a:lnTo>
                  <a:pt x="6548" y="3738"/>
                </a:lnTo>
                <a:lnTo>
                  <a:pt x="6574" y="3786"/>
                </a:lnTo>
                <a:lnTo>
                  <a:pt x="6598" y="3834"/>
                </a:lnTo>
                <a:lnTo>
                  <a:pt x="6622" y="3880"/>
                </a:lnTo>
                <a:lnTo>
                  <a:pt x="6642" y="3928"/>
                </a:lnTo>
                <a:lnTo>
                  <a:pt x="6660" y="3974"/>
                </a:lnTo>
                <a:lnTo>
                  <a:pt x="6678" y="4020"/>
                </a:lnTo>
                <a:lnTo>
                  <a:pt x="6692" y="4068"/>
                </a:lnTo>
                <a:lnTo>
                  <a:pt x="6704" y="4114"/>
                </a:lnTo>
                <a:lnTo>
                  <a:pt x="6714" y="4158"/>
                </a:lnTo>
                <a:lnTo>
                  <a:pt x="6722" y="4204"/>
                </a:lnTo>
                <a:lnTo>
                  <a:pt x="6726" y="4250"/>
                </a:lnTo>
                <a:lnTo>
                  <a:pt x="6730" y="4294"/>
                </a:lnTo>
                <a:lnTo>
                  <a:pt x="6732" y="4338"/>
                </a:lnTo>
                <a:lnTo>
                  <a:pt x="6730" y="4382"/>
                </a:lnTo>
                <a:lnTo>
                  <a:pt x="6726" y="4424"/>
                </a:lnTo>
                <a:lnTo>
                  <a:pt x="6720" y="4468"/>
                </a:lnTo>
                <a:lnTo>
                  <a:pt x="6712" y="4510"/>
                </a:lnTo>
                <a:lnTo>
                  <a:pt x="6700" y="4550"/>
                </a:lnTo>
                <a:lnTo>
                  <a:pt x="6688" y="4592"/>
                </a:lnTo>
                <a:lnTo>
                  <a:pt x="6672" y="4632"/>
                </a:lnTo>
                <a:lnTo>
                  <a:pt x="6654" y="4672"/>
                </a:lnTo>
                <a:lnTo>
                  <a:pt x="6632" y="4710"/>
                </a:lnTo>
                <a:lnTo>
                  <a:pt x="6608" y="4748"/>
                </a:lnTo>
                <a:lnTo>
                  <a:pt x="6582" y="4786"/>
                </a:lnTo>
                <a:lnTo>
                  <a:pt x="6554" y="4822"/>
                </a:lnTo>
                <a:lnTo>
                  <a:pt x="6522" y="4858"/>
                </a:lnTo>
                <a:lnTo>
                  <a:pt x="6488" y="4894"/>
                </a:lnTo>
                <a:lnTo>
                  <a:pt x="6452" y="4928"/>
                </a:lnTo>
                <a:lnTo>
                  <a:pt x="6412" y="4960"/>
                </a:lnTo>
                <a:lnTo>
                  <a:pt x="6370" y="4992"/>
                </a:lnTo>
                <a:lnTo>
                  <a:pt x="6324" y="5024"/>
                </a:lnTo>
                <a:lnTo>
                  <a:pt x="6324" y="5024"/>
                </a:lnTo>
                <a:lnTo>
                  <a:pt x="6276" y="5054"/>
                </a:lnTo>
                <a:lnTo>
                  <a:pt x="6226" y="5084"/>
                </a:lnTo>
                <a:lnTo>
                  <a:pt x="6176" y="5112"/>
                </a:lnTo>
                <a:lnTo>
                  <a:pt x="6122" y="5140"/>
                </a:lnTo>
                <a:lnTo>
                  <a:pt x="6068" y="5168"/>
                </a:lnTo>
                <a:lnTo>
                  <a:pt x="6012" y="5194"/>
                </a:lnTo>
                <a:lnTo>
                  <a:pt x="5954" y="5220"/>
                </a:lnTo>
                <a:lnTo>
                  <a:pt x="5894" y="5244"/>
                </a:lnTo>
                <a:lnTo>
                  <a:pt x="5773" y="5292"/>
                </a:lnTo>
                <a:lnTo>
                  <a:pt x="5645" y="5338"/>
                </a:lnTo>
                <a:lnTo>
                  <a:pt x="5511" y="5384"/>
                </a:lnTo>
                <a:lnTo>
                  <a:pt x="5375" y="5425"/>
                </a:lnTo>
                <a:lnTo>
                  <a:pt x="5233" y="5469"/>
                </a:lnTo>
                <a:lnTo>
                  <a:pt x="5089" y="5511"/>
                </a:lnTo>
                <a:lnTo>
                  <a:pt x="4793" y="5595"/>
                </a:lnTo>
                <a:lnTo>
                  <a:pt x="4489" y="5683"/>
                </a:lnTo>
                <a:lnTo>
                  <a:pt x="4337" y="5729"/>
                </a:lnTo>
                <a:lnTo>
                  <a:pt x="4184" y="5777"/>
                </a:lnTo>
                <a:lnTo>
                  <a:pt x="4030" y="5827"/>
                </a:lnTo>
                <a:lnTo>
                  <a:pt x="3878" y="5879"/>
                </a:lnTo>
                <a:lnTo>
                  <a:pt x="3726" y="5935"/>
                </a:lnTo>
                <a:lnTo>
                  <a:pt x="3576" y="5995"/>
                </a:lnTo>
                <a:lnTo>
                  <a:pt x="3428" y="6059"/>
                </a:lnTo>
                <a:lnTo>
                  <a:pt x="3356" y="6091"/>
                </a:lnTo>
                <a:lnTo>
                  <a:pt x="3282" y="6125"/>
                </a:lnTo>
                <a:lnTo>
                  <a:pt x="3212" y="6161"/>
                </a:lnTo>
                <a:lnTo>
                  <a:pt x="3140" y="6197"/>
                </a:lnTo>
                <a:lnTo>
                  <a:pt x="3070" y="6235"/>
                </a:lnTo>
                <a:lnTo>
                  <a:pt x="3002" y="6275"/>
                </a:lnTo>
                <a:lnTo>
                  <a:pt x="2934" y="6317"/>
                </a:lnTo>
                <a:lnTo>
                  <a:pt x="2868" y="6359"/>
                </a:lnTo>
                <a:lnTo>
                  <a:pt x="2802" y="6401"/>
                </a:lnTo>
                <a:lnTo>
                  <a:pt x="2736" y="6447"/>
                </a:lnTo>
                <a:lnTo>
                  <a:pt x="2674" y="6493"/>
                </a:lnTo>
                <a:lnTo>
                  <a:pt x="2612" y="6541"/>
                </a:lnTo>
                <a:lnTo>
                  <a:pt x="2552" y="6591"/>
                </a:lnTo>
                <a:lnTo>
                  <a:pt x="2493" y="6643"/>
                </a:lnTo>
                <a:lnTo>
                  <a:pt x="2435" y="6697"/>
                </a:lnTo>
                <a:lnTo>
                  <a:pt x="2379" y="6751"/>
                </a:lnTo>
                <a:lnTo>
                  <a:pt x="2325" y="6809"/>
                </a:lnTo>
                <a:lnTo>
                  <a:pt x="2273" y="6867"/>
                </a:lnTo>
                <a:lnTo>
                  <a:pt x="2221" y="6929"/>
                </a:lnTo>
                <a:lnTo>
                  <a:pt x="2171" y="6991"/>
                </a:lnTo>
                <a:lnTo>
                  <a:pt x="2125" y="7057"/>
                </a:lnTo>
                <a:lnTo>
                  <a:pt x="2079" y="7123"/>
                </a:lnTo>
                <a:lnTo>
                  <a:pt x="2079" y="7123"/>
                </a:lnTo>
                <a:lnTo>
                  <a:pt x="2063" y="7153"/>
                </a:lnTo>
                <a:lnTo>
                  <a:pt x="2045" y="7191"/>
                </a:lnTo>
                <a:lnTo>
                  <a:pt x="2023" y="7243"/>
                </a:lnTo>
                <a:lnTo>
                  <a:pt x="1999" y="7305"/>
                </a:lnTo>
                <a:lnTo>
                  <a:pt x="1973" y="7381"/>
                </a:lnTo>
                <a:lnTo>
                  <a:pt x="1961" y="7423"/>
                </a:lnTo>
                <a:lnTo>
                  <a:pt x="1949" y="7469"/>
                </a:lnTo>
                <a:lnTo>
                  <a:pt x="1937" y="7517"/>
                </a:lnTo>
                <a:lnTo>
                  <a:pt x="1927" y="7566"/>
                </a:lnTo>
                <a:lnTo>
                  <a:pt x="1917" y="7618"/>
                </a:lnTo>
                <a:lnTo>
                  <a:pt x="1909" y="7674"/>
                </a:lnTo>
                <a:lnTo>
                  <a:pt x="1903" y="7730"/>
                </a:lnTo>
                <a:lnTo>
                  <a:pt x="1899" y="7790"/>
                </a:lnTo>
                <a:lnTo>
                  <a:pt x="1895" y="7852"/>
                </a:lnTo>
                <a:lnTo>
                  <a:pt x="1895" y="7914"/>
                </a:lnTo>
                <a:lnTo>
                  <a:pt x="1897" y="7980"/>
                </a:lnTo>
                <a:lnTo>
                  <a:pt x="1901" y="8048"/>
                </a:lnTo>
                <a:lnTo>
                  <a:pt x="1907" y="8116"/>
                </a:lnTo>
                <a:lnTo>
                  <a:pt x="1917" y="8186"/>
                </a:lnTo>
                <a:lnTo>
                  <a:pt x="1931" y="8258"/>
                </a:lnTo>
                <a:lnTo>
                  <a:pt x="1947" y="8332"/>
                </a:lnTo>
                <a:lnTo>
                  <a:pt x="1967" y="8406"/>
                </a:lnTo>
                <a:lnTo>
                  <a:pt x="1991" y="8482"/>
                </a:lnTo>
                <a:lnTo>
                  <a:pt x="2019" y="8558"/>
                </a:lnTo>
                <a:lnTo>
                  <a:pt x="2051" y="8636"/>
                </a:lnTo>
              </a:path>
            </a:pathLst>
          </a:custGeom>
          <a:noFill/>
          <a:ln cap="flat" cmpd="sng" w="12700">
            <a:solidFill>
              <a:srgbClr val="7F7F7F"/>
            </a:solidFill>
            <a:prstDash val="dash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Malgun Gothic"/>
              <a:ea typeface="Malgun Gothic"/>
              <a:cs typeface="Malgun Gothic"/>
              <a:sym typeface="Malgun Gothic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6_제목 및 내용">
  <p:cSld name="6_제목 및 내용">
    <p:spTree>
      <p:nvGrpSpPr>
        <p:cNvPr id="30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14"/>
          <p:cNvSpPr/>
          <p:nvPr/>
        </p:nvSpPr>
        <p:spPr>
          <a:xfrm flipH="1" rot="6224017">
            <a:off x="3335209" y="-2643236"/>
            <a:ext cx="2844846" cy="9545642"/>
          </a:xfrm>
          <a:custGeom>
            <a:rect b="b" l="l" r="r" t="t"/>
            <a:pathLst>
              <a:path extrusionOk="0" h="8636" w="6732">
                <a:moveTo>
                  <a:pt x="772" y="0"/>
                </a:moveTo>
                <a:lnTo>
                  <a:pt x="772" y="0"/>
                </a:lnTo>
                <a:lnTo>
                  <a:pt x="730" y="16"/>
                </a:lnTo>
                <a:lnTo>
                  <a:pt x="684" y="38"/>
                </a:lnTo>
                <a:lnTo>
                  <a:pt x="622" y="66"/>
                </a:lnTo>
                <a:lnTo>
                  <a:pt x="552" y="104"/>
                </a:lnTo>
                <a:lnTo>
                  <a:pt x="514" y="126"/>
                </a:lnTo>
                <a:lnTo>
                  <a:pt x="474" y="150"/>
                </a:lnTo>
                <a:lnTo>
                  <a:pt x="434" y="176"/>
                </a:lnTo>
                <a:lnTo>
                  <a:pt x="394" y="204"/>
                </a:lnTo>
                <a:lnTo>
                  <a:pt x="352" y="236"/>
                </a:lnTo>
                <a:lnTo>
                  <a:pt x="312" y="270"/>
                </a:lnTo>
                <a:lnTo>
                  <a:pt x="272" y="306"/>
                </a:lnTo>
                <a:lnTo>
                  <a:pt x="234" y="344"/>
                </a:lnTo>
                <a:lnTo>
                  <a:pt x="196" y="384"/>
                </a:lnTo>
                <a:lnTo>
                  <a:pt x="162" y="428"/>
                </a:lnTo>
                <a:lnTo>
                  <a:pt x="128" y="474"/>
                </a:lnTo>
                <a:lnTo>
                  <a:pt x="98" y="522"/>
                </a:lnTo>
                <a:lnTo>
                  <a:pt x="72" y="574"/>
                </a:lnTo>
                <a:lnTo>
                  <a:pt x="48" y="626"/>
                </a:lnTo>
                <a:lnTo>
                  <a:pt x="38" y="654"/>
                </a:lnTo>
                <a:lnTo>
                  <a:pt x="30" y="682"/>
                </a:lnTo>
                <a:lnTo>
                  <a:pt x="22" y="712"/>
                </a:lnTo>
                <a:lnTo>
                  <a:pt x="14" y="742"/>
                </a:lnTo>
                <a:lnTo>
                  <a:pt x="8" y="772"/>
                </a:lnTo>
                <a:lnTo>
                  <a:pt x="4" y="802"/>
                </a:lnTo>
                <a:lnTo>
                  <a:pt x="2" y="834"/>
                </a:lnTo>
                <a:lnTo>
                  <a:pt x="0" y="866"/>
                </a:lnTo>
                <a:lnTo>
                  <a:pt x="0" y="900"/>
                </a:lnTo>
                <a:lnTo>
                  <a:pt x="0" y="934"/>
                </a:lnTo>
                <a:lnTo>
                  <a:pt x="2" y="968"/>
                </a:lnTo>
                <a:lnTo>
                  <a:pt x="6" y="1004"/>
                </a:lnTo>
                <a:lnTo>
                  <a:pt x="12" y="1038"/>
                </a:lnTo>
                <a:lnTo>
                  <a:pt x="20" y="1076"/>
                </a:lnTo>
                <a:lnTo>
                  <a:pt x="30" y="1111"/>
                </a:lnTo>
                <a:lnTo>
                  <a:pt x="40" y="1149"/>
                </a:lnTo>
                <a:lnTo>
                  <a:pt x="40" y="1149"/>
                </a:lnTo>
                <a:lnTo>
                  <a:pt x="52" y="1173"/>
                </a:lnTo>
                <a:lnTo>
                  <a:pt x="68" y="1201"/>
                </a:lnTo>
                <a:lnTo>
                  <a:pt x="90" y="1237"/>
                </a:lnTo>
                <a:lnTo>
                  <a:pt x="120" y="1281"/>
                </a:lnTo>
                <a:lnTo>
                  <a:pt x="160" y="1327"/>
                </a:lnTo>
                <a:lnTo>
                  <a:pt x="182" y="1353"/>
                </a:lnTo>
                <a:lnTo>
                  <a:pt x="206" y="1379"/>
                </a:lnTo>
                <a:lnTo>
                  <a:pt x="234" y="1405"/>
                </a:lnTo>
                <a:lnTo>
                  <a:pt x="262" y="1431"/>
                </a:lnTo>
                <a:lnTo>
                  <a:pt x="294" y="1457"/>
                </a:lnTo>
                <a:lnTo>
                  <a:pt x="328" y="1485"/>
                </a:lnTo>
                <a:lnTo>
                  <a:pt x="364" y="1509"/>
                </a:lnTo>
                <a:lnTo>
                  <a:pt x="404" y="1535"/>
                </a:lnTo>
                <a:lnTo>
                  <a:pt x="446" y="1559"/>
                </a:lnTo>
                <a:lnTo>
                  <a:pt x="490" y="1583"/>
                </a:lnTo>
                <a:lnTo>
                  <a:pt x="536" y="1605"/>
                </a:lnTo>
                <a:lnTo>
                  <a:pt x="588" y="1625"/>
                </a:lnTo>
                <a:lnTo>
                  <a:pt x="640" y="1645"/>
                </a:lnTo>
                <a:lnTo>
                  <a:pt x="696" y="1661"/>
                </a:lnTo>
                <a:lnTo>
                  <a:pt x="754" y="1677"/>
                </a:lnTo>
                <a:lnTo>
                  <a:pt x="816" y="1689"/>
                </a:lnTo>
                <a:lnTo>
                  <a:pt x="881" y="1699"/>
                </a:lnTo>
                <a:lnTo>
                  <a:pt x="949" y="1707"/>
                </a:lnTo>
                <a:lnTo>
                  <a:pt x="1021" y="1711"/>
                </a:lnTo>
                <a:lnTo>
                  <a:pt x="1095" y="1713"/>
                </a:lnTo>
                <a:lnTo>
                  <a:pt x="1095" y="1713"/>
                </a:lnTo>
                <a:lnTo>
                  <a:pt x="1253" y="1711"/>
                </a:lnTo>
                <a:lnTo>
                  <a:pt x="1421" y="1707"/>
                </a:lnTo>
                <a:lnTo>
                  <a:pt x="1597" y="1699"/>
                </a:lnTo>
                <a:lnTo>
                  <a:pt x="1783" y="1693"/>
                </a:lnTo>
                <a:lnTo>
                  <a:pt x="1979" y="1689"/>
                </a:lnTo>
                <a:lnTo>
                  <a:pt x="2081" y="1689"/>
                </a:lnTo>
                <a:lnTo>
                  <a:pt x="2185" y="1689"/>
                </a:lnTo>
                <a:lnTo>
                  <a:pt x="2291" y="1691"/>
                </a:lnTo>
                <a:lnTo>
                  <a:pt x="2399" y="1695"/>
                </a:lnTo>
                <a:lnTo>
                  <a:pt x="2511" y="1701"/>
                </a:lnTo>
                <a:lnTo>
                  <a:pt x="2622" y="1707"/>
                </a:lnTo>
                <a:lnTo>
                  <a:pt x="2738" y="1717"/>
                </a:lnTo>
                <a:lnTo>
                  <a:pt x="2856" y="1729"/>
                </a:lnTo>
                <a:lnTo>
                  <a:pt x="2976" y="1743"/>
                </a:lnTo>
                <a:lnTo>
                  <a:pt x="3100" y="1761"/>
                </a:lnTo>
                <a:lnTo>
                  <a:pt x="3224" y="1783"/>
                </a:lnTo>
                <a:lnTo>
                  <a:pt x="3352" y="1807"/>
                </a:lnTo>
                <a:lnTo>
                  <a:pt x="3482" y="1833"/>
                </a:lnTo>
                <a:lnTo>
                  <a:pt x="3614" y="1865"/>
                </a:lnTo>
                <a:lnTo>
                  <a:pt x="3748" y="1901"/>
                </a:lnTo>
                <a:lnTo>
                  <a:pt x="3884" y="1941"/>
                </a:lnTo>
                <a:lnTo>
                  <a:pt x="4024" y="1985"/>
                </a:lnTo>
                <a:lnTo>
                  <a:pt x="4166" y="2033"/>
                </a:lnTo>
                <a:lnTo>
                  <a:pt x="4307" y="2087"/>
                </a:lnTo>
                <a:lnTo>
                  <a:pt x="4453" y="2145"/>
                </a:lnTo>
                <a:lnTo>
                  <a:pt x="4603" y="2209"/>
                </a:lnTo>
                <a:lnTo>
                  <a:pt x="4753" y="2277"/>
                </a:lnTo>
                <a:lnTo>
                  <a:pt x="4753" y="2277"/>
                </a:lnTo>
                <a:lnTo>
                  <a:pt x="4903" y="2351"/>
                </a:lnTo>
                <a:lnTo>
                  <a:pt x="5049" y="2427"/>
                </a:lnTo>
                <a:lnTo>
                  <a:pt x="5189" y="2507"/>
                </a:lnTo>
                <a:lnTo>
                  <a:pt x="5327" y="2589"/>
                </a:lnTo>
                <a:lnTo>
                  <a:pt x="5459" y="2673"/>
                </a:lnTo>
                <a:lnTo>
                  <a:pt x="5585" y="2759"/>
                </a:lnTo>
                <a:lnTo>
                  <a:pt x="5707" y="2847"/>
                </a:lnTo>
                <a:lnTo>
                  <a:pt x="5823" y="2937"/>
                </a:lnTo>
                <a:lnTo>
                  <a:pt x="5877" y="2983"/>
                </a:lnTo>
                <a:lnTo>
                  <a:pt x="5932" y="3029"/>
                </a:lnTo>
                <a:lnTo>
                  <a:pt x="5984" y="3075"/>
                </a:lnTo>
                <a:lnTo>
                  <a:pt x="6036" y="3123"/>
                </a:lnTo>
                <a:lnTo>
                  <a:pt x="6084" y="3169"/>
                </a:lnTo>
                <a:lnTo>
                  <a:pt x="6132" y="3215"/>
                </a:lnTo>
                <a:lnTo>
                  <a:pt x="6180" y="3262"/>
                </a:lnTo>
                <a:lnTo>
                  <a:pt x="6224" y="3310"/>
                </a:lnTo>
                <a:lnTo>
                  <a:pt x="6266" y="3356"/>
                </a:lnTo>
                <a:lnTo>
                  <a:pt x="6308" y="3404"/>
                </a:lnTo>
                <a:lnTo>
                  <a:pt x="6348" y="3452"/>
                </a:lnTo>
                <a:lnTo>
                  <a:pt x="6386" y="3500"/>
                </a:lnTo>
                <a:lnTo>
                  <a:pt x="6422" y="3548"/>
                </a:lnTo>
                <a:lnTo>
                  <a:pt x="6456" y="3596"/>
                </a:lnTo>
                <a:lnTo>
                  <a:pt x="6488" y="3644"/>
                </a:lnTo>
                <a:lnTo>
                  <a:pt x="6518" y="3690"/>
                </a:lnTo>
                <a:lnTo>
                  <a:pt x="6548" y="3738"/>
                </a:lnTo>
                <a:lnTo>
                  <a:pt x="6574" y="3786"/>
                </a:lnTo>
                <a:lnTo>
                  <a:pt x="6598" y="3834"/>
                </a:lnTo>
                <a:lnTo>
                  <a:pt x="6622" y="3880"/>
                </a:lnTo>
                <a:lnTo>
                  <a:pt x="6642" y="3928"/>
                </a:lnTo>
                <a:lnTo>
                  <a:pt x="6660" y="3974"/>
                </a:lnTo>
                <a:lnTo>
                  <a:pt x="6678" y="4020"/>
                </a:lnTo>
                <a:lnTo>
                  <a:pt x="6692" y="4068"/>
                </a:lnTo>
                <a:lnTo>
                  <a:pt x="6704" y="4114"/>
                </a:lnTo>
                <a:lnTo>
                  <a:pt x="6714" y="4158"/>
                </a:lnTo>
                <a:lnTo>
                  <a:pt x="6722" y="4204"/>
                </a:lnTo>
                <a:lnTo>
                  <a:pt x="6726" y="4250"/>
                </a:lnTo>
                <a:lnTo>
                  <a:pt x="6730" y="4294"/>
                </a:lnTo>
                <a:lnTo>
                  <a:pt x="6732" y="4338"/>
                </a:lnTo>
                <a:lnTo>
                  <a:pt x="6730" y="4382"/>
                </a:lnTo>
                <a:lnTo>
                  <a:pt x="6726" y="4424"/>
                </a:lnTo>
                <a:lnTo>
                  <a:pt x="6720" y="4468"/>
                </a:lnTo>
                <a:lnTo>
                  <a:pt x="6712" y="4510"/>
                </a:lnTo>
                <a:lnTo>
                  <a:pt x="6700" y="4550"/>
                </a:lnTo>
                <a:lnTo>
                  <a:pt x="6688" y="4592"/>
                </a:lnTo>
                <a:lnTo>
                  <a:pt x="6672" y="4632"/>
                </a:lnTo>
                <a:lnTo>
                  <a:pt x="6654" y="4672"/>
                </a:lnTo>
                <a:lnTo>
                  <a:pt x="6632" y="4710"/>
                </a:lnTo>
                <a:lnTo>
                  <a:pt x="6608" y="4748"/>
                </a:lnTo>
                <a:lnTo>
                  <a:pt x="6582" y="4786"/>
                </a:lnTo>
                <a:lnTo>
                  <a:pt x="6554" y="4822"/>
                </a:lnTo>
                <a:lnTo>
                  <a:pt x="6522" y="4858"/>
                </a:lnTo>
                <a:lnTo>
                  <a:pt x="6488" y="4894"/>
                </a:lnTo>
                <a:lnTo>
                  <a:pt x="6452" y="4928"/>
                </a:lnTo>
                <a:lnTo>
                  <a:pt x="6412" y="4960"/>
                </a:lnTo>
                <a:lnTo>
                  <a:pt x="6370" y="4992"/>
                </a:lnTo>
                <a:lnTo>
                  <a:pt x="6324" y="5024"/>
                </a:lnTo>
                <a:lnTo>
                  <a:pt x="6324" y="5024"/>
                </a:lnTo>
                <a:lnTo>
                  <a:pt x="6276" y="5054"/>
                </a:lnTo>
                <a:lnTo>
                  <a:pt x="6226" y="5084"/>
                </a:lnTo>
                <a:lnTo>
                  <a:pt x="6176" y="5112"/>
                </a:lnTo>
                <a:lnTo>
                  <a:pt x="6122" y="5140"/>
                </a:lnTo>
                <a:lnTo>
                  <a:pt x="6068" y="5168"/>
                </a:lnTo>
                <a:lnTo>
                  <a:pt x="6012" y="5194"/>
                </a:lnTo>
                <a:lnTo>
                  <a:pt x="5954" y="5220"/>
                </a:lnTo>
                <a:lnTo>
                  <a:pt x="5894" y="5244"/>
                </a:lnTo>
                <a:lnTo>
                  <a:pt x="5773" y="5292"/>
                </a:lnTo>
                <a:lnTo>
                  <a:pt x="5645" y="5338"/>
                </a:lnTo>
                <a:lnTo>
                  <a:pt x="5511" y="5384"/>
                </a:lnTo>
                <a:lnTo>
                  <a:pt x="5375" y="5425"/>
                </a:lnTo>
                <a:lnTo>
                  <a:pt x="5233" y="5469"/>
                </a:lnTo>
                <a:lnTo>
                  <a:pt x="5089" y="5511"/>
                </a:lnTo>
                <a:lnTo>
                  <a:pt x="4793" y="5595"/>
                </a:lnTo>
                <a:lnTo>
                  <a:pt x="4489" y="5683"/>
                </a:lnTo>
                <a:lnTo>
                  <a:pt x="4337" y="5729"/>
                </a:lnTo>
                <a:lnTo>
                  <a:pt x="4184" y="5777"/>
                </a:lnTo>
                <a:lnTo>
                  <a:pt x="4030" y="5827"/>
                </a:lnTo>
                <a:lnTo>
                  <a:pt x="3878" y="5879"/>
                </a:lnTo>
                <a:lnTo>
                  <a:pt x="3726" y="5935"/>
                </a:lnTo>
                <a:lnTo>
                  <a:pt x="3576" y="5995"/>
                </a:lnTo>
                <a:lnTo>
                  <a:pt x="3428" y="6059"/>
                </a:lnTo>
                <a:lnTo>
                  <a:pt x="3356" y="6091"/>
                </a:lnTo>
                <a:lnTo>
                  <a:pt x="3282" y="6125"/>
                </a:lnTo>
                <a:lnTo>
                  <a:pt x="3212" y="6161"/>
                </a:lnTo>
                <a:lnTo>
                  <a:pt x="3140" y="6197"/>
                </a:lnTo>
                <a:lnTo>
                  <a:pt x="3070" y="6235"/>
                </a:lnTo>
                <a:lnTo>
                  <a:pt x="3002" y="6275"/>
                </a:lnTo>
                <a:lnTo>
                  <a:pt x="2934" y="6317"/>
                </a:lnTo>
                <a:lnTo>
                  <a:pt x="2868" y="6359"/>
                </a:lnTo>
                <a:lnTo>
                  <a:pt x="2802" y="6401"/>
                </a:lnTo>
                <a:lnTo>
                  <a:pt x="2736" y="6447"/>
                </a:lnTo>
                <a:lnTo>
                  <a:pt x="2674" y="6493"/>
                </a:lnTo>
                <a:lnTo>
                  <a:pt x="2612" y="6541"/>
                </a:lnTo>
                <a:lnTo>
                  <a:pt x="2552" y="6591"/>
                </a:lnTo>
                <a:lnTo>
                  <a:pt x="2493" y="6643"/>
                </a:lnTo>
                <a:lnTo>
                  <a:pt x="2435" y="6697"/>
                </a:lnTo>
                <a:lnTo>
                  <a:pt x="2379" y="6751"/>
                </a:lnTo>
                <a:lnTo>
                  <a:pt x="2325" y="6809"/>
                </a:lnTo>
                <a:lnTo>
                  <a:pt x="2273" y="6867"/>
                </a:lnTo>
                <a:lnTo>
                  <a:pt x="2221" y="6929"/>
                </a:lnTo>
                <a:lnTo>
                  <a:pt x="2171" y="6991"/>
                </a:lnTo>
                <a:lnTo>
                  <a:pt x="2125" y="7057"/>
                </a:lnTo>
                <a:lnTo>
                  <a:pt x="2079" y="7123"/>
                </a:lnTo>
                <a:lnTo>
                  <a:pt x="2079" y="7123"/>
                </a:lnTo>
                <a:lnTo>
                  <a:pt x="2063" y="7153"/>
                </a:lnTo>
                <a:lnTo>
                  <a:pt x="2045" y="7191"/>
                </a:lnTo>
                <a:lnTo>
                  <a:pt x="2023" y="7243"/>
                </a:lnTo>
                <a:lnTo>
                  <a:pt x="1999" y="7305"/>
                </a:lnTo>
                <a:lnTo>
                  <a:pt x="1973" y="7381"/>
                </a:lnTo>
                <a:lnTo>
                  <a:pt x="1961" y="7423"/>
                </a:lnTo>
                <a:lnTo>
                  <a:pt x="1949" y="7469"/>
                </a:lnTo>
                <a:lnTo>
                  <a:pt x="1937" y="7517"/>
                </a:lnTo>
                <a:lnTo>
                  <a:pt x="1927" y="7566"/>
                </a:lnTo>
                <a:lnTo>
                  <a:pt x="1917" y="7618"/>
                </a:lnTo>
                <a:lnTo>
                  <a:pt x="1909" y="7674"/>
                </a:lnTo>
                <a:lnTo>
                  <a:pt x="1903" y="7730"/>
                </a:lnTo>
                <a:lnTo>
                  <a:pt x="1899" y="7790"/>
                </a:lnTo>
                <a:lnTo>
                  <a:pt x="1895" y="7852"/>
                </a:lnTo>
                <a:lnTo>
                  <a:pt x="1895" y="7914"/>
                </a:lnTo>
                <a:lnTo>
                  <a:pt x="1897" y="7980"/>
                </a:lnTo>
                <a:lnTo>
                  <a:pt x="1901" y="8048"/>
                </a:lnTo>
                <a:lnTo>
                  <a:pt x="1907" y="8116"/>
                </a:lnTo>
                <a:lnTo>
                  <a:pt x="1917" y="8186"/>
                </a:lnTo>
                <a:lnTo>
                  <a:pt x="1931" y="8258"/>
                </a:lnTo>
                <a:lnTo>
                  <a:pt x="1947" y="8332"/>
                </a:lnTo>
                <a:lnTo>
                  <a:pt x="1967" y="8406"/>
                </a:lnTo>
                <a:lnTo>
                  <a:pt x="1991" y="8482"/>
                </a:lnTo>
                <a:lnTo>
                  <a:pt x="2019" y="8558"/>
                </a:lnTo>
                <a:lnTo>
                  <a:pt x="2051" y="8636"/>
                </a:lnTo>
              </a:path>
            </a:pathLst>
          </a:custGeom>
          <a:noFill/>
          <a:ln cap="flat" cmpd="sng" w="12700">
            <a:solidFill>
              <a:srgbClr val="7F7F7F"/>
            </a:solidFill>
            <a:prstDash val="dash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Malgun Gothic"/>
              <a:ea typeface="Malgun Gothic"/>
              <a:cs typeface="Malgun Gothic"/>
              <a:sym typeface="Malgun Gothic"/>
            </a:endParaRPr>
          </a:p>
        </p:txBody>
      </p:sp>
      <p:pic>
        <p:nvPicPr>
          <p:cNvPr id="32" name="Google Shape;32;p14"/>
          <p:cNvPicPr preferRelativeResize="0"/>
          <p:nvPr/>
        </p:nvPicPr>
        <p:blipFill rotWithShape="1">
          <a:blip r:embed="rId2">
            <a:alphaModFix/>
          </a:blip>
          <a:srcRect b="15504" l="53486" r="3373" t="23566"/>
          <a:stretch/>
        </p:blipFill>
        <p:spPr>
          <a:xfrm>
            <a:off x="3683651" y="407504"/>
            <a:ext cx="2454604" cy="2600160"/>
          </a:xfrm>
          <a:prstGeom prst="rect">
            <a:avLst/>
          </a:prstGeom>
          <a:noFill/>
          <a:ln>
            <a:noFill/>
          </a:ln>
        </p:spPr>
      </p:pic>
      <p:pic>
        <p:nvPicPr>
          <p:cNvPr id="33" name="Google Shape;33;p14"/>
          <p:cNvPicPr preferRelativeResize="0"/>
          <p:nvPr/>
        </p:nvPicPr>
        <p:blipFill rotWithShape="1">
          <a:blip r:embed="rId2">
            <a:alphaModFix/>
          </a:blip>
          <a:srcRect b="51648" l="5093" r="79509" t="27587"/>
          <a:stretch/>
        </p:blipFill>
        <p:spPr>
          <a:xfrm rot="9400998">
            <a:off x="7436540" y="2163626"/>
            <a:ext cx="857424" cy="867196"/>
          </a:xfrm>
          <a:prstGeom prst="rect">
            <a:avLst/>
          </a:prstGeom>
          <a:noFill/>
          <a:ln>
            <a:noFill/>
          </a:ln>
        </p:spPr>
      </p:pic>
      <p:pic>
        <p:nvPicPr>
          <p:cNvPr id="34" name="Google Shape;34;p14"/>
          <p:cNvPicPr preferRelativeResize="0"/>
          <p:nvPr/>
        </p:nvPicPr>
        <p:blipFill rotWithShape="1">
          <a:blip r:embed="rId3">
            <a:alphaModFix/>
          </a:blip>
          <a:srcRect b="77364" l="2092" r="83257" t="3410"/>
          <a:stretch/>
        </p:blipFill>
        <p:spPr>
          <a:xfrm>
            <a:off x="2199281" y="714805"/>
            <a:ext cx="1339703" cy="1318436"/>
          </a:xfrm>
          <a:prstGeom prst="rect">
            <a:avLst/>
          </a:prstGeom>
          <a:noFill/>
          <a:ln>
            <a:noFill/>
          </a:ln>
        </p:spPr>
      </p:pic>
      <p:sp>
        <p:nvSpPr>
          <p:cNvPr id="35" name="Google Shape;35;p14"/>
          <p:cNvSpPr txBox="1"/>
          <p:nvPr>
            <p:ph idx="1" type="body"/>
          </p:nvPr>
        </p:nvSpPr>
        <p:spPr>
          <a:xfrm>
            <a:off x="2007704" y="3148779"/>
            <a:ext cx="5128592" cy="61815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marR="0" rtl="0" algn="ctr">
              <a:lnSpc>
                <a:spcPct val="100000"/>
              </a:lnSpc>
              <a:spcBef>
                <a:spcPts val="72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  <a:defRPr b="1" i="0" sz="36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406400" lvl="1" marL="9144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2pPr>
            <a:lvl3pPr indent="-381000" lvl="2" marL="13716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3pPr>
            <a:lvl4pPr indent="-355600" lvl="3" marL="1828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4pPr>
            <a:lvl5pPr indent="-355600" lvl="4" marL="22860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5pPr>
            <a:lvl6pPr indent="-355600" lvl="5" marL="27432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6pPr>
            <a:lvl7pPr indent="-355600" lvl="6" marL="32004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7pPr>
            <a:lvl8pPr indent="-355600" lvl="7" marL="36576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8pPr>
            <a:lvl9pPr indent="-355600" lvl="8" marL="4114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9pPr>
          </a:lstStyle>
          <a:p/>
        </p:txBody>
      </p:sp>
      <p:pic>
        <p:nvPicPr>
          <p:cNvPr id="36" name="Google Shape;36;p14"/>
          <p:cNvPicPr preferRelativeResize="0"/>
          <p:nvPr/>
        </p:nvPicPr>
        <p:blipFill rotWithShape="1">
          <a:blip r:embed="rId2">
            <a:alphaModFix/>
          </a:blip>
          <a:srcRect b="77592" l="31133" r="34665" t="14455"/>
          <a:stretch/>
        </p:blipFill>
        <p:spPr>
          <a:xfrm rot="463896">
            <a:off x="358911" y="2752868"/>
            <a:ext cx="1826809" cy="318595"/>
          </a:xfrm>
          <a:prstGeom prst="rect">
            <a:avLst/>
          </a:prstGeom>
          <a:noFill/>
          <a:ln>
            <a:noFill/>
          </a:ln>
        </p:spPr>
      </p:pic>
      <p:sp>
        <p:nvSpPr>
          <p:cNvPr id="37" name="Google Shape;37;p14"/>
          <p:cNvSpPr/>
          <p:nvPr/>
        </p:nvSpPr>
        <p:spPr>
          <a:xfrm>
            <a:off x="0" y="5069928"/>
            <a:ext cx="9144000" cy="73572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Malgun Gothic"/>
              <a:ea typeface="Malgun Gothic"/>
              <a:cs typeface="Malgun Gothic"/>
              <a:sym typeface="Malgun Gothic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3_제목 및 내용">
  <p:cSld name="3_제목 및 내용"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13"/>
          <p:cNvSpPr txBox="1"/>
          <p:nvPr>
            <p:ph idx="12" type="sldNum"/>
          </p:nvPr>
        </p:nvSpPr>
        <p:spPr>
          <a:xfrm>
            <a:off x="6804248" y="146108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1" i="0" sz="1400" u="none" cap="none" strike="noStrike">
                <a:solidFill>
                  <a:srgbClr val="BFBFBF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1" i="0" sz="1400" u="none" cap="none" strike="noStrike">
                <a:solidFill>
                  <a:srgbClr val="BFBFBF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1" i="0" sz="1400" u="none" cap="none" strike="noStrike">
                <a:solidFill>
                  <a:srgbClr val="BFBFBF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1" i="0" sz="1400" u="none" cap="none" strike="noStrike">
                <a:solidFill>
                  <a:srgbClr val="BFBFBF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1" i="0" sz="1400" u="none" cap="none" strike="noStrike">
                <a:solidFill>
                  <a:srgbClr val="BFBFBF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1" i="0" sz="1400" u="none" cap="none" strike="noStrike">
                <a:solidFill>
                  <a:srgbClr val="BFBFBF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1" i="0" sz="1400" u="none" cap="none" strike="noStrike">
                <a:solidFill>
                  <a:srgbClr val="BFBFBF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1" i="0" sz="1400" u="none" cap="none" strike="noStrike">
                <a:solidFill>
                  <a:srgbClr val="BFBFBF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1" i="0" sz="1400" u="none" cap="none" strike="noStrike">
                <a:solidFill>
                  <a:srgbClr val="BFBFBF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40" name="Google Shape;40;p13"/>
          <p:cNvSpPr txBox="1"/>
          <p:nvPr>
            <p:ph idx="1" type="body"/>
          </p:nvPr>
        </p:nvSpPr>
        <p:spPr>
          <a:xfrm>
            <a:off x="318976" y="76878"/>
            <a:ext cx="8357479" cy="45983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None/>
              <a:defRPr b="1" i="0" sz="30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406400" lvl="1" marL="9144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2pPr>
            <a:lvl3pPr indent="-381000" lvl="2" marL="13716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3pPr>
            <a:lvl4pPr indent="-355600" lvl="3" marL="1828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4pPr>
            <a:lvl5pPr indent="-355600" lvl="4" marL="22860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5pPr>
            <a:lvl6pPr indent="-355600" lvl="5" marL="27432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6pPr>
            <a:lvl7pPr indent="-355600" lvl="6" marL="32004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7pPr>
            <a:lvl8pPr indent="-355600" lvl="7" marL="36576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8pPr>
            <a:lvl9pPr indent="-355600" lvl="8" marL="4114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9pPr>
          </a:lstStyle>
          <a:p/>
        </p:txBody>
      </p:sp>
      <p:sp>
        <p:nvSpPr>
          <p:cNvPr id="41" name="Google Shape;41;p13"/>
          <p:cNvSpPr txBox="1"/>
          <p:nvPr>
            <p:ph idx="2" type="body"/>
          </p:nvPr>
        </p:nvSpPr>
        <p:spPr>
          <a:xfrm>
            <a:off x="318976" y="550774"/>
            <a:ext cx="8357480" cy="24048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b="1" i="0" sz="16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406400" lvl="1" marL="9144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2pPr>
            <a:lvl3pPr indent="-381000" lvl="2" marL="13716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3pPr>
            <a:lvl4pPr indent="-355600" lvl="3" marL="1828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4pPr>
            <a:lvl5pPr indent="-355600" lvl="4" marL="22860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5pPr>
            <a:lvl6pPr indent="-355600" lvl="5" marL="27432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6pPr>
            <a:lvl7pPr indent="-355600" lvl="6" marL="32004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7pPr>
            <a:lvl8pPr indent="-355600" lvl="7" marL="36576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8pPr>
            <a:lvl9pPr indent="-355600" lvl="8" marL="4114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9pPr>
          </a:lstStyle>
          <a:p/>
        </p:txBody>
      </p:sp>
      <p:cxnSp>
        <p:nvCxnSpPr>
          <p:cNvPr id="42" name="Google Shape;42;p13"/>
          <p:cNvCxnSpPr/>
          <p:nvPr/>
        </p:nvCxnSpPr>
        <p:spPr>
          <a:xfrm>
            <a:off x="0" y="845993"/>
            <a:ext cx="9122735" cy="0"/>
          </a:xfrm>
          <a:prstGeom prst="straightConnector1">
            <a:avLst/>
          </a:prstGeom>
          <a:noFill/>
          <a:ln cap="flat" cmpd="sng" w="12700">
            <a:solidFill>
              <a:srgbClr val="7F7F7F"/>
            </a:solidFill>
            <a:prstDash val="dash"/>
            <a:round/>
            <a:headEnd len="sm" w="sm" type="none"/>
            <a:tailEnd len="sm" w="sm" type="none"/>
          </a:ln>
        </p:spPr>
      </p:cxnSp>
      <p:pic>
        <p:nvPicPr>
          <p:cNvPr id="43" name="Google Shape;43;p13"/>
          <p:cNvPicPr preferRelativeResize="0"/>
          <p:nvPr/>
        </p:nvPicPr>
        <p:blipFill rotWithShape="1">
          <a:blip r:embed="rId2">
            <a:alphaModFix/>
          </a:blip>
          <a:srcRect b="51648" l="5093" r="79509" t="27587"/>
          <a:stretch/>
        </p:blipFill>
        <p:spPr>
          <a:xfrm rot="2107803">
            <a:off x="8057016" y="98399"/>
            <a:ext cx="549789" cy="556055"/>
          </a:xfrm>
          <a:prstGeom prst="rect">
            <a:avLst/>
          </a:prstGeom>
          <a:noFill/>
          <a:ln>
            <a:noFill/>
          </a:ln>
        </p:spPr>
      </p:pic>
      <p:sp>
        <p:nvSpPr>
          <p:cNvPr id="44" name="Google Shape;44;p13"/>
          <p:cNvSpPr/>
          <p:nvPr/>
        </p:nvSpPr>
        <p:spPr>
          <a:xfrm>
            <a:off x="0" y="5069928"/>
            <a:ext cx="9144000" cy="73572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Malgun Gothic"/>
              <a:ea typeface="Malgun Gothic"/>
              <a:cs typeface="Malgun Gothic"/>
              <a:sym typeface="Malgun Gothic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제목 및 내용">
  <p:cSld name="1_제목 및 내용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15"/>
          <p:cNvSpPr/>
          <p:nvPr/>
        </p:nvSpPr>
        <p:spPr>
          <a:xfrm>
            <a:off x="913988" y="1"/>
            <a:ext cx="2534892" cy="5118372"/>
          </a:xfrm>
          <a:custGeom>
            <a:rect b="b" l="l" r="r" t="t"/>
            <a:pathLst>
              <a:path extrusionOk="0" h="8638" w="4278">
                <a:moveTo>
                  <a:pt x="3400" y="0"/>
                </a:moveTo>
                <a:lnTo>
                  <a:pt x="3400" y="0"/>
                </a:lnTo>
                <a:lnTo>
                  <a:pt x="3396" y="28"/>
                </a:lnTo>
                <a:lnTo>
                  <a:pt x="3378" y="103"/>
                </a:lnTo>
                <a:lnTo>
                  <a:pt x="3348" y="220"/>
                </a:lnTo>
                <a:lnTo>
                  <a:pt x="3329" y="289"/>
                </a:lnTo>
                <a:lnTo>
                  <a:pt x="3305" y="368"/>
                </a:lnTo>
                <a:lnTo>
                  <a:pt x="3277" y="453"/>
                </a:lnTo>
                <a:lnTo>
                  <a:pt x="3246" y="544"/>
                </a:lnTo>
                <a:lnTo>
                  <a:pt x="3208" y="637"/>
                </a:lnTo>
                <a:lnTo>
                  <a:pt x="3166" y="736"/>
                </a:lnTo>
                <a:lnTo>
                  <a:pt x="3121" y="837"/>
                </a:lnTo>
                <a:lnTo>
                  <a:pt x="3072" y="937"/>
                </a:lnTo>
                <a:lnTo>
                  <a:pt x="3016" y="1040"/>
                </a:lnTo>
                <a:lnTo>
                  <a:pt x="2985" y="1092"/>
                </a:lnTo>
                <a:lnTo>
                  <a:pt x="2955" y="1143"/>
                </a:lnTo>
                <a:lnTo>
                  <a:pt x="2921" y="1194"/>
                </a:lnTo>
                <a:lnTo>
                  <a:pt x="2888" y="1244"/>
                </a:lnTo>
                <a:lnTo>
                  <a:pt x="2852" y="1293"/>
                </a:lnTo>
                <a:lnTo>
                  <a:pt x="2816" y="1343"/>
                </a:lnTo>
                <a:lnTo>
                  <a:pt x="2777" y="1390"/>
                </a:lnTo>
                <a:lnTo>
                  <a:pt x="2737" y="1438"/>
                </a:lnTo>
                <a:lnTo>
                  <a:pt x="2696" y="1483"/>
                </a:lnTo>
                <a:lnTo>
                  <a:pt x="2654" y="1529"/>
                </a:lnTo>
                <a:lnTo>
                  <a:pt x="2609" y="1572"/>
                </a:lnTo>
                <a:lnTo>
                  <a:pt x="2563" y="1614"/>
                </a:lnTo>
                <a:lnTo>
                  <a:pt x="2516" y="1655"/>
                </a:lnTo>
                <a:lnTo>
                  <a:pt x="2466" y="1695"/>
                </a:lnTo>
                <a:lnTo>
                  <a:pt x="2417" y="1732"/>
                </a:lnTo>
                <a:lnTo>
                  <a:pt x="2363" y="1766"/>
                </a:lnTo>
                <a:lnTo>
                  <a:pt x="2310" y="1800"/>
                </a:lnTo>
                <a:lnTo>
                  <a:pt x="2255" y="1831"/>
                </a:lnTo>
                <a:lnTo>
                  <a:pt x="2197" y="1861"/>
                </a:lnTo>
                <a:lnTo>
                  <a:pt x="2138" y="1887"/>
                </a:lnTo>
                <a:lnTo>
                  <a:pt x="2077" y="1910"/>
                </a:lnTo>
                <a:lnTo>
                  <a:pt x="2013" y="1932"/>
                </a:lnTo>
                <a:lnTo>
                  <a:pt x="1948" y="1950"/>
                </a:lnTo>
                <a:lnTo>
                  <a:pt x="1883" y="1966"/>
                </a:lnTo>
                <a:lnTo>
                  <a:pt x="1814" y="1980"/>
                </a:lnTo>
                <a:lnTo>
                  <a:pt x="1744" y="1987"/>
                </a:lnTo>
                <a:lnTo>
                  <a:pt x="1671" y="1995"/>
                </a:lnTo>
                <a:lnTo>
                  <a:pt x="1598" y="1997"/>
                </a:lnTo>
                <a:lnTo>
                  <a:pt x="1521" y="1997"/>
                </a:lnTo>
                <a:lnTo>
                  <a:pt x="1444" y="1993"/>
                </a:lnTo>
                <a:lnTo>
                  <a:pt x="1363" y="1985"/>
                </a:lnTo>
                <a:lnTo>
                  <a:pt x="1282" y="1974"/>
                </a:lnTo>
                <a:lnTo>
                  <a:pt x="1197" y="1958"/>
                </a:lnTo>
                <a:lnTo>
                  <a:pt x="1110" y="1938"/>
                </a:lnTo>
                <a:lnTo>
                  <a:pt x="1110" y="1938"/>
                </a:lnTo>
                <a:lnTo>
                  <a:pt x="1092" y="1930"/>
                </a:lnTo>
                <a:lnTo>
                  <a:pt x="1074" y="1918"/>
                </a:lnTo>
                <a:lnTo>
                  <a:pt x="1050" y="1902"/>
                </a:lnTo>
                <a:lnTo>
                  <a:pt x="1023" y="1883"/>
                </a:lnTo>
                <a:lnTo>
                  <a:pt x="997" y="1857"/>
                </a:lnTo>
                <a:lnTo>
                  <a:pt x="985" y="1843"/>
                </a:lnTo>
                <a:lnTo>
                  <a:pt x="973" y="1827"/>
                </a:lnTo>
                <a:lnTo>
                  <a:pt x="961" y="1809"/>
                </a:lnTo>
                <a:lnTo>
                  <a:pt x="951" y="1792"/>
                </a:lnTo>
                <a:lnTo>
                  <a:pt x="943" y="1774"/>
                </a:lnTo>
                <a:lnTo>
                  <a:pt x="937" y="1752"/>
                </a:lnTo>
                <a:lnTo>
                  <a:pt x="932" y="1730"/>
                </a:lnTo>
                <a:lnTo>
                  <a:pt x="930" y="1709"/>
                </a:lnTo>
                <a:lnTo>
                  <a:pt x="930" y="1685"/>
                </a:lnTo>
                <a:lnTo>
                  <a:pt x="932" y="1659"/>
                </a:lnTo>
                <a:lnTo>
                  <a:pt x="937" y="1631"/>
                </a:lnTo>
                <a:lnTo>
                  <a:pt x="945" y="1604"/>
                </a:lnTo>
                <a:lnTo>
                  <a:pt x="959" y="1576"/>
                </a:lnTo>
                <a:lnTo>
                  <a:pt x="975" y="1544"/>
                </a:lnTo>
                <a:lnTo>
                  <a:pt x="995" y="1513"/>
                </a:lnTo>
                <a:lnTo>
                  <a:pt x="1019" y="1481"/>
                </a:lnTo>
                <a:lnTo>
                  <a:pt x="1046" y="1448"/>
                </a:lnTo>
                <a:lnTo>
                  <a:pt x="1080" y="1412"/>
                </a:lnTo>
                <a:lnTo>
                  <a:pt x="1117" y="1374"/>
                </a:lnTo>
                <a:lnTo>
                  <a:pt x="1161" y="1337"/>
                </a:lnTo>
                <a:lnTo>
                  <a:pt x="1161" y="1337"/>
                </a:lnTo>
                <a:lnTo>
                  <a:pt x="1185" y="1317"/>
                </a:lnTo>
                <a:lnTo>
                  <a:pt x="1210" y="1299"/>
                </a:lnTo>
                <a:lnTo>
                  <a:pt x="1238" y="1283"/>
                </a:lnTo>
                <a:lnTo>
                  <a:pt x="1268" y="1266"/>
                </a:lnTo>
                <a:lnTo>
                  <a:pt x="1297" y="1252"/>
                </a:lnTo>
                <a:lnTo>
                  <a:pt x="1329" y="1236"/>
                </a:lnTo>
                <a:lnTo>
                  <a:pt x="1363" y="1222"/>
                </a:lnTo>
                <a:lnTo>
                  <a:pt x="1398" y="1210"/>
                </a:lnTo>
                <a:lnTo>
                  <a:pt x="1434" y="1198"/>
                </a:lnTo>
                <a:lnTo>
                  <a:pt x="1469" y="1187"/>
                </a:lnTo>
                <a:lnTo>
                  <a:pt x="1547" y="1169"/>
                </a:lnTo>
                <a:lnTo>
                  <a:pt x="1626" y="1153"/>
                </a:lnTo>
                <a:lnTo>
                  <a:pt x="1707" y="1143"/>
                </a:lnTo>
                <a:lnTo>
                  <a:pt x="1788" y="1135"/>
                </a:lnTo>
                <a:lnTo>
                  <a:pt x="1871" y="1133"/>
                </a:lnTo>
                <a:lnTo>
                  <a:pt x="1954" y="1135"/>
                </a:lnTo>
                <a:lnTo>
                  <a:pt x="1996" y="1139"/>
                </a:lnTo>
                <a:lnTo>
                  <a:pt x="2037" y="1143"/>
                </a:lnTo>
                <a:lnTo>
                  <a:pt x="2077" y="1147"/>
                </a:lnTo>
                <a:lnTo>
                  <a:pt x="2116" y="1155"/>
                </a:lnTo>
                <a:lnTo>
                  <a:pt x="2156" y="1161"/>
                </a:lnTo>
                <a:lnTo>
                  <a:pt x="2193" y="1171"/>
                </a:lnTo>
                <a:lnTo>
                  <a:pt x="2231" y="1181"/>
                </a:lnTo>
                <a:lnTo>
                  <a:pt x="2269" y="1192"/>
                </a:lnTo>
                <a:lnTo>
                  <a:pt x="2304" y="1204"/>
                </a:lnTo>
                <a:lnTo>
                  <a:pt x="2338" y="1218"/>
                </a:lnTo>
                <a:lnTo>
                  <a:pt x="2371" y="1234"/>
                </a:lnTo>
                <a:lnTo>
                  <a:pt x="2403" y="1250"/>
                </a:lnTo>
                <a:lnTo>
                  <a:pt x="2433" y="1268"/>
                </a:lnTo>
                <a:lnTo>
                  <a:pt x="2462" y="1287"/>
                </a:lnTo>
                <a:lnTo>
                  <a:pt x="2488" y="1307"/>
                </a:lnTo>
                <a:lnTo>
                  <a:pt x="2514" y="1329"/>
                </a:lnTo>
                <a:lnTo>
                  <a:pt x="2538" y="1353"/>
                </a:lnTo>
                <a:lnTo>
                  <a:pt x="2559" y="1376"/>
                </a:lnTo>
                <a:lnTo>
                  <a:pt x="2579" y="1402"/>
                </a:lnTo>
                <a:lnTo>
                  <a:pt x="2597" y="1430"/>
                </a:lnTo>
                <a:lnTo>
                  <a:pt x="2613" y="1459"/>
                </a:lnTo>
                <a:lnTo>
                  <a:pt x="2625" y="1489"/>
                </a:lnTo>
                <a:lnTo>
                  <a:pt x="2636" y="1521"/>
                </a:lnTo>
                <a:lnTo>
                  <a:pt x="2644" y="1554"/>
                </a:lnTo>
                <a:lnTo>
                  <a:pt x="2648" y="1590"/>
                </a:lnTo>
                <a:lnTo>
                  <a:pt x="2652" y="1626"/>
                </a:lnTo>
                <a:lnTo>
                  <a:pt x="2652" y="1663"/>
                </a:lnTo>
                <a:lnTo>
                  <a:pt x="2648" y="1703"/>
                </a:lnTo>
                <a:lnTo>
                  <a:pt x="2642" y="1744"/>
                </a:lnTo>
                <a:lnTo>
                  <a:pt x="2632" y="1788"/>
                </a:lnTo>
                <a:lnTo>
                  <a:pt x="2621" y="1831"/>
                </a:lnTo>
                <a:lnTo>
                  <a:pt x="2605" y="1877"/>
                </a:lnTo>
                <a:lnTo>
                  <a:pt x="2587" y="1924"/>
                </a:lnTo>
                <a:lnTo>
                  <a:pt x="2563" y="1974"/>
                </a:lnTo>
                <a:lnTo>
                  <a:pt x="2538" y="2025"/>
                </a:lnTo>
                <a:lnTo>
                  <a:pt x="2508" y="2076"/>
                </a:lnTo>
                <a:lnTo>
                  <a:pt x="2474" y="2132"/>
                </a:lnTo>
                <a:lnTo>
                  <a:pt x="2437" y="2187"/>
                </a:lnTo>
                <a:lnTo>
                  <a:pt x="2395" y="2245"/>
                </a:lnTo>
                <a:lnTo>
                  <a:pt x="2350" y="2304"/>
                </a:lnTo>
                <a:lnTo>
                  <a:pt x="2298" y="2365"/>
                </a:lnTo>
                <a:lnTo>
                  <a:pt x="2245" y="2428"/>
                </a:lnTo>
                <a:lnTo>
                  <a:pt x="2245" y="2428"/>
                </a:lnTo>
                <a:lnTo>
                  <a:pt x="2207" y="2464"/>
                </a:lnTo>
                <a:lnTo>
                  <a:pt x="2104" y="2565"/>
                </a:lnTo>
                <a:lnTo>
                  <a:pt x="1944" y="2715"/>
                </a:lnTo>
                <a:lnTo>
                  <a:pt x="1738" y="2905"/>
                </a:lnTo>
                <a:lnTo>
                  <a:pt x="1620" y="3010"/>
                </a:lnTo>
                <a:lnTo>
                  <a:pt x="1495" y="3121"/>
                </a:lnTo>
                <a:lnTo>
                  <a:pt x="1363" y="3233"/>
                </a:lnTo>
                <a:lnTo>
                  <a:pt x="1226" y="3350"/>
                </a:lnTo>
                <a:lnTo>
                  <a:pt x="1086" y="3465"/>
                </a:lnTo>
                <a:lnTo>
                  <a:pt x="943" y="3579"/>
                </a:lnTo>
                <a:lnTo>
                  <a:pt x="799" y="3690"/>
                </a:lnTo>
                <a:lnTo>
                  <a:pt x="655" y="3797"/>
                </a:lnTo>
                <a:lnTo>
                  <a:pt x="655" y="3797"/>
                </a:lnTo>
                <a:lnTo>
                  <a:pt x="619" y="3823"/>
                </a:lnTo>
                <a:lnTo>
                  <a:pt x="583" y="3850"/>
                </a:lnTo>
                <a:lnTo>
                  <a:pt x="550" y="3880"/>
                </a:lnTo>
                <a:lnTo>
                  <a:pt x="516" y="3910"/>
                </a:lnTo>
                <a:lnTo>
                  <a:pt x="483" y="3939"/>
                </a:lnTo>
                <a:lnTo>
                  <a:pt x="451" y="3971"/>
                </a:lnTo>
                <a:lnTo>
                  <a:pt x="419" y="4005"/>
                </a:lnTo>
                <a:lnTo>
                  <a:pt x="390" y="4038"/>
                </a:lnTo>
                <a:lnTo>
                  <a:pt x="360" y="4072"/>
                </a:lnTo>
                <a:lnTo>
                  <a:pt x="330" y="4107"/>
                </a:lnTo>
                <a:lnTo>
                  <a:pt x="303" y="4143"/>
                </a:lnTo>
                <a:lnTo>
                  <a:pt x="275" y="4181"/>
                </a:lnTo>
                <a:lnTo>
                  <a:pt x="249" y="4218"/>
                </a:lnTo>
                <a:lnTo>
                  <a:pt x="225" y="4256"/>
                </a:lnTo>
                <a:lnTo>
                  <a:pt x="202" y="4295"/>
                </a:lnTo>
                <a:lnTo>
                  <a:pt x="180" y="4335"/>
                </a:lnTo>
                <a:lnTo>
                  <a:pt x="158" y="4374"/>
                </a:lnTo>
                <a:lnTo>
                  <a:pt x="136" y="4416"/>
                </a:lnTo>
                <a:lnTo>
                  <a:pt x="119" y="4457"/>
                </a:lnTo>
                <a:lnTo>
                  <a:pt x="101" y="4499"/>
                </a:lnTo>
                <a:lnTo>
                  <a:pt x="85" y="4542"/>
                </a:lnTo>
                <a:lnTo>
                  <a:pt x="69" y="4584"/>
                </a:lnTo>
                <a:lnTo>
                  <a:pt x="55" y="4628"/>
                </a:lnTo>
                <a:lnTo>
                  <a:pt x="43" y="4671"/>
                </a:lnTo>
                <a:lnTo>
                  <a:pt x="32" y="4717"/>
                </a:lnTo>
                <a:lnTo>
                  <a:pt x="24" y="4760"/>
                </a:lnTo>
                <a:lnTo>
                  <a:pt x="16" y="4805"/>
                </a:lnTo>
                <a:lnTo>
                  <a:pt x="10" y="4851"/>
                </a:lnTo>
                <a:lnTo>
                  <a:pt x="4" y="4896"/>
                </a:lnTo>
                <a:lnTo>
                  <a:pt x="2" y="4942"/>
                </a:lnTo>
                <a:lnTo>
                  <a:pt x="0" y="4987"/>
                </a:lnTo>
                <a:lnTo>
                  <a:pt x="0" y="5033"/>
                </a:lnTo>
                <a:lnTo>
                  <a:pt x="2" y="5078"/>
                </a:lnTo>
                <a:lnTo>
                  <a:pt x="6" y="5126"/>
                </a:lnTo>
                <a:lnTo>
                  <a:pt x="12" y="5171"/>
                </a:lnTo>
                <a:lnTo>
                  <a:pt x="18" y="5217"/>
                </a:lnTo>
                <a:lnTo>
                  <a:pt x="28" y="5264"/>
                </a:lnTo>
                <a:lnTo>
                  <a:pt x="40" y="5310"/>
                </a:lnTo>
                <a:lnTo>
                  <a:pt x="51" y="5355"/>
                </a:lnTo>
                <a:lnTo>
                  <a:pt x="67" y="5403"/>
                </a:lnTo>
                <a:lnTo>
                  <a:pt x="85" y="5448"/>
                </a:lnTo>
                <a:lnTo>
                  <a:pt x="103" y="5494"/>
                </a:lnTo>
                <a:lnTo>
                  <a:pt x="125" y="5539"/>
                </a:lnTo>
                <a:lnTo>
                  <a:pt x="148" y="5585"/>
                </a:lnTo>
                <a:lnTo>
                  <a:pt x="174" y="5630"/>
                </a:lnTo>
                <a:lnTo>
                  <a:pt x="202" y="5676"/>
                </a:lnTo>
                <a:lnTo>
                  <a:pt x="231" y="5719"/>
                </a:lnTo>
                <a:lnTo>
                  <a:pt x="263" y="5763"/>
                </a:lnTo>
                <a:lnTo>
                  <a:pt x="297" y="5808"/>
                </a:lnTo>
                <a:lnTo>
                  <a:pt x="334" y="5852"/>
                </a:lnTo>
                <a:lnTo>
                  <a:pt x="374" y="5893"/>
                </a:lnTo>
                <a:lnTo>
                  <a:pt x="415" y="5937"/>
                </a:lnTo>
                <a:lnTo>
                  <a:pt x="459" y="5978"/>
                </a:lnTo>
                <a:lnTo>
                  <a:pt x="504" y="6020"/>
                </a:lnTo>
                <a:lnTo>
                  <a:pt x="554" y="6061"/>
                </a:lnTo>
                <a:lnTo>
                  <a:pt x="605" y="6101"/>
                </a:lnTo>
                <a:lnTo>
                  <a:pt x="661" y="6140"/>
                </a:lnTo>
                <a:lnTo>
                  <a:pt x="716" y="6180"/>
                </a:lnTo>
                <a:lnTo>
                  <a:pt x="775" y="6219"/>
                </a:lnTo>
                <a:lnTo>
                  <a:pt x="839" y="6257"/>
                </a:lnTo>
                <a:lnTo>
                  <a:pt x="902" y="6293"/>
                </a:lnTo>
                <a:lnTo>
                  <a:pt x="969" y="6330"/>
                </a:lnTo>
                <a:lnTo>
                  <a:pt x="1040" y="6366"/>
                </a:lnTo>
                <a:lnTo>
                  <a:pt x="1113" y="6399"/>
                </a:lnTo>
                <a:lnTo>
                  <a:pt x="1113" y="6399"/>
                </a:lnTo>
                <a:lnTo>
                  <a:pt x="1153" y="6417"/>
                </a:lnTo>
                <a:lnTo>
                  <a:pt x="1266" y="6463"/>
                </a:lnTo>
                <a:lnTo>
                  <a:pt x="1438" y="6528"/>
                </a:lnTo>
                <a:lnTo>
                  <a:pt x="1543" y="6568"/>
                </a:lnTo>
                <a:lnTo>
                  <a:pt x="1657" y="6609"/>
                </a:lnTo>
                <a:lnTo>
                  <a:pt x="1780" y="6653"/>
                </a:lnTo>
                <a:lnTo>
                  <a:pt x="1911" y="6696"/>
                </a:lnTo>
                <a:lnTo>
                  <a:pt x="2045" y="6738"/>
                </a:lnTo>
                <a:lnTo>
                  <a:pt x="2185" y="6779"/>
                </a:lnTo>
                <a:lnTo>
                  <a:pt x="2326" y="6819"/>
                </a:lnTo>
                <a:lnTo>
                  <a:pt x="2470" y="6854"/>
                </a:lnTo>
                <a:lnTo>
                  <a:pt x="2611" y="6888"/>
                </a:lnTo>
                <a:lnTo>
                  <a:pt x="2682" y="6902"/>
                </a:lnTo>
                <a:lnTo>
                  <a:pt x="2751" y="6914"/>
                </a:lnTo>
                <a:lnTo>
                  <a:pt x="2751" y="6914"/>
                </a:lnTo>
                <a:lnTo>
                  <a:pt x="2822" y="6927"/>
                </a:lnTo>
                <a:lnTo>
                  <a:pt x="2894" y="6943"/>
                </a:lnTo>
                <a:lnTo>
                  <a:pt x="2969" y="6963"/>
                </a:lnTo>
                <a:lnTo>
                  <a:pt x="3044" y="6985"/>
                </a:lnTo>
                <a:lnTo>
                  <a:pt x="3121" y="7010"/>
                </a:lnTo>
                <a:lnTo>
                  <a:pt x="3198" y="7040"/>
                </a:lnTo>
                <a:lnTo>
                  <a:pt x="3277" y="7072"/>
                </a:lnTo>
                <a:lnTo>
                  <a:pt x="3354" y="7105"/>
                </a:lnTo>
                <a:lnTo>
                  <a:pt x="3432" y="7143"/>
                </a:lnTo>
                <a:lnTo>
                  <a:pt x="3509" y="7183"/>
                </a:lnTo>
                <a:lnTo>
                  <a:pt x="3584" y="7224"/>
                </a:lnTo>
                <a:lnTo>
                  <a:pt x="3657" y="7270"/>
                </a:lnTo>
                <a:lnTo>
                  <a:pt x="3728" y="7317"/>
                </a:lnTo>
                <a:lnTo>
                  <a:pt x="3797" y="7366"/>
                </a:lnTo>
                <a:lnTo>
                  <a:pt x="3863" y="7418"/>
                </a:lnTo>
                <a:lnTo>
                  <a:pt x="3926" y="7473"/>
                </a:lnTo>
                <a:lnTo>
                  <a:pt x="3983" y="7531"/>
                </a:lnTo>
                <a:lnTo>
                  <a:pt x="4011" y="7560"/>
                </a:lnTo>
                <a:lnTo>
                  <a:pt x="4039" y="7590"/>
                </a:lnTo>
                <a:lnTo>
                  <a:pt x="4064" y="7620"/>
                </a:lnTo>
                <a:lnTo>
                  <a:pt x="4088" y="7651"/>
                </a:lnTo>
                <a:lnTo>
                  <a:pt x="4112" y="7683"/>
                </a:lnTo>
                <a:lnTo>
                  <a:pt x="4134" y="7716"/>
                </a:lnTo>
                <a:lnTo>
                  <a:pt x="4153" y="7748"/>
                </a:lnTo>
                <a:lnTo>
                  <a:pt x="4173" y="7782"/>
                </a:lnTo>
                <a:lnTo>
                  <a:pt x="4191" y="7815"/>
                </a:lnTo>
                <a:lnTo>
                  <a:pt x="4207" y="7849"/>
                </a:lnTo>
                <a:lnTo>
                  <a:pt x="4223" y="7885"/>
                </a:lnTo>
                <a:lnTo>
                  <a:pt x="4235" y="7920"/>
                </a:lnTo>
                <a:lnTo>
                  <a:pt x="4246" y="7956"/>
                </a:lnTo>
                <a:lnTo>
                  <a:pt x="4256" y="7993"/>
                </a:lnTo>
                <a:lnTo>
                  <a:pt x="4264" y="8029"/>
                </a:lnTo>
                <a:lnTo>
                  <a:pt x="4270" y="8067"/>
                </a:lnTo>
                <a:lnTo>
                  <a:pt x="4276" y="8104"/>
                </a:lnTo>
                <a:lnTo>
                  <a:pt x="4278" y="8144"/>
                </a:lnTo>
                <a:lnTo>
                  <a:pt x="4278" y="8181"/>
                </a:lnTo>
                <a:lnTo>
                  <a:pt x="4278" y="8221"/>
                </a:lnTo>
                <a:lnTo>
                  <a:pt x="4274" y="8260"/>
                </a:lnTo>
                <a:lnTo>
                  <a:pt x="4268" y="8302"/>
                </a:lnTo>
                <a:lnTo>
                  <a:pt x="4260" y="8341"/>
                </a:lnTo>
                <a:lnTo>
                  <a:pt x="4250" y="8383"/>
                </a:lnTo>
                <a:lnTo>
                  <a:pt x="4238" y="8424"/>
                </a:lnTo>
                <a:lnTo>
                  <a:pt x="4225" y="8466"/>
                </a:lnTo>
                <a:lnTo>
                  <a:pt x="4209" y="8509"/>
                </a:lnTo>
                <a:lnTo>
                  <a:pt x="4189" y="8551"/>
                </a:lnTo>
                <a:lnTo>
                  <a:pt x="4167" y="8595"/>
                </a:lnTo>
                <a:lnTo>
                  <a:pt x="4144" y="8638"/>
                </a:lnTo>
              </a:path>
            </a:pathLst>
          </a:custGeom>
          <a:noFill/>
          <a:ln cap="flat" cmpd="sng" w="12700">
            <a:solidFill>
              <a:srgbClr val="7F7F7F"/>
            </a:solidFill>
            <a:prstDash val="dash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Malgun Gothic"/>
              <a:ea typeface="Malgun Gothic"/>
              <a:cs typeface="Malgun Gothic"/>
              <a:sym typeface="Malgun Gothic"/>
            </a:endParaRPr>
          </a:p>
        </p:txBody>
      </p:sp>
      <p:sp>
        <p:nvSpPr>
          <p:cNvPr id="47" name="Google Shape;47;p15"/>
          <p:cNvSpPr txBox="1"/>
          <p:nvPr>
            <p:ph idx="1" type="body"/>
          </p:nvPr>
        </p:nvSpPr>
        <p:spPr>
          <a:xfrm>
            <a:off x="3816424" y="732049"/>
            <a:ext cx="4716016" cy="691079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None/>
              <a:defRPr b="1" i="0" sz="40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406400" lvl="1" marL="9144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2pPr>
            <a:lvl3pPr indent="-381000" lvl="2" marL="13716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3pPr>
            <a:lvl4pPr indent="-355600" lvl="3" marL="1828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4pPr>
            <a:lvl5pPr indent="-355600" lvl="4" marL="22860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5pPr>
            <a:lvl6pPr indent="-355600" lvl="5" marL="27432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6pPr>
            <a:lvl7pPr indent="-355600" lvl="6" marL="32004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7pPr>
            <a:lvl8pPr indent="-355600" lvl="7" marL="36576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8pPr>
            <a:lvl9pPr indent="-355600" lvl="8" marL="4114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9pPr>
          </a:lstStyle>
          <a:p/>
        </p:txBody>
      </p:sp>
      <p:sp>
        <p:nvSpPr>
          <p:cNvPr id="48" name="Google Shape;48;p15"/>
          <p:cNvSpPr txBox="1"/>
          <p:nvPr>
            <p:ph idx="2" type="body"/>
          </p:nvPr>
        </p:nvSpPr>
        <p:spPr>
          <a:xfrm>
            <a:off x="3816424" y="1841731"/>
            <a:ext cx="3528392" cy="35294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b="1" i="0" sz="16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406400" lvl="1" marL="9144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2pPr>
            <a:lvl3pPr indent="-381000" lvl="2" marL="13716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3pPr>
            <a:lvl4pPr indent="-355600" lvl="3" marL="1828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4pPr>
            <a:lvl5pPr indent="-355600" lvl="4" marL="22860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5pPr>
            <a:lvl6pPr indent="-355600" lvl="5" marL="27432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6pPr>
            <a:lvl7pPr indent="-355600" lvl="6" marL="32004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7pPr>
            <a:lvl8pPr indent="-355600" lvl="7" marL="36576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8pPr>
            <a:lvl9pPr indent="-355600" lvl="8" marL="4114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9pPr>
          </a:lstStyle>
          <a:p/>
        </p:txBody>
      </p:sp>
      <p:sp>
        <p:nvSpPr>
          <p:cNvPr id="49" name="Google Shape;49;p15"/>
          <p:cNvSpPr txBox="1"/>
          <p:nvPr>
            <p:ph idx="3" type="body"/>
          </p:nvPr>
        </p:nvSpPr>
        <p:spPr>
          <a:xfrm>
            <a:off x="4209387" y="2185062"/>
            <a:ext cx="3135428" cy="23235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406400" lvl="1" marL="9144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2pPr>
            <a:lvl3pPr indent="-381000" lvl="2" marL="13716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3pPr>
            <a:lvl4pPr indent="-355600" lvl="3" marL="1828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4pPr>
            <a:lvl5pPr indent="-355600" lvl="4" marL="22860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5pPr>
            <a:lvl6pPr indent="-355600" lvl="5" marL="27432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6pPr>
            <a:lvl7pPr indent="-355600" lvl="6" marL="32004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7pPr>
            <a:lvl8pPr indent="-355600" lvl="7" marL="36576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8pPr>
            <a:lvl9pPr indent="-355600" lvl="8" marL="4114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9pPr>
          </a:lstStyle>
          <a:p/>
        </p:txBody>
      </p:sp>
      <p:sp>
        <p:nvSpPr>
          <p:cNvPr id="50" name="Google Shape;50;p15"/>
          <p:cNvSpPr txBox="1"/>
          <p:nvPr>
            <p:ph idx="4" type="body"/>
          </p:nvPr>
        </p:nvSpPr>
        <p:spPr>
          <a:xfrm>
            <a:off x="4209387" y="2443103"/>
            <a:ext cx="3135428" cy="23235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406400" lvl="1" marL="9144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2pPr>
            <a:lvl3pPr indent="-381000" lvl="2" marL="13716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3pPr>
            <a:lvl4pPr indent="-355600" lvl="3" marL="1828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4pPr>
            <a:lvl5pPr indent="-355600" lvl="4" marL="22860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5pPr>
            <a:lvl6pPr indent="-355600" lvl="5" marL="27432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6pPr>
            <a:lvl7pPr indent="-355600" lvl="6" marL="32004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7pPr>
            <a:lvl8pPr indent="-355600" lvl="7" marL="36576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8pPr>
            <a:lvl9pPr indent="-355600" lvl="8" marL="4114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9pPr>
          </a:lstStyle>
          <a:p/>
        </p:txBody>
      </p:sp>
      <p:sp>
        <p:nvSpPr>
          <p:cNvPr id="51" name="Google Shape;51;p15"/>
          <p:cNvSpPr txBox="1"/>
          <p:nvPr>
            <p:ph idx="5" type="body"/>
          </p:nvPr>
        </p:nvSpPr>
        <p:spPr>
          <a:xfrm>
            <a:off x="3816424" y="2843597"/>
            <a:ext cx="3528392" cy="35294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b="1" i="0" sz="16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406400" lvl="1" marL="9144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2pPr>
            <a:lvl3pPr indent="-381000" lvl="2" marL="13716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3pPr>
            <a:lvl4pPr indent="-355600" lvl="3" marL="1828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4pPr>
            <a:lvl5pPr indent="-355600" lvl="4" marL="22860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5pPr>
            <a:lvl6pPr indent="-355600" lvl="5" marL="27432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6pPr>
            <a:lvl7pPr indent="-355600" lvl="6" marL="32004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7pPr>
            <a:lvl8pPr indent="-355600" lvl="7" marL="36576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8pPr>
            <a:lvl9pPr indent="-355600" lvl="8" marL="4114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9pPr>
          </a:lstStyle>
          <a:p/>
        </p:txBody>
      </p:sp>
      <p:sp>
        <p:nvSpPr>
          <p:cNvPr id="52" name="Google Shape;52;p15"/>
          <p:cNvSpPr txBox="1"/>
          <p:nvPr>
            <p:ph idx="6" type="body"/>
          </p:nvPr>
        </p:nvSpPr>
        <p:spPr>
          <a:xfrm>
            <a:off x="4209387" y="3186928"/>
            <a:ext cx="3135428" cy="23235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406400" lvl="1" marL="9144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2pPr>
            <a:lvl3pPr indent="-381000" lvl="2" marL="13716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3pPr>
            <a:lvl4pPr indent="-355600" lvl="3" marL="1828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4pPr>
            <a:lvl5pPr indent="-355600" lvl="4" marL="22860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5pPr>
            <a:lvl6pPr indent="-355600" lvl="5" marL="27432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6pPr>
            <a:lvl7pPr indent="-355600" lvl="6" marL="32004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7pPr>
            <a:lvl8pPr indent="-355600" lvl="7" marL="36576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8pPr>
            <a:lvl9pPr indent="-355600" lvl="8" marL="4114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9pPr>
          </a:lstStyle>
          <a:p/>
        </p:txBody>
      </p:sp>
      <p:sp>
        <p:nvSpPr>
          <p:cNvPr id="53" name="Google Shape;53;p15"/>
          <p:cNvSpPr txBox="1"/>
          <p:nvPr>
            <p:ph idx="7" type="body"/>
          </p:nvPr>
        </p:nvSpPr>
        <p:spPr>
          <a:xfrm>
            <a:off x="4209387" y="3444969"/>
            <a:ext cx="3135428" cy="23235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406400" lvl="1" marL="9144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2pPr>
            <a:lvl3pPr indent="-381000" lvl="2" marL="13716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3pPr>
            <a:lvl4pPr indent="-355600" lvl="3" marL="1828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4pPr>
            <a:lvl5pPr indent="-355600" lvl="4" marL="22860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5pPr>
            <a:lvl6pPr indent="-355600" lvl="5" marL="27432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6pPr>
            <a:lvl7pPr indent="-355600" lvl="6" marL="32004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7pPr>
            <a:lvl8pPr indent="-355600" lvl="7" marL="36576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8pPr>
            <a:lvl9pPr indent="-355600" lvl="8" marL="4114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9pPr>
          </a:lstStyle>
          <a:p/>
        </p:txBody>
      </p:sp>
      <p:sp>
        <p:nvSpPr>
          <p:cNvPr id="54" name="Google Shape;54;p15"/>
          <p:cNvSpPr txBox="1"/>
          <p:nvPr>
            <p:ph idx="8" type="body"/>
          </p:nvPr>
        </p:nvSpPr>
        <p:spPr>
          <a:xfrm>
            <a:off x="3816424" y="3847548"/>
            <a:ext cx="3528392" cy="35294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b="1" i="0" sz="16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406400" lvl="1" marL="9144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2pPr>
            <a:lvl3pPr indent="-381000" lvl="2" marL="13716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3pPr>
            <a:lvl4pPr indent="-355600" lvl="3" marL="1828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4pPr>
            <a:lvl5pPr indent="-355600" lvl="4" marL="22860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5pPr>
            <a:lvl6pPr indent="-355600" lvl="5" marL="27432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6pPr>
            <a:lvl7pPr indent="-355600" lvl="6" marL="32004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7pPr>
            <a:lvl8pPr indent="-355600" lvl="7" marL="36576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8pPr>
            <a:lvl9pPr indent="-355600" lvl="8" marL="4114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9pPr>
          </a:lstStyle>
          <a:p/>
        </p:txBody>
      </p:sp>
      <p:sp>
        <p:nvSpPr>
          <p:cNvPr id="55" name="Google Shape;55;p15"/>
          <p:cNvSpPr txBox="1"/>
          <p:nvPr>
            <p:ph idx="9" type="body"/>
          </p:nvPr>
        </p:nvSpPr>
        <p:spPr>
          <a:xfrm>
            <a:off x="4209387" y="4190879"/>
            <a:ext cx="3135428" cy="23235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406400" lvl="1" marL="9144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2pPr>
            <a:lvl3pPr indent="-381000" lvl="2" marL="13716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3pPr>
            <a:lvl4pPr indent="-355600" lvl="3" marL="1828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4pPr>
            <a:lvl5pPr indent="-355600" lvl="4" marL="22860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5pPr>
            <a:lvl6pPr indent="-355600" lvl="5" marL="27432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6pPr>
            <a:lvl7pPr indent="-355600" lvl="6" marL="32004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7pPr>
            <a:lvl8pPr indent="-355600" lvl="7" marL="36576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8pPr>
            <a:lvl9pPr indent="-355600" lvl="8" marL="4114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9pPr>
          </a:lstStyle>
          <a:p/>
        </p:txBody>
      </p:sp>
      <p:sp>
        <p:nvSpPr>
          <p:cNvPr id="56" name="Google Shape;56;p15"/>
          <p:cNvSpPr txBox="1"/>
          <p:nvPr>
            <p:ph idx="13" type="body"/>
          </p:nvPr>
        </p:nvSpPr>
        <p:spPr>
          <a:xfrm>
            <a:off x="4209387" y="4448920"/>
            <a:ext cx="3135428" cy="23235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406400" lvl="1" marL="9144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2pPr>
            <a:lvl3pPr indent="-381000" lvl="2" marL="13716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3pPr>
            <a:lvl4pPr indent="-355600" lvl="3" marL="1828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4pPr>
            <a:lvl5pPr indent="-355600" lvl="4" marL="22860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5pPr>
            <a:lvl6pPr indent="-355600" lvl="5" marL="27432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6pPr>
            <a:lvl7pPr indent="-355600" lvl="6" marL="32004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7pPr>
            <a:lvl8pPr indent="-355600" lvl="7" marL="36576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8pPr>
            <a:lvl9pPr indent="-355600" lvl="8" marL="4114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9pPr>
          </a:lstStyle>
          <a:p/>
        </p:txBody>
      </p:sp>
      <p:pic>
        <p:nvPicPr>
          <p:cNvPr id="57" name="Google Shape;57;p15"/>
          <p:cNvPicPr preferRelativeResize="0"/>
          <p:nvPr/>
        </p:nvPicPr>
        <p:blipFill rotWithShape="1">
          <a:blip r:embed="rId2">
            <a:alphaModFix/>
          </a:blip>
          <a:srcRect b="77364" l="2092" r="83257" t="3410"/>
          <a:stretch/>
        </p:blipFill>
        <p:spPr>
          <a:xfrm>
            <a:off x="132251" y="233916"/>
            <a:ext cx="1339703" cy="1318436"/>
          </a:xfrm>
          <a:prstGeom prst="rect">
            <a:avLst/>
          </a:prstGeom>
          <a:noFill/>
          <a:ln>
            <a:noFill/>
          </a:ln>
        </p:spPr>
      </p:pic>
      <p:pic>
        <p:nvPicPr>
          <p:cNvPr id="58" name="Google Shape;58;p15"/>
          <p:cNvPicPr preferRelativeResize="0"/>
          <p:nvPr/>
        </p:nvPicPr>
        <p:blipFill rotWithShape="1">
          <a:blip r:embed="rId2">
            <a:alphaModFix/>
          </a:blip>
          <a:srcRect b="3257" l="83520" r="4736" t="77362"/>
          <a:stretch/>
        </p:blipFill>
        <p:spPr>
          <a:xfrm>
            <a:off x="7879352" y="3628883"/>
            <a:ext cx="905116" cy="1120193"/>
          </a:xfrm>
          <a:prstGeom prst="rect">
            <a:avLst/>
          </a:prstGeom>
          <a:noFill/>
          <a:ln>
            <a:noFill/>
          </a:ln>
        </p:spPr>
      </p:pic>
      <p:pic>
        <p:nvPicPr>
          <p:cNvPr id="59" name="Google Shape;59;p15"/>
          <p:cNvPicPr preferRelativeResize="0"/>
          <p:nvPr/>
        </p:nvPicPr>
        <p:blipFill rotWithShape="1">
          <a:blip r:embed="rId3">
            <a:alphaModFix/>
          </a:blip>
          <a:srcRect b="51648" l="5093" r="79509" t="27587"/>
          <a:stretch/>
        </p:blipFill>
        <p:spPr>
          <a:xfrm rot="4798787">
            <a:off x="799483" y="4059329"/>
            <a:ext cx="635090" cy="642328"/>
          </a:xfrm>
          <a:prstGeom prst="rect">
            <a:avLst/>
          </a:prstGeom>
          <a:noFill/>
          <a:ln>
            <a:noFill/>
          </a:ln>
        </p:spPr>
      </p:pic>
      <p:sp>
        <p:nvSpPr>
          <p:cNvPr id="60" name="Google Shape;60;p15"/>
          <p:cNvSpPr txBox="1"/>
          <p:nvPr/>
        </p:nvSpPr>
        <p:spPr>
          <a:xfrm>
            <a:off x="6804248" y="146108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b="1" i="0" lang="en-US" sz="1400" u="none" cap="none" strike="noStrike">
                <a:solidFill>
                  <a:srgbClr val="BFBFBF"/>
                </a:solidFill>
                <a:latin typeface="Malgun Gothic"/>
                <a:ea typeface="Malgun Gothic"/>
                <a:cs typeface="Malgun Gothic"/>
                <a:sym typeface="Malgun Gothic"/>
              </a:rPr>
              <a:t>‹#›</a:t>
            </a:fld>
            <a:endParaRPr b="1" i="0" sz="1400" u="none" cap="none" strike="noStrike">
              <a:solidFill>
                <a:srgbClr val="BFBFBF"/>
              </a:solidFill>
              <a:latin typeface="Malgun Gothic"/>
              <a:ea typeface="Malgun Gothic"/>
              <a:cs typeface="Malgun Gothic"/>
              <a:sym typeface="Malgun Gothic"/>
            </a:endParaRPr>
          </a:p>
        </p:txBody>
      </p:sp>
      <p:pic>
        <p:nvPicPr>
          <p:cNvPr id="61" name="Google Shape;61;p15"/>
          <p:cNvPicPr preferRelativeResize="0"/>
          <p:nvPr/>
        </p:nvPicPr>
        <p:blipFill rotWithShape="1">
          <a:blip r:embed="rId4">
            <a:alphaModFix/>
          </a:blip>
          <a:srcRect b="51648" l="5093" r="79509" t="27587"/>
          <a:stretch/>
        </p:blipFill>
        <p:spPr>
          <a:xfrm rot="2107803">
            <a:off x="8057016" y="98399"/>
            <a:ext cx="549789" cy="556055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62" name="Google Shape;62;p15"/>
          <p:cNvGrpSpPr/>
          <p:nvPr/>
        </p:nvGrpSpPr>
        <p:grpSpPr>
          <a:xfrm>
            <a:off x="1593962" y="1787814"/>
            <a:ext cx="1744000" cy="2525769"/>
            <a:chOff x="1146700" y="1787814"/>
            <a:chExt cx="1956434" cy="2833431"/>
          </a:xfrm>
        </p:grpSpPr>
        <p:pic>
          <p:nvPicPr>
            <p:cNvPr id="63" name="Google Shape;63;p15"/>
            <p:cNvPicPr preferRelativeResize="0"/>
            <p:nvPr/>
          </p:nvPicPr>
          <p:blipFill rotWithShape="1">
            <a:blip r:embed="rId5">
              <a:alphaModFix/>
            </a:blip>
            <a:srcRect b="0" l="0" r="82598" t="41498"/>
            <a:stretch/>
          </p:blipFill>
          <p:spPr>
            <a:xfrm>
              <a:off x="1146700" y="1787814"/>
              <a:ext cx="1123767" cy="283343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64" name="Google Shape;64;p15"/>
            <p:cNvPicPr preferRelativeResize="0"/>
            <p:nvPr/>
          </p:nvPicPr>
          <p:blipFill rotWithShape="1">
            <a:blip r:embed="rId5">
              <a:alphaModFix/>
            </a:blip>
            <a:srcRect b="34741" l="22710" r="66323" t="48285"/>
            <a:stretch/>
          </p:blipFill>
          <p:spPr>
            <a:xfrm rot="1341580">
              <a:off x="2265197" y="2382596"/>
              <a:ext cx="708222" cy="821933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65" name="Google Shape;65;p15"/>
          <p:cNvSpPr/>
          <p:nvPr/>
        </p:nvSpPr>
        <p:spPr>
          <a:xfrm>
            <a:off x="0" y="5069928"/>
            <a:ext cx="9144000" cy="73572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Malgun Gothic"/>
              <a:ea typeface="Malgun Gothic"/>
              <a:cs typeface="Malgun Gothic"/>
              <a:sym typeface="Malgun Gothic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4_제목 및 내용">
  <p:cSld name="4_제목 및 내용"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image" Target="../media/image10.png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oogle Shape;10;p10"/>
          <p:cNvPicPr preferRelativeResize="0"/>
          <p:nvPr/>
        </p:nvPicPr>
        <p:blipFill rotWithShape="1">
          <a:blip r:embed="rId1">
            <a:alphaModFix/>
          </a:blip>
          <a:srcRect b="20074" l="0" r="0" t="4926"/>
          <a:stretch/>
        </p:blipFill>
        <p:spPr>
          <a:xfrm>
            <a:off x="0" y="1"/>
            <a:ext cx="9144000" cy="5143499"/>
          </a:xfrm>
          <a:prstGeom prst="rect">
            <a:avLst/>
          </a:prstGeom>
          <a:noFill/>
          <a:ln>
            <a:noFill/>
          </a:ln>
        </p:spPr>
      </p:pic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6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29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28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42.png"/><Relationship Id="rId4" Type="http://schemas.openxmlformats.org/officeDocument/2006/relationships/image" Target="../media/image33.png"/><Relationship Id="rId5" Type="http://schemas.openxmlformats.org/officeDocument/2006/relationships/image" Target="../media/image35.png"/><Relationship Id="rId6" Type="http://schemas.openxmlformats.org/officeDocument/2006/relationships/image" Target="../media/image32.png"/><Relationship Id="rId7" Type="http://schemas.openxmlformats.org/officeDocument/2006/relationships/image" Target="../media/image41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37.png"/><Relationship Id="rId4" Type="http://schemas.openxmlformats.org/officeDocument/2006/relationships/image" Target="../media/image36.png"/><Relationship Id="rId5" Type="http://schemas.openxmlformats.org/officeDocument/2006/relationships/image" Target="../media/image40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6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3.png"/><Relationship Id="rId4" Type="http://schemas.openxmlformats.org/officeDocument/2006/relationships/image" Target="../media/image11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9.png"/><Relationship Id="rId4" Type="http://schemas.openxmlformats.org/officeDocument/2006/relationships/image" Target="../media/image22.png"/><Relationship Id="rId10" Type="http://schemas.openxmlformats.org/officeDocument/2006/relationships/image" Target="../media/image17.png"/><Relationship Id="rId9" Type="http://schemas.openxmlformats.org/officeDocument/2006/relationships/image" Target="../media/image23.png"/><Relationship Id="rId5" Type="http://schemas.openxmlformats.org/officeDocument/2006/relationships/image" Target="../media/image12.png"/><Relationship Id="rId6" Type="http://schemas.openxmlformats.org/officeDocument/2006/relationships/image" Target="../media/image14.png"/><Relationship Id="rId7" Type="http://schemas.openxmlformats.org/officeDocument/2006/relationships/image" Target="../media/image15.png"/><Relationship Id="rId8" Type="http://schemas.openxmlformats.org/officeDocument/2006/relationships/image" Target="../media/image31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9.png"/><Relationship Id="rId4" Type="http://schemas.openxmlformats.org/officeDocument/2006/relationships/image" Target="../media/image24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8.png"/><Relationship Id="rId4" Type="http://schemas.openxmlformats.org/officeDocument/2006/relationships/image" Target="../media/image20.png"/><Relationship Id="rId5" Type="http://schemas.openxmlformats.org/officeDocument/2006/relationships/image" Target="../media/image21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25.png"/><Relationship Id="rId4" Type="http://schemas.openxmlformats.org/officeDocument/2006/relationships/image" Target="../media/image26.png"/><Relationship Id="rId5" Type="http://schemas.openxmlformats.org/officeDocument/2006/relationships/image" Target="../media/image34.png"/><Relationship Id="rId6" Type="http://schemas.openxmlformats.org/officeDocument/2006/relationships/image" Target="../media/image30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43.png"/><Relationship Id="rId4" Type="http://schemas.openxmlformats.org/officeDocument/2006/relationships/image" Target="../media/image44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46.png"/><Relationship Id="rId4" Type="http://schemas.openxmlformats.org/officeDocument/2006/relationships/image" Target="../media/image45.png"/><Relationship Id="rId5" Type="http://schemas.openxmlformats.org/officeDocument/2006/relationships/image" Target="../media/image47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27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1"/>
          <p:cNvSpPr txBox="1"/>
          <p:nvPr>
            <p:ph idx="1" type="body"/>
          </p:nvPr>
        </p:nvSpPr>
        <p:spPr>
          <a:xfrm>
            <a:off x="450937" y="1307467"/>
            <a:ext cx="7880622" cy="170787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5400"/>
              <a:buNone/>
            </a:pPr>
            <a:r>
              <a:rPr lang="en-US">
                <a:solidFill>
                  <a:srgbClr val="D8D8D8"/>
                </a:solidFill>
              </a:rPr>
              <a:t>Milestone 4</a:t>
            </a:r>
            <a:endParaRPr>
              <a:solidFill>
                <a:srgbClr val="D8D8D8"/>
              </a:solidFill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5400"/>
              <a:buNone/>
            </a:pPr>
            <a:r>
              <a:rPr lang="en-US">
                <a:solidFill>
                  <a:srgbClr val="D8D8D8"/>
                </a:solidFill>
              </a:rPr>
              <a:t>Chain Reaction</a:t>
            </a:r>
            <a:endParaRPr>
              <a:solidFill>
                <a:srgbClr val="D8D8D8"/>
              </a:solidFill>
            </a:endParaRPr>
          </a:p>
        </p:txBody>
      </p:sp>
      <p:sp>
        <p:nvSpPr>
          <p:cNvPr id="72" name="Google Shape;72;p1"/>
          <p:cNvSpPr txBox="1"/>
          <p:nvPr>
            <p:ph idx="2" type="body"/>
          </p:nvPr>
        </p:nvSpPr>
        <p:spPr>
          <a:xfrm>
            <a:off x="755576" y="2933077"/>
            <a:ext cx="5936406" cy="50849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5A5A5"/>
              </a:buClr>
              <a:buSzPts val="1400"/>
              <a:buNone/>
            </a:pPr>
            <a:r>
              <a:rPr b="0" lang="en-US" sz="1400">
                <a:solidFill>
                  <a:srgbClr val="A5A5A5"/>
                </a:solidFill>
              </a:rPr>
              <a:t>Team Zoo:</a:t>
            </a:r>
            <a:endParaRPr b="0" sz="1400">
              <a:solidFill>
                <a:srgbClr val="A5A5A5"/>
              </a:solidFill>
            </a:endParaRPr>
          </a:p>
          <a:p>
            <a:pPr indent="-285750" lvl="0" marL="285750" rtl="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A5A5A5"/>
              </a:buClr>
              <a:buSzPts val="1400"/>
              <a:buFont typeface="Arial"/>
              <a:buChar char="•"/>
            </a:pPr>
            <a:r>
              <a:rPr b="0" lang="en-US" sz="1400">
                <a:solidFill>
                  <a:srgbClr val="A5A5A5"/>
                </a:solidFill>
              </a:rPr>
              <a:t>Andrey Roytman</a:t>
            </a:r>
            <a:endParaRPr/>
          </a:p>
          <a:p>
            <a:pPr indent="-285750" lvl="0" marL="285750" rtl="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A5A5A5"/>
              </a:buClr>
              <a:buSzPts val="1400"/>
              <a:buFont typeface="Arial"/>
              <a:buChar char="•"/>
            </a:pPr>
            <a:r>
              <a:rPr b="0" lang="en-US" sz="1400">
                <a:solidFill>
                  <a:srgbClr val="A5A5A5"/>
                </a:solidFill>
              </a:rPr>
              <a:t>Cynthia Drews</a:t>
            </a:r>
            <a:endParaRPr/>
          </a:p>
          <a:p>
            <a:pPr indent="-285750" lvl="0" marL="285750" rtl="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A5A5A5"/>
              </a:buClr>
              <a:buSzPts val="1400"/>
              <a:buFont typeface="Arial"/>
              <a:buChar char="•"/>
            </a:pPr>
            <a:r>
              <a:rPr b="0" lang="en-US" sz="1400">
                <a:solidFill>
                  <a:srgbClr val="A5A5A5"/>
                </a:solidFill>
              </a:rPr>
              <a:t>Haorui Tan</a:t>
            </a:r>
            <a:endParaRPr/>
          </a:p>
          <a:p>
            <a:pPr indent="-285750" lvl="0" marL="285750" rtl="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A5A5A5"/>
              </a:buClr>
              <a:buSzPts val="1400"/>
              <a:buFont typeface="Arial"/>
              <a:buChar char="•"/>
            </a:pPr>
            <a:r>
              <a:rPr b="0" lang="en-US" sz="1400">
                <a:solidFill>
                  <a:srgbClr val="A5A5A5"/>
                </a:solidFill>
              </a:rPr>
              <a:t>Yifei Liu</a:t>
            </a:r>
            <a:endParaRPr b="0" sz="1400">
              <a:solidFill>
                <a:srgbClr val="A5A5A5"/>
              </a:solidFill>
            </a:endParaRPr>
          </a:p>
        </p:txBody>
      </p:sp>
      <p:grpSp>
        <p:nvGrpSpPr>
          <p:cNvPr id="73" name="Google Shape;73;p1"/>
          <p:cNvGrpSpPr/>
          <p:nvPr/>
        </p:nvGrpSpPr>
        <p:grpSpPr>
          <a:xfrm>
            <a:off x="179512" y="1059582"/>
            <a:ext cx="5106572" cy="1252904"/>
            <a:chOff x="636173" y="2088964"/>
            <a:chExt cx="5106572" cy="1252904"/>
          </a:xfrm>
        </p:grpSpPr>
        <p:cxnSp>
          <p:nvCxnSpPr>
            <p:cNvPr id="74" name="Google Shape;74;p1"/>
            <p:cNvCxnSpPr/>
            <p:nvPr/>
          </p:nvCxnSpPr>
          <p:spPr>
            <a:xfrm>
              <a:off x="636173" y="2942225"/>
              <a:ext cx="5106572" cy="0"/>
            </a:xfrm>
            <a:prstGeom prst="straightConnector1">
              <a:avLst/>
            </a:prstGeom>
            <a:noFill/>
            <a:ln cap="flat" cmpd="sng" w="9525">
              <a:solidFill>
                <a:srgbClr val="F2F2F2"/>
              </a:solidFill>
              <a:prstDash val="solid"/>
              <a:round/>
              <a:headEnd len="med" w="med" type="oval"/>
              <a:tailEnd len="sm" w="sm" type="none"/>
            </a:ln>
          </p:spPr>
        </p:cxnSp>
        <p:cxnSp>
          <p:nvCxnSpPr>
            <p:cNvPr id="75" name="Google Shape;75;p1"/>
            <p:cNvCxnSpPr/>
            <p:nvPr/>
          </p:nvCxnSpPr>
          <p:spPr>
            <a:xfrm>
              <a:off x="948780" y="2088964"/>
              <a:ext cx="0" cy="1252904"/>
            </a:xfrm>
            <a:prstGeom prst="straightConnector1">
              <a:avLst/>
            </a:prstGeom>
            <a:noFill/>
            <a:ln cap="flat" cmpd="sng" w="9525">
              <a:solidFill>
                <a:srgbClr val="F2F2F2"/>
              </a:solidFill>
              <a:prstDash val="solid"/>
              <a:round/>
              <a:headEnd len="med" w="med" type="oval"/>
              <a:tailEnd len="sm" w="sm" type="none"/>
            </a:ln>
          </p:spPr>
        </p:cxnSp>
      </p:grpSp>
      <p:cxnSp>
        <p:nvCxnSpPr>
          <p:cNvPr id="76" name="Google Shape;76;p1"/>
          <p:cNvCxnSpPr/>
          <p:nvPr/>
        </p:nvCxnSpPr>
        <p:spPr>
          <a:xfrm rot="10800000">
            <a:off x="3203848" y="2653524"/>
            <a:ext cx="2736304" cy="0"/>
          </a:xfrm>
          <a:prstGeom prst="straightConnector1">
            <a:avLst/>
          </a:prstGeom>
          <a:noFill/>
          <a:ln cap="flat" cmpd="sng" w="9525">
            <a:solidFill>
              <a:srgbClr val="FF0000"/>
            </a:solidFill>
            <a:prstDash val="solid"/>
            <a:round/>
            <a:headEnd len="med" w="med" type="oval"/>
            <a:tailEnd len="sm" w="sm" type="none"/>
          </a:ln>
        </p:spPr>
      </p:cxnSp>
      <p:pic>
        <p:nvPicPr>
          <p:cNvPr id="77" name="Google Shape;77;p1"/>
          <p:cNvPicPr preferRelativeResize="0"/>
          <p:nvPr/>
        </p:nvPicPr>
        <p:blipFill rotWithShape="1">
          <a:blip r:embed="rId3">
            <a:alphaModFix/>
          </a:blip>
          <a:srcRect b="59666" l="0" r="0" t="0"/>
          <a:stretch/>
        </p:blipFill>
        <p:spPr>
          <a:xfrm>
            <a:off x="2771800" y="2859782"/>
            <a:ext cx="2736304" cy="734483"/>
          </a:xfrm>
          <a:prstGeom prst="rect">
            <a:avLst/>
          </a:prstGeom>
          <a:noFill/>
          <a:ln>
            <a:noFill/>
          </a:ln>
        </p:spPr>
      </p:pic>
      <p:pic>
        <p:nvPicPr>
          <p:cNvPr id="78" name="Google Shape;78;p1"/>
          <p:cNvPicPr preferRelativeResize="0"/>
          <p:nvPr/>
        </p:nvPicPr>
        <p:blipFill rotWithShape="1">
          <a:blip r:embed="rId3">
            <a:alphaModFix/>
          </a:blip>
          <a:srcRect b="0" l="0" r="0" t="60692"/>
          <a:stretch/>
        </p:blipFill>
        <p:spPr>
          <a:xfrm>
            <a:off x="2771800" y="3651870"/>
            <a:ext cx="2738092" cy="71629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5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g3234dfbd770_0_26"/>
          <p:cNvSpPr txBox="1"/>
          <p:nvPr>
            <p:ph idx="1" type="body"/>
          </p:nvPr>
        </p:nvSpPr>
        <p:spPr>
          <a:xfrm>
            <a:off x="315841" y="532299"/>
            <a:ext cx="6292800" cy="691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4000"/>
              <a:buNone/>
            </a:pPr>
            <a:r>
              <a:rPr lang="en-US">
                <a:solidFill>
                  <a:schemeClr val="lt1"/>
                </a:solidFill>
              </a:rPr>
              <a:t>Indicators</a:t>
            </a:r>
            <a:endParaRPr>
              <a:solidFill>
                <a:schemeClr val="lt1"/>
              </a:solidFill>
            </a:endParaRPr>
          </a:p>
        </p:txBody>
      </p:sp>
      <p:sp>
        <p:nvSpPr>
          <p:cNvPr id="167" name="Google Shape;167;g3234dfbd770_0_26"/>
          <p:cNvSpPr txBox="1"/>
          <p:nvPr>
            <p:ph idx="1" type="body"/>
          </p:nvPr>
        </p:nvSpPr>
        <p:spPr>
          <a:xfrm>
            <a:off x="4571972" y="1208988"/>
            <a:ext cx="3979800" cy="691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-317500" lvl="0" marL="457200" rtl="0" algn="l"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400"/>
              <a:buChar char="-"/>
            </a:pPr>
            <a:r>
              <a:rPr b="0" lang="en-US" sz="1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Direction skills:</a:t>
            </a:r>
            <a:endParaRPr b="0" sz="14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➢"/>
            </a:pPr>
            <a:r>
              <a:rPr lang="en-US" sz="1400">
                <a:solidFill>
                  <a:srgbClr val="EA9999"/>
                </a:solidFill>
                <a:latin typeface="Arial"/>
                <a:ea typeface="Arial"/>
                <a:cs typeface="Arial"/>
                <a:sym typeface="Arial"/>
              </a:rPr>
              <a:t>Red</a:t>
            </a:r>
            <a:r>
              <a:rPr lang="en-US" sz="1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/</a:t>
            </a:r>
            <a:r>
              <a:rPr lang="en-US" sz="1400">
                <a:solidFill>
                  <a:srgbClr val="B4A7D6"/>
                </a:solidFill>
                <a:latin typeface="Arial"/>
                <a:ea typeface="Arial"/>
                <a:cs typeface="Arial"/>
                <a:sym typeface="Arial"/>
              </a:rPr>
              <a:t>Purple</a:t>
            </a:r>
            <a:r>
              <a:rPr lang="en-US" sz="1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/</a:t>
            </a:r>
            <a:r>
              <a:rPr lang="en-US" sz="1400">
                <a:solidFill>
                  <a:srgbClr val="A4C2F4"/>
                </a:solidFill>
                <a:latin typeface="Arial"/>
                <a:ea typeface="Arial"/>
                <a:cs typeface="Arial"/>
                <a:sym typeface="Arial"/>
              </a:rPr>
              <a:t>Blue</a:t>
            </a:r>
            <a:r>
              <a:rPr lang="en-US" sz="1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/</a:t>
            </a:r>
            <a:r>
              <a:rPr lang="en-US" sz="1400">
                <a:solidFill>
                  <a:srgbClr val="B6D7A8"/>
                </a:solidFill>
                <a:latin typeface="Arial"/>
                <a:ea typeface="Arial"/>
                <a:cs typeface="Arial"/>
                <a:sym typeface="Arial"/>
              </a:rPr>
              <a:t>Green</a:t>
            </a:r>
            <a:r>
              <a:rPr lang="en-US" sz="1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:</a:t>
            </a:r>
            <a:br>
              <a:rPr lang="en-US" sz="1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US" sz="1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Elemental skill</a:t>
            </a:r>
            <a:endParaRPr sz="14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8" name="Google Shape;168;g3234dfbd770_0_26"/>
          <p:cNvSpPr txBox="1"/>
          <p:nvPr>
            <p:ph idx="1" type="body"/>
          </p:nvPr>
        </p:nvSpPr>
        <p:spPr>
          <a:xfrm>
            <a:off x="592172" y="1209000"/>
            <a:ext cx="3979800" cy="691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-317500" lvl="0" marL="457200" rtl="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Char char="-"/>
            </a:pPr>
            <a:r>
              <a:rPr b="0" lang="en-US" sz="1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Circle skills:</a:t>
            </a:r>
            <a:endParaRPr b="0" sz="14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➢"/>
            </a:pPr>
            <a:r>
              <a:rPr lang="en-US" sz="1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Large </a:t>
            </a:r>
            <a:r>
              <a:rPr lang="en-US" sz="1400">
                <a:solidFill>
                  <a:srgbClr val="CCCCCC"/>
                </a:solidFill>
                <a:latin typeface="Arial"/>
                <a:ea typeface="Arial"/>
                <a:cs typeface="Arial"/>
                <a:sym typeface="Arial"/>
              </a:rPr>
              <a:t>White</a:t>
            </a:r>
            <a:r>
              <a:rPr lang="en-US" sz="1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: Trigger</a:t>
            </a:r>
            <a:endParaRPr sz="14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➢"/>
            </a:pPr>
            <a:r>
              <a:rPr lang="en-US" sz="1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Medium </a:t>
            </a:r>
            <a:r>
              <a:rPr lang="en-US" sz="1400">
                <a:solidFill>
                  <a:srgbClr val="EA9999"/>
                </a:solidFill>
                <a:latin typeface="Arial"/>
                <a:ea typeface="Arial"/>
                <a:cs typeface="Arial"/>
                <a:sym typeface="Arial"/>
              </a:rPr>
              <a:t>Red</a:t>
            </a:r>
            <a:r>
              <a:rPr lang="en-US" sz="1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/</a:t>
            </a:r>
            <a:r>
              <a:rPr lang="en-US" sz="1400">
                <a:solidFill>
                  <a:srgbClr val="B4A7D6"/>
                </a:solidFill>
                <a:latin typeface="Arial"/>
                <a:ea typeface="Arial"/>
                <a:cs typeface="Arial"/>
                <a:sym typeface="Arial"/>
              </a:rPr>
              <a:t>Purple</a:t>
            </a:r>
            <a:r>
              <a:rPr lang="en-US" sz="1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/</a:t>
            </a:r>
            <a:r>
              <a:rPr lang="en-US" sz="1400">
                <a:solidFill>
                  <a:srgbClr val="A4C2F4"/>
                </a:solidFill>
                <a:latin typeface="Arial"/>
                <a:ea typeface="Arial"/>
                <a:cs typeface="Arial"/>
                <a:sym typeface="Arial"/>
              </a:rPr>
              <a:t>Blue</a:t>
            </a:r>
            <a:r>
              <a:rPr lang="en-US" sz="1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/</a:t>
            </a:r>
            <a:r>
              <a:rPr lang="en-US" sz="1400">
                <a:solidFill>
                  <a:srgbClr val="B6D7A8"/>
                </a:solidFill>
                <a:latin typeface="Arial"/>
                <a:ea typeface="Arial"/>
                <a:cs typeface="Arial"/>
                <a:sym typeface="Arial"/>
              </a:rPr>
              <a:t>Green</a:t>
            </a:r>
            <a:r>
              <a:rPr lang="en-US" sz="1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:</a:t>
            </a:r>
            <a:br>
              <a:rPr lang="en-US" sz="1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US" sz="1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Elemental skill</a:t>
            </a:r>
            <a:endParaRPr sz="14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➢"/>
            </a:pPr>
            <a:r>
              <a:rPr lang="en-US" sz="1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Small </a:t>
            </a:r>
            <a:r>
              <a:rPr lang="en-US" sz="1400">
                <a:solidFill>
                  <a:srgbClr val="B6D7A8"/>
                </a:solidFill>
                <a:latin typeface="Arial"/>
                <a:ea typeface="Arial"/>
                <a:cs typeface="Arial"/>
                <a:sym typeface="Arial"/>
              </a:rPr>
              <a:t>Green</a:t>
            </a:r>
            <a:r>
              <a:rPr lang="en-US" sz="1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: Self cast</a:t>
            </a:r>
            <a:endParaRPr sz="14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69" name="Google Shape;169;g3234dfbd770_0_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987625" y="2696374"/>
            <a:ext cx="5168749" cy="210357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4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g322e7609c2d_0_53"/>
          <p:cNvSpPr txBox="1"/>
          <p:nvPr>
            <p:ph idx="1" type="body"/>
          </p:nvPr>
        </p:nvSpPr>
        <p:spPr>
          <a:xfrm>
            <a:off x="379616" y="78899"/>
            <a:ext cx="6292800" cy="691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4000"/>
              <a:buNone/>
            </a:pPr>
            <a:r>
              <a:rPr lang="en-US">
                <a:solidFill>
                  <a:schemeClr val="lt1"/>
                </a:solidFill>
              </a:rPr>
              <a:t>Monster</a:t>
            </a:r>
            <a:endParaRPr>
              <a:solidFill>
                <a:schemeClr val="lt1"/>
              </a:solidFill>
            </a:endParaRPr>
          </a:p>
        </p:txBody>
      </p:sp>
      <p:pic>
        <p:nvPicPr>
          <p:cNvPr id="176" name="Google Shape;176;g322e7609c2d_0_5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778776" y="1278075"/>
            <a:ext cx="4753325" cy="2918900"/>
          </a:xfrm>
          <a:prstGeom prst="rect">
            <a:avLst/>
          </a:prstGeom>
          <a:noFill/>
          <a:ln>
            <a:noFill/>
          </a:ln>
        </p:spPr>
      </p:pic>
      <p:sp>
        <p:nvSpPr>
          <p:cNvPr id="177" name="Google Shape;177;g322e7609c2d_0_53"/>
          <p:cNvSpPr txBox="1"/>
          <p:nvPr>
            <p:ph idx="1" type="body"/>
          </p:nvPr>
        </p:nvSpPr>
        <p:spPr>
          <a:xfrm>
            <a:off x="592166" y="1208999"/>
            <a:ext cx="6292800" cy="691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4000"/>
              <a:buNone/>
            </a:pPr>
            <a:r>
              <a:rPr lang="en-US" sz="2400">
                <a:solidFill>
                  <a:schemeClr val="lt1"/>
                </a:solidFill>
              </a:rPr>
              <a:t>Wave 1</a:t>
            </a:r>
            <a:endParaRPr sz="2300">
              <a:solidFill>
                <a:schemeClr val="lt1"/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2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g322e7609c2d_0_64"/>
          <p:cNvSpPr txBox="1"/>
          <p:nvPr>
            <p:ph idx="1" type="body"/>
          </p:nvPr>
        </p:nvSpPr>
        <p:spPr>
          <a:xfrm>
            <a:off x="590416" y="521799"/>
            <a:ext cx="6292800" cy="691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4000"/>
              <a:buNone/>
            </a:pPr>
            <a:r>
              <a:rPr lang="en-US" sz="2400">
                <a:solidFill>
                  <a:schemeClr val="lt1"/>
                </a:solidFill>
              </a:rPr>
              <a:t>Wave 2 </a:t>
            </a:r>
            <a:r>
              <a:rPr b="0" lang="en-US" sz="1500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fire resistance 20%, </a:t>
            </a:r>
            <a:r>
              <a:rPr b="0" lang="en-US" sz="1500">
                <a:solidFill>
                  <a:srgbClr val="00FF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water resistance  -20%</a:t>
            </a:r>
            <a:endParaRPr b="0" sz="1500">
              <a:solidFill>
                <a:srgbClr val="00FFFF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4000"/>
              <a:buNone/>
            </a:pPr>
            <a:r>
              <a:t/>
            </a:r>
            <a:endParaRPr sz="2400">
              <a:solidFill>
                <a:schemeClr val="lt1"/>
              </a:solidFill>
            </a:endParaRPr>
          </a:p>
        </p:txBody>
      </p:sp>
      <p:pic>
        <p:nvPicPr>
          <p:cNvPr id="184" name="Google Shape;184;g322e7609c2d_0_6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531925" y="1053500"/>
            <a:ext cx="3707224" cy="2576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85" name="Google Shape;185;g322e7609c2d_0_6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405375" y="3789725"/>
            <a:ext cx="1371375" cy="9244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86" name="Google Shape;186;g322e7609c2d_0_64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78825" y="3837875"/>
            <a:ext cx="1681731" cy="8281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87" name="Google Shape;187;g322e7609c2d_0_64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 rot="-5400000">
            <a:off x="5206575" y="3769600"/>
            <a:ext cx="833025" cy="10561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88" name="Google Shape;188;g322e7609c2d_0_64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6668275" y="3883600"/>
            <a:ext cx="955015" cy="8281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3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Google Shape;194;g322e7609c2d_0_75"/>
          <p:cNvSpPr txBox="1"/>
          <p:nvPr>
            <p:ph idx="1" type="body"/>
          </p:nvPr>
        </p:nvSpPr>
        <p:spPr>
          <a:xfrm>
            <a:off x="677191" y="486374"/>
            <a:ext cx="6292800" cy="691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4000"/>
              <a:buNone/>
            </a:pPr>
            <a:r>
              <a:rPr lang="en-US" sz="2400">
                <a:solidFill>
                  <a:schemeClr val="lt1"/>
                </a:solidFill>
              </a:rPr>
              <a:t>Wave 3 </a:t>
            </a:r>
            <a:r>
              <a:rPr b="0" lang="en-US" sz="1500">
                <a:solidFill>
                  <a:srgbClr val="00FF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wind resistance 20%</a:t>
            </a:r>
            <a:r>
              <a:rPr b="0" lang="en-US" sz="1500">
                <a:solidFill>
                  <a:srgbClr val="444746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, </a:t>
            </a:r>
            <a:r>
              <a:rPr b="0" lang="en-US" sz="1500">
                <a:solidFill>
                  <a:srgbClr val="FFFF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lightning resistance -20%</a:t>
            </a:r>
            <a:endParaRPr b="0" sz="1500">
              <a:solidFill>
                <a:srgbClr val="FFFF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4000"/>
              <a:buNone/>
            </a:pPr>
            <a:r>
              <a:t/>
            </a:r>
            <a:endParaRPr sz="2400">
              <a:solidFill>
                <a:schemeClr val="lt1"/>
              </a:solidFill>
            </a:endParaRPr>
          </a:p>
        </p:txBody>
      </p:sp>
      <p:pic>
        <p:nvPicPr>
          <p:cNvPr id="195" name="Google Shape;195;g322e7609c2d_0_7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510550" y="867175"/>
            <a:ext cx="3688925" cy="25000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96" name="Google Shape;196;g322e7609c2d_0_7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028800" y="3789800"/>
            <a:ext cx="809625" cy="1066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97" name="Google Shape;197;g322e7609c2d_0_75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662825" y="3789800"/>
            <a:ext cx="1171050" cy="11303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2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Google Shape;203;g3234dfbd770_50_1"/>
          <p:cNvSpPr txBox="1"/>
          <p:nvPr>
            <p:ph idx="1" type="body"/>
          </p:nvPr>
        </p:nvSpPr>
        <p:spPr>
          <a:xfrm>
            <a:off x="1331641" y="2741274"/>
            <a:ext cx="6292800" cy="6912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4" name="Google Shape;204;g3234dfbd770_50_1"/>
          <p:cNvSpPr txBox="1"/>
          <p:nvPr>
            <p:ph idx="2" type="body"/>
          </p:nvPr>
        </p:nvSpPr>
        <p:spPr>
          <a:xfrm>
            <a:off x="1331640" y="1589147"/>
            <a:ext cx="3430200" cy="9951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5" name="Google Shape;205;g3234dfbd770_50_1"/>
          <p:cNvSpPr txBox="1"/>
          <p:nvPr>
            <p:ph idx="3" type="body"/>
          </p:nvPr>
        </p:nvSpPr>
        <p:spPr>
          <a:xfrm>
            <a:off x="1331640" y="3467945"/>
            <a:ext cx="6292800" cy="3999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206" name="Google Shape;206;g3234dfbd770_50_1"/>
          <p:cNvPicPr preferRelativeResize="0"/>
          <p:nvPr/>
        </p:nvPicPr>
        <p:blipFill rotWithShape="1">
          <a:blip r:embed="rId3">
            <a:alphaModFix/>
          </a:blip>
          <a:srcRect b="5410" l="0" r="0" t="0"/>
          <a:stretch/>
        </p:blipFill>
        <p:spPr>
          <a:xfrm>
            <a:off x="305825" y="1049925"/>
            <a:ext cx="4282125" cy="26506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07" name="Google Shape;207;g3234dfbd770_50_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711426" y="1049925"/>
            <a:ext cx="4282123" cy="2637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2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g2a46a709c36_10_0"/>
          <p:cNvSpPr txBox="1"/>
          <p:nvPr>
            <p:ph idx="3" type="body"/>
          </p:nvPr>
        </p:nvSpPr>
        <p:spPr>
          <a:xfrm>
            <a:off x="388415" y="372170"/>
            <a:ext cx="6292800" cy="399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r>
              <a:rPr lang="en-US"/>
              <a:t>What else needs to be done</a:t>
            </a:r>
            <a:endParaRPr/>
          </a:p>
        </p:txBody>
      </p:sp>
      <p:sp>
        <p:nvSpPr>
          <p:cNvPr id="214" name="Google Shape;214;g2a46a709c36_10_0"/>
          <p:cNvSpPr txBox="1"/>
          <p:nvPr/>
        </p:nvSpPr>
        <p:spPr>
          <a:xfrm>
            <a:off x="362900" y="893300"/>
            <a:ext cx="7749600" cy="3786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7500" lvl="0" marL="457200" rtl="0" algn="just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AutoNum type="arabicPeriod"/>
            </a:pPr>
            <a:r>
              <a:rPr lang="en-US">
                <a:solidFill>
                  <a:schemeClr val="lt1"/>
                </a:solidFill>
              </a:rPr>
              <a:t>Wave auto start (Maybe still remain 1 2 3 button) </a:t>
            </a:r>
            <a:endParaRPr>
              <a:solidFill>
                <a:schemeClr val="lt1"/>
              </a:solidFill>
            </a:endParaRPr>
          </a:p>
          <a:p>
            <a:pPr indent="-317500" lvl="0" marL="457200" rtl="0" algn="just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AutoNum type="arabicPeriod"/>
            </a:pPr>
            <a:r>
              <a:rPr lang="en-US">
                <a:solidFill>
                  <a:schemeClr val="lt1"/>
                </a:solidFill>
              </a:rPr>
              <a:t>Boss</a:t>
            </a:r>
            <a:endParaRPr>
              <a:solidFill>
                <a:schemeClr val="lt1"/>
              </a:solidFill>
            </a:endParaRPr>
          </a:p>
          <a:p>
            <a:pPr indent="-317500" lvl="0" marL="457200" rtl="0" algn="just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AutoNum type="arabicPeriod"/>
            </a:pPr>
            <a:r>
              <a:rPr lang="en-US">
                <a:solidFill>
                  <a:schemeClr val="lt1"/>
                </a:solidFill>
              </a:rPr>
              <a:t>More UI</a:t>
            </a:r>
            <a:endParaRPr>
              <a:solidFill>
                <a:schemeClr val="lt1"/>
              </a:solidFill>
            </a:endParaRPr>
          </a:p>
          <a:p>
            <a:pPr indent="-317500" lvl="0" marL="457200" rtl="0" algn="just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AutoNum type="arabicPeriod"/>
            </a:pPr>
            <a:r>
              <a:rPr lang="en-US">
                <a:solidFill>
                  <a:schemeClr val="lt1"/>
                </a:solidFill>
              </a:rPr>
              <a:t>More skills</a:t>
            </a:r>
            <a:endParaRPr>
              <a:solidFill>
                <a:schemeClr val="lt1"/>
              </a:solidFill>
            </a:endParaRPr>
          </a:p>
          <a:p>
            <a:pPr indent="-317500" lvl="0" marL="457200" rtl="0" algn="just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AutoNum type="arabicPeriod"/>
            </a:pPr>
            <a:r>
              <a:rPr lang="en-US">
                <a:solidFill>
                  <a:schemeClr val="lt1"/>
                </a:solidFill>
              </a:rPr>
              <a:t>Sound effects and SFX</a:t>
            </a:r>
            <a:endParaRPr>
              <a:solidFill>
                <a:schemeClr val="lt1"/>
              </a:solidFill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8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9" name="Google Shape;219;p9"/>
          <p:cNvGrpSpPr/>
          <p:nvPr/>
        </p:nvGrpSpPr>
        <p:grpSpPr>
          <a:xfrm flipH="1">
            <a:off x="2982074" y="2915197"/>
            <a:ext cx="3392474" cy="816999"/>
            <a:chOff x="636172" y="2088964"/>
            <a:chExt cx="3540465" cy="997800"/>
          </a:xfrm>
        </p:grpSpPr>
        <p:cxnSp>
          <p:nvCxnSpPr>
            <p:cNvPr id="220" name="Google Shape;220;p9"/>
            <p:cNvCxnSpPr/>
            <p:nvPr/>
          </p:nvCxnSpPr>
          <p:spPr>
            <a:xfrm>
              <a:off x="636172" y="2942225"/>
              <a:ext cx="3540465" cy="0"/>
            </a:xfrm>
            <a:prstGeom prst="straightConnector1">
              <a:avLst/>
            </a:prstGeom>
            <a:noFill/>
            <a:ln cap="flat" cmpd="sng" w="9525">
              <a:solidFill>
                <a:srgbClr val="F2F2F2"/>
              </a:solidFill>
              <a:prstDash val="solid"/>
              <a:round/>
              <a:headEnd len="med" w="med" type="oval"/>
              <a:tailEnd len="sm" w="sm" type="none"/>
            </a:ln>
          </p:spPr>
        </p:cxnSp>
        <p:cxnSp>
          <p:nvCxnSpPr>
            <p:cNvPr id="221" name="Google Shape;221;p9"/>
            <p:cNvCxnSpPr/>
            <p:nvPr/>
          </p:nvCxnSpPr>
          <p:spPr>
            <a:xfrm>
              <a:off x="742189" y="2088964"/>
              <a:ext cx="0" cy="997800"/>
            </a:xfrm>
            <a:prstGeom prst="straightConnector1">
              <a:avLst/>
            </a:prstGeom>
            <a:noFill/>
            <a:ln cap="flat" cmpd="sng" w="9525">
              <a:solidFill>
                <a:srgbClr val="F2F2F2"/>
              </a:solidFill>
              <a:prstDash val="solid"/>
              <a:round/>
              <a:headEnd len="med" w="med" type="oval"/>
              <a:tailEnd len="sm" w="sm" type="none"/>
            </a:ln>
          </p:spPr>
        </p:cxnSp>
      </p:grpSp>
      <p:sp>
        <p:nvSpPr>
          <p:cNvPr id="222" name="Google Shape;222;p9"/>
          <p:cNvSpPr txBox="1"/>
          <p:nvPr>
            <p:ph idx="1" type="body"/>
          </p:nvPr>
        </p:nvSpPr>
        <p:spPr>
          <a:xfrm>
            <a:off x="2051600" y="3113828"/>
            <a:ext cx="5375400" cy="618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lang="en-US">
                <a:solidFill>
                  <a:srgbClr val="D8D8D8"/>
                </a:solidFill>
              </a:rPr>
              <a:t>THANK YOU</a:t>
            </a:r>
            <a:endParaRPr>
              <a:solidFill>
                <a:srgbClr val="D8D8D8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g2a46a709c36_0_23"/>
          <p:cNvSpPr txBox="1"/>
          <p:nvPr>
            <p:ph idx="1" type="body"/>
          </p:nvPr>
        </p:nvSpPr>
        <p:spPr>
          <a:xfrm>
            <a:off x="315841" y="532299"/>
            <a:ext cx="6292800" cy="691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4000"/>
              <a:buNone/>
            </a:pPr>
            <a:r>
              <a:rPr lang="en-US">
                <a:solidFill>
                  <a:schemeClr val="lt1"/>
                </a:solidFill>
              </a:rPr>
              <a:t>Overview of the game</a:t>
            </a:r>
            <a:endParaRPr>
              <a:solidFill>
                <a:schemeClr val="lt1"/>
              </a:solidFill>
            </a:endParaRPr>
          </a:p>
        </p:txBody>
      </p:sp>
      <p:sp>
        <p:nvSpPr>
          <p:cNvPr id="85" name="Google Shape;85;g2a46a709c36_0_23"/>
          <p:cNvSpPr txBox="1"/>
          <p:nvPr>
            <p:ph idx="1" type="body"/>
          </p:nvPr>
        </p:nvSpPr>
        <p:spPr>
          <a:xfrm>
            <a:off x="592166" y="1208999"/>
            <a:ext cx="6292800" cy="691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-317500" lvl="0" marL="457200" rtl="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Char char="-"/>
            </a:pPr>
            <a:r>
              <a:rPr b="0" lang="en-US" sz="1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Demo</a:t>
            </a:r>
            <a:endParaRPr b="0" sz="14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86" name="Google Shape;86;g2a46a709c36_0_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60425" y="1697788"/>
            <a:ext cx="3496524" cy="19747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7" name="Google Shape;87;g2a46a709c36_0_2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877075" y="1718187"/>
            <a:ext cx="3454809" cy="1934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g322e7609c2d_0_38"/>
          <p:cNvSpPr txBox="1"/>
          <p:nvPr>
            <p:ph idx="1" type="body"/>
          </p:nvPr>
        </p:nvSpPr>
        <p:spPr>
          <a:xfrm>
            <a:off x="315841" y="532299"/>
            <a:ext cx="6292800" cy="691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4000"/>
              <a:buNone/>
            </a:pPr>
            <a:r>
              <a:rPr lang="en-US">
                <a:solidFill>
                  <a:schemeClr val="lt1"/>
                </a:solidFill>
              </a:rPr>
              <a:t>Effects</a:t>
            </a:r>
            <a:endParaRPr>
              <a:solidFill>
                <a:schemeClr val="lt1"/>
              </a:solidFill>
            </a:endParaRPr>
          </a:p>
        </p:txBody>
      </p:sp>
      <p:sp>
        <p:nvSpPr>
          <p:cNvPr id="94" name="Google Shape;94;g322e7609c2d_0_38"/>
          <p:cNvSpPr txBox="1"/>
          <p:nvPr>
            <p:ph idx="1" type="body"/>
          </p:nvPr>
        </p:nvSpPr>
        <p:spPr>
          <a:xfrm>
            <a:off x="285450" y="1273373"/>
            <a:ext cx="2613000" cy="1667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rPr lang="en-US" sz="16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Skills</a:t>
            </a:r>
            <a:endParaRPr sz="16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30200" lvl="0" marL="457200" rtl="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Char char="-"/>
            </a:pPr>
            <a:r>
              <a:rPr lang="en-US" sz="16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Casted Skill</a:t>
            </a:r>
            <a:endParaRPr sz="16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302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Char char="-"/>
            </a:pPr>
            <a:r>
              <a:rPr lang="en-US" sz="16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Triggered Skill</a:t>
            </a:r>
            <a:endParaRPr sz="16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302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Char char="-"/>
            </a:pPr>
            <a:r>
              <a:rPr lang="en-US" sz="16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Auto Triggered Skill</a:t>
            </a:r>
            <a:endParaRPr sz="16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 b="0" sz="14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sz="14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95" name="Google Shape;95;g322e7609c2d_0_3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553925" y="1039450"/>
            <a:ext cx="2418275" cy="73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96" name="Google Shape;96;g322e7609c2d_0_3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499450" y="1039450"/>
            <a:ext cx="890506" cy="842375"/>
          </a:xfrm>
          <a:prstGeom prst="rect">
            <a:avLst/>
          </a:prstGeom>
          <a:noFill/>
          <a:ln>
            <a:noFill/>
          </a:ln>
        </p:spPr>
      </p:pic>
      <p:pic>
        <p:nvPicPr>
          <p:cNvPr id="97" name="Google Shape;97;g322e7609c2d_0_38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973450" y="964675"/>
            <a:ext cx="1978250" cy="991925"/>
          </a:xfrm>
          <a:prstGeom prst="rect">
            <a:avLst/>
          </a:prstGeom>
          <a:noFill/>
          <a:ln>
            <a:noFill/>
          </a:ln>
        </p:spPr>
      </p:pic>
      <p:pic>
        <p:nvPicPr>
          <p:cNvPr id="98" name="Google Shape;98;g322e7609c2d_0_38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2849800" y="2140875"/>
            <a:ext cx="1045800" cy="772650"/>
          </a:xfrm>
          <a:prstGeom prst="rect">
            <a:avLst/>
          </a:prstGeom>
          <a:noFill/>
          <a:ln>
            <a:noFill/>
          </a:ln>
        </p:spPr>
      </p:pic>
      <p:pic>
        <p:nvPicPr>
          <p:cNvPr id="99" name="Google Shape;99;g322e7609c2d_0_38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3959288" y="2140875"/>
            <a:ext cx="2289562" cy="7726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0" name="Google Shape;100;g322e7609c2d_0_38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6420300" y="2202750"/>
            <a:ext cx="1085781" cy="73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1" name="Google Shape;101;g322e7609c2d_0_38"/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>
            <a:off x="7555160" y="2096925"/>
            <a:ext cx="1447075" cy="9496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" name="Google Shape;102;g322e7609c2d_0_38"/>
          <p:cNvPicPr preferRelativeResize="0"/>
          <p:nvPr/>
        </p:nvPicPr>
        <p:blipFill>
          <a:blip r:embed="rId10">
            <a:alphaModFix/>
          </a:blip>
          <a:stretch>
            <a:fillRect/>
          </a:stretch>
        </p:blipFill>
        <p:spPr>
          <a:xfrm>
            <a:off x="4776675" y="3355999"/>
            <a:ext cx="2196786" cy="9919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g3234dfbd770_82_4"/>
          <p:cNvSpPr txBox="1"/>
          <p:nvPr>
            <p:ph idx="1" type="body"/>
          </p:nvPr>
        </p:nvSpPr>
        <p:spPr>
          <a:xfrm>
            <a:off x="315841" y="532299"/>
            <a:ext cx="6292800" cy="691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4000"/>
              <a:buNone/>
            </a:pPr>
            <a:r>
              <a:rPr lang="en-US">
                <a:solidFill>
                  <a:schemeClr val="lt1"/>
                </a:solidFill>
              </a:rPr>
              <a:t>Effects</a:t>
            </a:r>
            <a:endParaRPr>
              <a:solidFill>
                <a:schemeClr val="lt1"/>
              </a:solidFill>
            </a:endParaRPr>
          </a:p>
        </p:txBody>
      </p:sp>
      <p:sp>
        <p:nvSpPr>
          <p:cNvPr id="109" name="Google Shape;109;g3234dfbd770_82_4"/>
          <p:cNvSpPr txBox="1"/>
          <p:nvPr>
            <p:ph idx="1" type="body"/>
          </p:nvPr>
        </p:nvSpPr>
        <p:spPr>
          <a:xfrm>
            <a:off x="448774" y="1279425"/>
            <a:ext cx="3896100" cy="2927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 b="0" sz="14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rPr lang="en-US" sz="16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Damage calculation is based on element resistance and damage value.</a:t>
            </a:r>
            <a:endParaRPr sz="16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rPr lang="en-US" sz="16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Damage Value Effects</a:t>
            </a:r>
            <a:endParaRPr sz="16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30200" lvl="0" marL="457200" rtl="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Char char="-"/>
            </a:pPr>
            <a:r>
              <a:rPr lang="en-US" sz="16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Color based on elements</a:t>
            </a:r>
            <a:endParaRPr sz="16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30200" lvl="1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Char char="-"/>
            </a:pPr>
            <a:r>
              <a:rPr lang="en-US" sz="16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Fire/Water/Lightning/Wind</a:t>
            </a:r>
            <a:endParaRPr sz="16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30200" lvl="1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Char char="-"/>
            </a:pPr>
            <a:r>
              <a:rPr lang="en-US" sz="16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True Damage</a:t>
            </a:r>
            <a:endParaRPr sz="16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302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Char char="-"/>
            </a:pPr>
            <a:r>
              <a:rPr lang="en-US" sz="16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Size based on value of damage</a:t>
            </a:r>
            <a:endParaRPr sz="16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10" name="Google Shape;110;g3234dfbd770_82_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606375" y="456775"/>
            <a:ext cx="3784800" cy="18875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1" name="Google Shape;111;g3234dfbd770_82_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606375" y="2571750"/>
            <a:ext cx="3784800" cy="206179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g3234dfbd770_82_20"/>
          <p:cNvSpPr txBox="1"/>
          <p:nvPr>
            <p:ph idx="1" type="body"/>
          </p:nvPr>
        </p:nvSpPr>
        <p:spPr>
          <a:xfrm>
            <a:off x="315841" y="532299"/>
            <a:ext cx="6292800" cy="691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4000"/>
              <a:buNone/>
            </a:pPr>
            <a:r>
              <a:rPr lang="en-US">
                <a:solidFill>
                  <a:schemeClr val="lt1"/>
                </a:solidFill>
              </a:rPr>
              <a:t>Effects</a:t>
            </a:r>
            <a:endParaRPr>
              <a:solidFill>
                <a:schemeClr val="lt1"/>
              </a:solidFill>
            </a:endParaRPr>
          </a:p>
        </p:txBody>
      </p:sp>
      <p:sp>
        <p:nvSpPr>
          <p:cNvPr id="118" name="Google Shape;118;g3234dfbd770_82_20"/>
          <p:cNvSpPr txBox="1"/>
          <p:nvPr>
            <p:ph idx="1" type="body"/>
          </p:nvPr>
        </p:nvSpPr>
        <p:spPr>
          <a:xfrm>
            <a:off x="710224" y="1589500"/>
            <a:ext cx="4075500" cy="2927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 b="0" sz="14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rPr lang="en-US" sz="16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Residue</a:t>
            </a:r>
            <a:endParaRPr sz="16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30200" lvl="0" marL="457200" rtl="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Char char="-"/>
            </a:pPr>
            <a:r>
              <a:rPr lang="en-US" sz="16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Normal, Emission, Dynamic</a:t>
            </a:r>
            <a:endParaRPr sz="16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302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Char char="-"/>
            </a:pPr>
            <a:r>
              <a:rPr lang="en-US" sz="16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Trigger by overlapping check</a:t>
            </a:r>
            <a:endParaRPr sz="16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302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Char char="-"/>
            </a:pPr>
            <a:r>
              <a:rPr lang="en-US" sz="16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Size based on skill size</a:t>
            </a:r>
            <a:endParaRPr sz="16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302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Char char="-"/>
            </a:pPr>
            <a:r>
              <a:rPr lang="en-US" sz="16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Triggered skill size based on the Min Circle of two residues.</a:t>
            </a:r>
            <a:endParaRPr sz="16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19" name="Google Shape;119;g3234dfbd770_82_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009900" y="209288"/>
            <a:ext cx="2341375" cy="16046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20" name="Google Shape;120;g3234dfbd770_82_2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928850" y="209288"/>
            <a:ext cx="2797448" cy="16046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21" name="Google Shape;121;g3234dfbd770_82_20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980550" y="2044025"/>
            <a:ext cx="3067050" cy="2362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g3234dfbd770_0_12"/>
          <p:cNvSpPr txBox="1"/>
          <p:nvPr>
            <p:ph idx="1" type="body"/>
          </p:nvPr>
        </p:nvSpPr>
        <p:spPr>
          <a:xfrm>
            <a:off x="315841" y="532299"/>
            <a:ext cx="6292800" cy="691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4000"/>
              <a:buNone/>
            </a:pPr>
            <a:r>
              <a:rPr lang="en-US">
                <a:solidFill>
                  <a:schemeClr val="lt1"/>
                </a:solidFill>
              </a:rPr>
              <a:t>DOTS</a:t>
            </a:r>
            <a:endParaRPr>
              <a:solidFill>
                <a:schemeClr val="lt1"/>
              </a:solidFill>
            </a:endParaRPr>
          </a:p>
        </p:txBody>
      </p:sp>
      <p:sp>
        <p:nvSpPr>
          <p:cNvPr id="128" name="Google Shape;128;g3234dfbd770_0_12"/>
          <p:cNvSpPr txBox="1"/>
          <p:nvPr>
            <p:ph idx="1" type="body"/>
          </p:nvPr>
        </p:nvSpPr>
        <p:spPr>
          <a:xfrm>
            <a:off x="592175" y="1209000"/>
            <a:ext cx="8473800" cy="3377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6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Shader</a:t>
            </a:r>
            <a:endParaRPr sz="16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17500" lvl="0" marL="457200" rtl="0" algn="l"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400"/>
              <a:buChar char="-"/>
            </a:pPr>
            <a:r>
              <a:rPr b="0" lang="en-US" sz="1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Shader for residue</a:t>
            </a:r>
            <a:endParaRPr b="0" sz="14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Char char="-"/>
            </a:pPr>
            <a:r>
              <a:rPr b="0" lang="en-US" sz="1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Also adjust skills’ and model’s shader to let it can work in Rukhanka Animation System in DOTS.</a:t>
            </a:r>
            <a:endParaRPr b="0" sz="14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sz="14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6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Animation</a:t>
            </a:r>
            <a:endParaRPr sz="16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30200" lvl="0" marL="457200" rtl="0" algn="l"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600"/>
              <a:buChar char="-"/>
            </a:pPr>
            <a:r>
              <a:rPr b="0" lang="en-US" sz="1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Player: State machine and its sub-state machine.                                                     Monster</a:t>
            </a:r>
            <a:endParaRPr b="0" sz="14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29" name="Google Shape;129;g3234dfbd770_0_1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853013" y="269013"/>
            <a:ext cx="3057525" cy="14001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30" name="Google Shape;130;g3234dfbd770_0_1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53175" y="3148300"/>
            <a:ext cx="3117516" cy="14001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31" name="Google Shape;131;g3234dfbd770_0_12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007825" y="3221275"/>
            <a:ext cx="2747900" cy="14623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32" name="Google Shape;132;g3234dfbd770_0_12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7199275" y="3187475"/>
            <a:ext cx="1521175" cy="15299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g322e7609c2d_0_43"/>
          <p:cNvSpPr txBox="1"/>
          <p:nvPr>
            <p:ph idx="1" type="body"/>
          </p:nvPr>
        </p:nvSpPr>
        <p:spPr>
          <a:xfrm>
            <a:off x="315841" y="532299"/>
            <a:ext cx="6292800" cy="691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4000"/>
              <a:buNone/>
            </a:pPr>
            <a:r>
              <a:rPr lang="en-US">
                <a:solidFill>
                  <a:schemeClr val="lt1"/>
                </a:solidFill>
              </a:rPr>
              <a:t>Controls</a:t>
            </a:r>
            <a:endParaRPr>
              <a:solidFill>
                <a:schemeClr val="lt1"/>
              </a:solidFill>
            </a:endParaRPr>
          </a:p>
        </p:txBody>
      </p:sp>
      <p:sp>
        <p:nvSpPr>
          <p:cNvPr id="139" name="Google Shape;139;g322e7609c2d_0_43"/>
          <p:cNvSpPr txBox="1"/>
          <p:nvPr>
            <p:ph idx="1" type="body"/>
          </p:nvPr>
        </p:nvSpPr>
        <p:spPr>
          <a:xfrm>
            <a:off x="315850" y="1209000"/>
            <a:ext cx="6760800" cy="691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-317500" lvl="0" marL="457200" rtl="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Char char="-"/>
            </a:pPr>
            <a:r>
              <a:rPr b="0" lang="en-US" sz="1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Skills are chosen by pressing </a:t>
            </a:r>
            <a:r>
              <a:rPr b="0" lang="en-US" sz="1400">
                <a:solidFill>
                  <a:srgbClr val="F4CCCC"/>
                </a:solidFill>
                <a:latin typeface="Arial"/>
                <a:ea typeface="Arial"/>
                <a:cs typeface="Arial"/>
                <a:sym typeface="Arial"/>
              </a:rPr>
              <a:t>QWERT</a:t>
            </a:r>
            <a:r>
              <a:rPr b="0" lang="en-US" sz="1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keys</a:t>
            </a:r>
            <a:endParaRPr b="0" sz="14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175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Char char="-"/>
            </a:pPr>
            <a:r>
              <a:rPr b="0" lang="en-US" sz="1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Movement is done with </a:t>
            </a:r>
            <a:r>
              <a:rPr b="0" lang="en-US" sz="1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right mouse click</a:t>
            </a:r>
            <a:endParaRPr b="0" sz="14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175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Char char="-"/>
            </a:pPr>
            <a:r>
              <a:rPr b="0" lang="en-US" sz="1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Casting is done with left mouse click if the skill is chosen</a:t>
            </a:r>
            <a:endParaRPr b="0" sz="14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 b="0" sz="14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40" name="Google Shape;140;g322e7609c2d_0_4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45850" y="2236050"/>
            <a:ext cx="3106800" cy="24010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1" name="Google Shape;141;g322e7609c2d_0_4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299332" y="2236050"/>
            <a:ext cx="2955643" cy="24010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6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g3234dfbd770_0_43"/>
          <p:cNvSpPr txBox="1"/>
          <p:nvPr>
            <p:ph idx="1" type="body"/>
          </p:nvPr>
        </p:nvSpPr>
        <p:spPr>
          <a:xfrm>
            <a:off x="315841" y="532299"/>
            <a:ext cx="6292800" cy="691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4000"/>
              <a:buNone/>
            </a:pPr>
            <a:r>
              <a:rPr lang="en-US">
                <a:solidFill>
                  <a:schemeClr val="lt1"/>
                </a:solidFill>
              </a:rPr>
              <a:t>Maps</a:t>
            </a:r>
            <a:endParaRPr>
              <a:solidFill>
                <a:schemeClr val="lt1"/>
              </a:solidFill>
            </a:endParaRPr>
          </a:p>
        </p:txBody>
      </p:sp>
      <p:sp>
        <p:nvSpPr>
          <p:cNvPr id="148" name="Google Shape;148;g3234dfbd770_0_43"/>
          <p:cNvSpPr txBox="1"/>
          <p:nvPr>
            <p:ph idx="1" type="body"/>
          </p:nvPr>
        </p:nvSpPr>
        <p:spPr>
          <a:xfrm>
            <a:off x="592171" y="1209000"/>
            <a:ext cx="3357900" cy="691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-317500" lvl="0" marL="457200" rtl="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Char char="-"/>
            </a:pPr>
            <a:r>
              <a:rPr b="0" lang="en-US" sz="1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3 different locations, each reflect the enemies player fights</a:t>
            </a:r>
            <a:endParaRPr b="0" sz="14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49" name="Google Shape;149;g3234dfbd770_0_4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529620" y="2939730"/>
            <a:ext cx="4104080" cy="2064195"/>
          </a:xfrm>
          <a:prstGeom prst="rect">
            <a:avLst/>
          </a:prstGeom>
          <a:noFill/>
          <a:ln>
            <a:noFill/>
          </a:ln>
        </p:spPr>
      </p:pic>
      <p:pic>
        <p:nvPicPr>
          <p:cNvPr id="150" name="Google Shape;150;g3234dfbd770_0_4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19088" y="2356978"/>
            <a:ext cx="4104076" cy="2064198"/>
          </a:xfrm>
          <a:prstGeom prst="rect">
            <a:avLst/>
          </a:prstGeom>
          <a:noFill/>
          <a:ln>
            <a:noFill/>
          </a:ln>
        </p:spPr>
      </p:pic>
      <p:pic>
        <p:nvPicPr>
          <p:cNvPr id="151" name="Google Shape;151;g3234dfbd770_0_4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529597" y="453750"/>
            <a:ext cx="4104125" cy="206419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6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g322e7609c2d_0_48"/>
          <p:cNvSpPr txBox="1"/>
          <p:nvPr>
            <p:ph idx="1" type="body"/>
          </p:nvPr>
        </p:nvSpPr>
        <p:spPr>
          <a:xfrm>
            <a:off x="315841" y="532299"/>
            <a:ext cx="6292800" cy="691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4000"/>
              <a:buNone/>
            </a:pPr>
            <a:r>
              <a:rPr lang="en-US">
                <a:solidFill>
                  <a:schemeClr val="lt1"/>
                </a:solidFill>
              </a:rPr>
              <a:t>UI</a:t>
            </a:r>
            <a:endParaRPr>
              <a:solidFill>
                <a:schemeClr val="lt1"/>
              </a:solidFill>
            </a:endParaRPr>
          </a:p>
        </p:txBody>
      </p:sp>
      <p:sp>
        <p:nvSpPr>
          <p:cNvPr id="158" name="Google Shape;158;g322e7609c2d_0_48"/>
          <p:cNvSpPr txBox="1"/>
          <p:nvPr>
            <p:ph idx="1" type="body"/>
          </p:nvPr>
        </p:nvSpPr>
        <p:spPr>
          <a:xfrm>
            <a:off x="592172" y="1209000"/>
            <a:ext cx="3979800" cy="691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-317500" lvl="0" marL="457200" rtl="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Char char="-"/>
            </a:pPr>
            <a:r>
              <a:rPr b="0" lang="en-US" sz="1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Deck displays </a:t>
            </a:r>
            <a:r>
              <a:rPr b="0" lang="en-US" sz="1400">
                <a:solidFill>
                  <a:srgbClr val="F9CB9C"/>
                </a:solidFill>
                <a:latin typeface="Arial"/>
                <a:ea typeface="Arial"/>
                <a:cs typeface="Arial"/>
                <a:sym typeface="Arial"/>
              </a:rPr>
              <a:t>mana</a:t>
            </a:r>
            <a:r>
              <a:rPr b="0" lang="en-US" sz="1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generation</a:t>
            </a:r>
            <a:endParaRPr b="0" sz="14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175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Char char="-"/>
            </a:pPr>
            <a:r>
              <a:rPr b="0" lang="en-US" sz="1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Top shows current </a:t>
            </a:r>
            <a:r>
              <a:rPr b="0" lang="en-US" sz="1400">
                <a:solidFill>
                  <a:srgbClr val="F9CB9C"/>
                </a:solidFill>
                <a:latin typeface="Arial"/>
                <a:ea typeface="Arial"/>
                <a:cs typeface="Arial"/>
                <a:sym typeface="Arial"/>
              </a:rPr>
              <a:t>PPM</a:t>
            </a:r>
            <a:r>
              <a:rPr b="0" lang="en-US" sz="1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levels</a:t>
            </a:r>
            <a:endParaRPr b="0" sz="14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59" name="Google Shape;159;g322e7609c2d_0_4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987613" y="1900200"/>
            <a:ext cx="5168774" cy="2906925"/>
          </a:xfrm>
          <a:prstGeom prst="rect">
            <a:avLst/>
          </a:prstGeom>
          <a:noFill/>
          <a:ln>
            <a:noFill/>
          </a:ln>
        </p:spPr>
      </p:pic>
      <p:sp>
        <p:nvSpPr>
          <p:cNvPr id="160" name="Google Shape;160;g322e7609c2d_0_48"/>
          <p:cNvSpPr txBox="1"/>
          <p:nvPr>
            <p:ph idx="1" type="body"/>
          </p:nvPr>
        </p:nvSpPr>
        <p:spPr>
          <a:xfrm>
            <a:off x="4571972" y="1208988"/>
            <a:ext cx="3979800" cy="691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-317500" lvl="0" marL="457200" rtl="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Char char="-"/>
            </a:pPr>
            <a:r>
              <a:rPr b="0" lang="en-US" sz="1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Cards can be selected with </a:t>
            </a:r>
            <a:r>
              <a:rPr b="0" lang="en-US" sz="1400">
                <a:solidFill>
                  <a:srgbClr val="EA9999"/>
                </a:solidFill>
                <a:latin typeface="Arial"/>
                <a:ea typeface="Arial"/>
                <a:cs typeface="Arial"/>
                <a:sym typeface="Arial"/>
              </a:rPr>
              <a:t>QWER</a:t>
            </a:r>
            <a:endParaRPr b="0" sz="1400">
              <a:solidFill>
                <a:srgbClr val="EA9999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175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Char char="-"/>
            </a:pPr>
            <a:r>
              <a:rPr b="0" lang="en-US" sz="1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Trigger card with </a:t>
            </a:r>
            <a:r>
              <a:rPr b="0" lang="en-US" sz="1400">
                <a:solidFill>
                  <a:srgbClr val="EA9999"/>
                </a:solidFill>
                <a:latin typeface="Arial"/>
                <a:ea typeface="Arial"/>
                <a:cs typeface="Arial"/>
                <a:sym typeface="Arial"/>
              </a:rPr>
              <a:t>T</a:t>
            </a:r>
            <a:endParaRPr b="0" sz="1400">
              <a:solidFill>
                <a:srgbClr val="EA9999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Office 테마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테마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2014-02-18T09:33:50Z</dcterms:created>
  <dc:creator>pello5</dc:creator>
</cp:coreProperties>
</file>