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Tahom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GoogleSlidesCustomDataVersion2">
      <go:slidesCustomData xmlns:go="http://customooxmlschemas.google.com/" r:id="rId20" roundtripDataSignature="AMtx7mi/aHd/jorELZPryU2pL082y9QL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58"/>
        <p:guide pos="56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Tahoma-bold.fntdata"/><Relationship Id="rId6" Type="http://schemas.openxmlformats.org/officeDocument/2006/relationships/slide" Target="slides/slide1.xml"/><Relationship Id="rId18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a46a709c36_2_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a46a709c36_2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2a46a709c36_2_6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a46a709c36_1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a46a709c36_1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2a46a709c36_1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a46a709c36_0_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a46a709c3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2a46a709c36_0_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a46a709c36_0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a46a709c36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2a46a709c36_0_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46a709c36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a46a709c3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2a46a709c36_0_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a46a709c36_2_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a46a709c36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2a46a709c36_2_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a46a709c3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a46a709c3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a46a709c36_0_4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a46a709c36_0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a46a709c3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2a46a709c36_0_5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a46a709c36_1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a46a709c36_1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a46a709c36_10_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및 내용">
  <p:cSld name="제목 및 내용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867843" y="1334242"/>
            <a:ext cx="5936406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1" i="0" sz="5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2" type="body"/>
          </p:nvPr>
        </p:nvSpPr>
        <p:spPr>
          <a:xfrm>
            <a:off x="867843" y="307136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4" name="Google Shape;14;p11"/>
          <p:cNvSpPr/>
          <p:nvPr/>
        </p:nvSpPr>
        <p:spPr>
          <a:xfrm>
            <a:off x="2611204" y="1588"/>
            <a:ext cx="5892549" cy="5136942"/>
          </a:xfrm>
          <a:custGeom>
            <a:rect b="b" l="l" r="r" t="t"/>
            <a:pathLst>
              <a:path extrusionOk="0" h="4317" w="4952">
                <a:moveTo>
                  <a:pt x="0" y="4317"/>
                </a:moveTo>
                <a:lnTo>
                  <a:pt x="0" y="4317"/>
                </a:lnTo>
                <a:lnTo>
                  <a:pt x="17" y="4307"/>
                </a:lnTo>
                <a:lnTo>
                  <a:pt x="65" y="4276"/>
                </a:lnTo>
                <a:lnTo>
                  <a:pt x="141" y="4229"/>
                </a:lnTo>
                <a:lnTo>
                  <a:pt x="243" y="4169"/>
                </a:lnTo>
                <a:lnTo>
                  <a:pt x="303" y="4134"/>
                </a:lnTo>
                <a:lnTo>
                  <a:pt x="367" y="4098"/>
                </a:lnTo>
                <a:lnTo>
                  <a:pt x="438" y="4060"/>
                </a:lnTo>
                <a:lnTo>
                  <a:pt x="512" y="4020"/>
                </a:lnTo>
                <a:lnTo>
                  <a:pt x="591" y="3980"/>
                </a:lnTo>
                <a:lnTo>
                  <a:pt x="674" y="3939"/>
                </a:lnTo>
                <a:lnTo>
                  <a:pt x="760" y="3897"/>
                </a:lnTo>
                <a:lnTo>
                  <a:pt x="850" y="3856"/>
                </a:lnTo>
                <a:lnTo>
                  <a:pt x="943" y="3815"/>
                </a:lnTo>
                <a:lnTo>
                  <a:pt x="1038" y="3775"/>
                </a:lnTo>
                <a:lnTo>
                  <a:pt x="1135" y="3736"/>
                </a:lnTo>
                <a:lnTo>
                  <a:pt x="1234" y="3700"/>
                </a:lnTo>
                <a:lnTo>
                  <a:pt x="1285" y="3682"/>
                </a:lnTo>
                <a:lnTo>
                  <a:pt x="1335" y="3664"/>
                </a:lnTo>
                <a:lnTo>
                  <a:pt x="1386" y="3648"/>
                </a:lnTo>
                <a:lnTo>
                  <a:pt x="1437" y="3632"/>
                </a:lnTo>
                <a:lnTo>
                  <a:pt x="1488" y="3617"/>
                </a:lnTo>
                <a:lnTo>
                  <a:pt x="1539" y="3603"/>
                </a:lnTo>
                <a:lnTo>
                  <a:pt x="1590" y="3590"/>
                </a:lnTo>
                <a:lnTo>
                  <a:pt x="1643" y="3577"/>
                </a:lnTo>
                <a:lnTo>
                  <a:pt x="1694" y="3565"/>
                </a:lnTo>
                <a:lnTo>
                  <a:pt x="1746" y="3554"/>
                </a:lnTo>
                <a:lnTo>
                  <a:pt x="1797" y="3544"/>
                </a:lnTo>
                <a:lnTo>
                  <a:pt x="1849" y="3535"/>
                </a:lnTo>
                <a:lnTo>
                  <a:pt x="1900" y="3528"/>
                </a:lnTo>
                <a:lnTo>
                  <a:pt x="1951" y="3521"/>
                </a:lnTo>
                <a:lnTo>
                  <a:pt x="2002" y="3516"/>
                </a:lnTo>
                <a:lnTo>
                  <a:pt x="2052" y="3512"/>
                </a:lnTo>
                <a:lnTo>
                  <a:pt x="2102" y="3509"/>
                </a:lnTo>
                <a:lnTo>
                  <a:pt x="2152" y="3508"/>
                </a:lnTo>
                <a:lnTo>
                  <a:pt x="2202" y="3508"/>
                </a:lnTo>
                <a:lnTo>
                  <a:pt x="2250" y="3509"/>
                </a:lnTo>
                <a:lnTo>
                  <a:pt x="2298" y="3512"/>
                </a:lnTo>
                <a:lnTo>
                  <a:pt x="2347" y="3516"/>
                </a:lnTo>
                <a:lnTo>
                  <a:pt x="2394" y="3522"/>
                </a:lnTo>
                <a:lnTo>
                  <a:pt x="2441" y="3530"/>
                </a:lnTo>
                <a:lnTo>
                  <a:pt x="2441" y="3530"/>
                </a:lnTo>
                <a:lnTo>
                  <a:pt x="2454" y="3533"/>
                </a:lnTo>
                <a:lnTo>
                  <a:pt x="2467" y="3538"/>
                </a:lnTo>
                <a:lnTo>
                  <a:pt x="2484" y="3544"/>
                </a:lnTo>
                <a:lnTo>
                  <a:pt x="2501" y="3552"/>
                </a:lnTo>
                <a:lnTo>
                  <a:pt x="2519" y="3562"/>
                </a:lnTo>
                <a:lnTo>
                  <a:pt x="2527" y="3568"/>
                </a:lnTo>
                <a:lnTo>
                  <a:pt x="2534" y="3574"/>
                </a:lnTo>
                <a:lnTo>
                  <a:pt x="2542" y="3581"/>
                </a:lnTo>
                <a:lnTo>
                  <a:pt x="2548" y="3588"/>
                </a:lnTo>
                <a:lnTo>
                  <a:pt x="2553" y="3596"/>
                </a:lnTo>
                <a:lnTo>
                  <a:pt x="2556" y="3605"/>
                </a:lnTo>
                <a:lnTo>
                  <a:pt x="2558" y="3614"/>
                </a:lnTo>
                <a:lnTo>
                  <a:pt x="2558" y="3623"/>
                </a:lnTo>
                <a:lnTo>
                  <a:pt x="2556" y="3634"/>
                </a:lnTo>
                <a:lnTo>
                  <a:pt x="2552" y="3644"/>
                </a:lnTo>
                <a:lnTo>
                  <a:pt x="2545" y="3656"/>
                </a:lnTo>
                <a:lnTo>
                  <a:pt x="2537" y="3668"/>
                </a:lnTo>
                <a:lnTo>
                  <a:pt x="2524" y="3681"/>
                </a:lnTo>
                <a:lnTo>
                  <a:pt x="2510" y="3695"/>
                </a:lnTo>
                <a:lnTo>
                  <a:pt x="2492" y="3708"/>
                </a:lnTo>
                <a:lnTo>
                  <a:pt x="2472" y="3723"/>
                </a:lnTo>
                <a:lnTo>
                  <a:pt x="2448" y="3738"/>
                </a:lnTo>
                <a:lnTo>
                  <a:pt x="2420" y="3754"/>
                </a:lnTo>
                <a:lnTo>
                  <a:pt x="2387" y="3771"/>
                </a:lnTo>
                <a:lnTo>
                  <a:pt x="2352" y="3788"/>
                </a:lnTo>
                <a:lnTo>
                  <a:pt x="2352" y="3788"/>
                </a:lnTo>
                <a:lnTo>
                  <a:pt x="2325" y="3799"/>
                </a:lnTo>
                <a:lnTo>
                  <a:pt x="2294" y="3810"/>
                </a:lnTo>
                <a:lnTo>
                  <a:pt x="2255" y="3823"/>
                </a:lnTo>
                <a:lnTo>
                  <a:pt x="2209" y="3837"/>
                </a:lnTo>
                <a:lnTo>
                  <a:pt x="2157" y="3851"/>
                </a:lnTo>
                <a:lnTo>
                  <a:pt x="2103" y="3864"/>
                </a:lnTo>
                <a:lnTo>
                  <a:pt x="2076" y="3870"/>
                </a:lnTo>
                <a:lnTo>
                  <a:pt x="2047" y="3874"/>
                </a:lnTo>
                <a:lnTo>
                  <a:pt x="2020" y="3878"/>
                </a:lnTo>
                <a:lnTo>
                  <a:pt x="1993" y="3881"/>
                </a:lnTo>
                <a:lnTo>
                  <a:pt x="1966" y="3883"/>
                </a:lnTo>
                <a:lnTo>
                  <a:pt x="1940" y="3883"/>
                </a:lnTo>
                <a:lnTo>
                  <a:pt x="1916" y="3882"/>
                </a:lnTo>
                <a:lnTo>
                  <a:pt x="1893" y="3879"/>
                </a:lnTo>
                <a:lnTo>
                  <a:pt x="1871" y="3875"/>
                </a:lnTo>
                <a:lnTo>
                  <a:pt x="1861" y="3872"/>
                </a:lnTo>
                <a:lnTo>
                  <a:pt x="1852" y="3868"/>
                </a:lnTo>
                <a:lnTo>
                  <a:pt x="1843" y="3864"/>
                </a:lnTo>
                <a:lnTo>
                  <a:pt x="1835" y="3860"/>
                </a:lnTo>
                <a:lnTo>
                  <a:pt x="1826" y="3855"/>
                </a:lnTo>
                <a:lnTo>
                  <a:pt x="1819" y="3849"/>
                </a:lnTo>
                <a:lnTo>
                  <a:pt x="1812" y="3843"/>
                </a:lnTo>
                <a:lnTo>
                  <a:pt x="1806" y="3836"/>
                </a:lnTo>
                <a:lnTo>
                  <a:pt x="1801" y="3828"/>
                </a:lnTo>
                <a:lnTo>
                  <a:pt x="1797" y="3820"/>
                </a:lnTo>
                <a:lnTo>
                  <a:pt x="1793" y="3811"/>
                </a:lnTo>
                <a:lnTo>
                  <a:pt x="1790" y="3802"/>
                </a:lnTo>
                <a:lnTo>
                  <a:pt x="1788" y="3790"/>
                </a:lnTo>
                <a:lnTo>
                  <a:pt x="1787" y="3779"/>
                </a:lnTo>
                <a:lnTo>
                  <a:pt x="1786" y="3768"/>
                </a:lnTo>
                <a:lnTo>
                  <a:pt x="1787" y="3755"/>
                </a:lnTo>
                <a:lnTo>
                  <a:pt x="1788" y="3742"/>
                </a:lnTo>
                <a:lnTo>
                  <a:pt x="1791" y="3728"/>
                </a:lnTo>
                <a:lnTo>
                  <a:pt x="1791" y="3728"/>
                </a:lnTo>
                <a:lnTo>
                  <a:pt x="1792" y="3724"/>
                </a:lnTo>
                <a:lnTo>
                  <a:pt x="1796" y="3713"/>
                </a:lnTo>
                <a:lnTo>
                  <a:pt x="1805" y="3695"/>
                </a:lnTo>
                <a:lnTo>
                  <a:pt x="1811" y="3685"/>
                </a:lnTo>
                <a:lnTo>
                  <a:pt x="1818" y="3672"/>
                </a:lnTo>
                <a:lnTo>
                  <a:pt x="1827" y="3659"/>
                </a:lnTo>
                <a:lnTo>
                  <a:pt x="1838" y="3645"/>
                </a:lnTo>
                <a:lnTo>
                  <a:pt x="1850" y="3630"/>
                </a:lnTo>
                <a:lnTo>
                  <a:pt x="1864" y="3614"/>
                </a:lnTo>
                <a:lnTo>
                  <a:pt x="1880" y="3598"/>
                </a:lnTo>
                <a:lnTo>
                  <a:pt x="1898" y="3582"/>
                </a:lnTo>
                <a:lnTo>
                  <a:pt x="1918" y="3565"/>
                </a:lnTo>
                <a:lnTo>
                  <a:pt x="1941" y="3547"/>
                </a:lnTo>
                <a:lnTo>
                  <a:pt x="1966" y="3530"/>
                </a:lnTo>
                <a:lnTo>
                  <a:pt x="1994" y="3513"/>
                </a:lnTo>
                <a:lnTo>
                  <a:pt x="2024" y="3496"/>
                </a:lnTo>
                <a:lnTo>
                  <a:pt x="2057" y="3480"/>
                </a:lnTo>
                <a:lnTo>
                  <a:pt x="2094" y="3463"/>
                </a:lnTo>
                <a:lnTo>
                  <a:pt x="2133" y="3448"/>
                </a:lnTo>
                <a:lnTo>
                  <a:pt x="2175" y="3432"/>
                </a:lnTo>
                <a:lnTo>
                  <a:pt x="2222" y="3418"/>
                </a:lnTo>
                <a:lnTo>
                  <a:pt x="2271" y="3405"/>
                </a:lnTo>
                <a:lnTo>
                  <a:pt x="2324" y="3393"/>
                </a:lnTo>
                <a:lnTo>
                  <a:pt x="2380" y="3382"/>
                </a:lnTo>
                <a:lnTo>
                  <a:pt x="2441" y="3372"/>
                </a:lnTo>
                <a:lnTo>
                  <a:pt x="2505" y="3364"/>
                </a:lnTo>
                <a:lnTo>
                  <a:pt x="2574" y="3357"/>
                </a:lnTo>
                <a:lnTo>
                  <a:pt x="2646" y="3352"/>
                </a:lnTo>
                <a:lnTo>
                  <a:pt x="2723" y="3349"/>
                </a:lnTo>
                <a:lnTo>
                  <a:pt x="2723" y="3349"/>
                </a:lnTo>
                <a:lnTo>
                  <a:pt x="2796" y="3351"/>
                </a:lnTo>
                <a:lnTo>
                  <a:pt x="2879" y="3352"/>
                </a:lnTo>
                <a:lnTo>
                  <a:pt x="2988" y="3352"/>
                </a:lnTo>
                <a:lnTo>
                  <a:pt x="3119" y="3350"/>
                </a:lnTo>
                <a:lnTo>
                  <a:pt x="3192" y="3348"/>
                </a:lnTo>
                <a:lnTo>
                  <a:pt x="3268" y="3346"/>
                </a:lnTo>
                <a:lnTo>
                  <a:pt x="3346" y="3342"/>
                </a:lnTo>
                <a:lnTo>
                  <a:pt x="3427" y="3338"/>
                </a:lnTo>
                <a:lnTo>
                  <a:pt x="3511" y="3332"/>
                </a:lnTo>
                <a:lnTo>
                  <a:pt x="3595" y="3324"/>
                </a:lnTo>
                <a:lnTo>
                  <a:pt x="3681" y="3316"/>
                </a:lnTo>
                <a:lnTo>
                  <a:pt x="3767" y="3306"/>
                </a:lnTo>
                <a:lnTo>
                  <a:pt x="3853" y="3295"/>
                </a:lnTo>
                <a:lnTo>
                  <a:pt x="3937" y="3282"/>
                </a:lnTo>
                <a:lnTo>
                  <a:pt x="4021" y="3268"/>
                </a:lnTo>
                <a:lnTo>
                  <a:pt x="4103" y="3252"/>
                </a:lnTo>
                <a:lnTo>
                  <a:pt x="4143" y="3243"/>
                </a:lnTo>
                <a:lnTo>
                  <a:pt x="4182" y="3233"/>
                </a:lnTo>
                <a:lnTo>
                  <a:pt x="4221" y="3223"/>
                </a:lnTo>
                <a:lnTo>
                  <a:pt x="4258" y="3213"/>
                </a:lnTo>
                <a:lnTo>
                  <a:pt x="4295" y="3201"/>
                </a:lnTo>
                <a:lnTo>
                  <a:pt x="4331" y="3190"/>
                </a:lnTo>
                <a:lnTo>
                  <a:pt x="4366" y="3177"/>
                </a:lnTo>
                <a:lnTo>
                  <a:pt x="4399" y="3165"/>
                </a:lnTo>
                <a:lnTo>
                  <a:pt x="4432" y="3152"/>
                </a:lnTo>
                <a:lnTo>
                  <a:pt x="4463" y="3138"/>
                </a:lnTo>
                <a:lnTo>
                  <a:pt x="4493" y="3123"/>
                </a:lnTo>
                <a:lnTo>
                  <a:pt x="4521" y="3108"/>
                </a:lnTo>
                <a:lnTo>
                  <a:pt x="4549" y="3091"/>
                </a:lnTo>
                <a:lnTo>
                  <a:pt x="4574" y="3075"/>
                </a:lnTo>
                <a:lnTo>
                  <a:pt x="4598" y="3058"/>
                </a:lnTo>
                <a:lnTo>
                  <a:pt x="4620" y="3040"/>
                </a:lnTo>
                <a:lnTo>
                  <a:pt x="4641" y="3022"/>
                </a:lnTo>
                <a:lnTo>
                  <a:pt x="4660" y="3003"/>
                </a:lnTo>
                <a:lnTo>
                  <a:pt x="4677" y="2983"/>
                </a:lnTo>
                <a:lnTo>
                  <a:pt x="4692" y="2961"/>
                </a:lnTo>
                <a:lnTo>
                  <a:pt x="4692" y="2961"/>
                </a:lnTo>
                <a:lnTo>
                  <a:pt x="4696" y="2956"/>
                </a:lnTo>
                <a:lnTo>
                  <a:pt x="4707" y="2940"/>
                </a:lnTo>
                <a:lnTo>
                  <a:pt x="4723" y="2914"/>
                </a:lnTo>
                <a:lnTo>
                  <a:pt x="4742" y="2879"/>
                </a:lnTo>
                <a:lnTo>
                  <a:pt x="4753" y="2857"/>
                </a:lnTo>
                <a:lnTo>
                  <a:pt x="4764" y="2833"/>
                </a:lnTo>
                <a:lnTo>
                  <a:pt x="4775" y="2808"/>
                </a:lnTo>
                <a:lnTo>
                  <a:pt x="4786" y="2780"/>
                </a:lnTo>
                <a:lnTo>
                  <a:pt x="4797" y="2751"/>
                </a:lnTo>
                <a:lnTo>
                  <a:pt x="4807" y="2719"/>
                </a:lnTo>
                <a:lnTo>
                  <a:pt x="4816" y="2686"/>
                </a:lnTo>
                <a:lnTo>
                  <a:pt x="4825" y="2650"/>
                </a:lnTo>
                <a:lnTo>
                  <a:pt x="4832" y="2613"/>
                </a:lnTo>
                <a:lnTo>
                  <a:pt x="4838" y="2574"/>
                </a:lnTo>
                <a:lnTo>
                  <a:pt x="4842" y="2534"/>
                </a:lnTo>
                <a:lnTo>
                  <a:pt x="4844" y="2492"/>
                </a:lnTo>
                <a:lnTo>
                  <a:pt x="4845" y="2448"/>
                </a:lnTo>
                <a:lnTo>
                  <a:pt x="4843" y="2404"/>
                </a:lnTo>
                <a:lnTo>
                  <a:pt x="4840" y="2357"/>
                </a:lnTo>
                <a:lnTo>
                  <a:pt x="4837" y="2333"/>
                </a:lnTo>
                <a:lnTo>
                  <a:pt x="4833" y="2310"/>
                </a:lnTo>
                <a:lnTo>
                  <a:pt x="4829" y="2286"/>
                </a:lnTo>
                <a:lnTo>
                  <a:pt x="4824" y="2260"/>
                </a:lnTo>
                <a:lnTo>
                  <a:pt x="4818" y="2235"/>
                </a:lnTo>
                <a:lnTo>
                  <a:pt x="4812" y="2211"/>
                </a:lnTo>
                <a:lnTo>
                  <a:pt x="4804" y="2185"/>
                </a:lnTo>
                <a:lnTo>
                  <a:pt x="4796" y="2160"/>
                </a:lnTo>
                <a:lnTo>
                  <a:pt x="4787" y="2133"/>
                </a:lnTo>
                <a:lnTo>
                  <a:pt x="4778" y="2107"/>
                </a:lnTo>
                <a:lnTo>
                  <a:pt x="4766" y="2081"/>
                </a:lnTo>
                <a:lnTo>
                  <a:pt x="4754" y="2054"/>
                </a:lnTo>
                <a:lnTo>
                  <a:pt x="4742" y="2026"/>
                </a:lnTo>
                <a:lnTo>
                  <a:pt x="4728" y="1999"/>
                </a:lnTo>
                <a:lnTo>
                  <a:pt x="4714" y="1972"/>
                </a:lnTo>
                <a:lnTo>
                  <a:pt x="4698" y="1944"/>
                </a:lnTo>
                <a:lnTo>
                  <a:pt x="4682" y="1916"/>
                </a:lnTo>
                <a:lnTo>
                  <a:pt x="4664" y="1888"/>
                </a:lnTo>
                <a:lnTo>
                  <a:pt x="4664" y="1888"/>
                </a:lnTo>
                <a:lnTo>
                  <a:pt x="4655" y="1877"/>
                </a:lnTo>
                <a:lnTo>
                  <a:pt x="4631" y="1847"/>
                </a:lnTo>
                <a:lnTo>
                  <a:pt x="4597" y="1798"/>
                </a:lnTo>
                <a:lnTo>
                  <a:pt x="4576" y="1768"/>
                </a:lnTo>
                <a:lnTo>
                  <a:pt x="4554" y="1735"/>
                </a:lnTo>
                <a:lnTo>
                  <a:pt x="4530" y="1698"/>
                </a:lnTo>
                <a:lnTo>
                  <a:pt x="4506" y="1657"/>
                </a:lnTo>
                <a:lnTo>
                  <a:pt x="4482" y="1614"/>
                </a:lnTo>
                <a:lnTo>
                  <a:pt x="4457" y="1568"/>
                </a:lnTo>
                <a:lnTo>
                  <a:pt x="4433" y="1521"/>
                </a:lnTo>
                <a:lnTo>
                  <a:pt x="4409" y="1471"/>
                </a:lnTo>
                <a:lnTo>
                  <a:pt x="4388" y="1419"/>
                </a:lnTo>
                <a:lnTo>
                  <a:pt x="4368" y="1366"/>
                </a:lnTo>
                <a:lnTo>
                  <a:pt x="4358" y="1338"/>
                </a:lnTo>
                <a:lnTo>
                  <a:pt x="4350" y="1311"/>
                </a:lnTo>
                <a:lnTo>
                  <a:pt x="4342" y="1284"/>
                </a:lnTo>
                <a:lnTo>
                  <a:pt x="4334" y="1256"/>
                </a:lnTo>
                <a:lnTo>
                  <a:pt x="4328" y="1228"/>
                </a:lnTo>
                <a:lnTo>
                  <a:pt x="4322" y="1199"/>
                </a:lnTo>
                <a:lnTo>
                  <a:pt x="4317" y="1171"/>
                </a:lnTo>
                <a:lnTo>
                  <a:pt x="4313" y="1143"/>
                </a:lnTo>
                <a:lnTo>
                  <a:pt x="4310" y="1115"/>
                </a:lnTo>
                <a:lnTo>
                  <a:pt x="4307" y="1086"/>
                </a:lnTo>
                <a:lnTo>
                  <a:pt x="4306" y="1058"/>
                </a:lnTo>
                <a:lnTo>
                  <a:pt x="4306" y="1030"/>
                </a:lnTo>
                <a:lnTo>
                  <a:pt x="4308" y="1002"/>
                </a:lnTo>
                <a:lnTo>
                  <a:pt x="4310" y="973"/>
                </a:lnTo>
                <a:lnTo>
                  <a:pt x="4314" y="946"/>
                </a:lnTo>
                <a:lnTo>
                  <a:pt x="4318" y="918"/>
                </a:lnTo>
                <a:lnTo>
                  <a:pt x="4325" y="891"/>
                </a:lnTo>
                <a:lnTo>
                  <a:pt x="4332" y="863"/>
                </a:lnTo>
                <a:lnTo>
                  <a:pt x="4342" y="836"/>
                </a:lnTo>
                <a:lnTo>
                  <a:pt x="4352" y="810"/>
                </a:lnTo>
                <a:lnTo>
                  <a:pt x="4364" y="784"/>
                </a:lnTo>
                <a:lnTo>
                  <a:pt x="4378" y="757"/>
                </a:lnTo>
                <a:lnTo>
                  <a:pt x="4394" y="732"/>
                </a:lnTo>
                <a:lnTo>
                  <a:pt x="4411" y="707"/>
                </a:lnTo>
                <a:lnTo>
                  <a:pt x="4431" y="683"/>
                </a:lnTo>
                <a:lnTo>
                  <a:pt x="4452" y="659"/>
                </a:lnTo>
                <a:lnTo>
                  <a:pt x="4475" y="635"/>
                </a:lnTo>
                <a:lnTo>
                  <a:pt x="4499" y="613"/>
                </a:lnTo>
                <a:lnTo>
                  <a:pt x="4526" y="591"/>
                </a:lnTo>
                <a:lnTo>
                  <a:pt x="4555" y="569"/>
                </a:lnTo>
                <a:lnTo>
                  <a:pt x="4586" y="549"/>
                </a:lnTo>
                <a:lnTo>
                  <a:pt x="4619" y="529"/>
                </a:lnTo>
                <a:lnTo>
                  <a:pt x="4619" y="529"/>
                </a:lnTo>
                <a:lnTo>
                  <a:pt x="4634" y="520"/>
                </a:lnTo>
                <a:lnTo>
                  <a:pt x="4652" y="513"/>
                </a:lnTo>
                <a:lnTo>
                  <a:pt x="4675" y="504"/>
                </a:lnTo>
                <a:lnTo>
                  <a:pt x="4702" y="496"/>
                </a:lnTo>
                <a:lnTo>
                  <a:pt x="4716" y="492"/>
                </a:lnTo>
                <a:lnTo>
                  <a:pt x="4731" y="489"/>
                </a:lnTo>
                <a:lnTo>
                  <a:pt x="4747" y="486"/>
                </a:lnTo>
                <a:lnTo>
                  <a:pt x="4762" y="484"/>
                </a:lnTo>
                <a:lnTo>
                  <a:pt x="4779" y="483"/>
                </a:lnTo>
                <a:lnTo>
                  <a:pt x="4796" y="483"/>
                </a:lnTo>
                <a:lnTo>
                  <a:pt x="4811" y="485"/>
                </a:lnTo>
                <a:lnTo>
                  <a:pt x="4827" y="488"/>
                </a:lnTo>
                <a:lnTo>
                  <a:pt x="4843" y="492"/>
                </a:lnTo>
                <a:lnTo>
                  <a:pt x="4858" y="499"/>
                </a:lnTo>
                <a:lnTo>
                  <a:pt x="4872" y="507"/>
                </a:lnTo>
                <a:lnTo>
                  <a:pt x="4885" y="517"/>
                </a:lnTo>
                <a:lnTo>
                  <a:pt x="4899" y="530"/>
                </a:lnTo>
                <a:lnTo>
                  <a:pt x="4911" y="544"/>
                </a:lnTo>
                <a:lnTo>
                  <a:pt x="4916" y="552"/>
                </a:lnTo>
                <a:lnTo>
                  <a:pt x="4921" y="561"/>
                </a:lnTo>
                <a:lnTo>
                  <a:pt x="4926" y="571"/>
                </a:lnTo>
                <a:lnTo>
                  <a:pt x="4930" y="581"/>
                </a:lnTo>
                <a:lnTo>
                  <a:pt x="4938" y="603"/>
                </a:lnTo>
                <a:lnTo>
                  <a:pt x="4944" y="628"/>
                </a:lnTo>
                <a:lnTo>
                  <a:pt x="4948" y="657"/>
                </a:lnTo>
                <a:lnTo>
                  <a:pt x="4951" y="689"/>
                </a:lnTo>
                <a:lnTo>
                  <a:pt x="4952" y="724"/>
                </a:lnTo>
                <a:lnTo>
                  <a:pt x="4950" y="763"/>
                </a:lnTo>
                <a:lnTo>
                  <a:pt x="4950" y="763"/>
                </a:lnTo>
                <a:lnTo>
                  <a:pt x="4948" y="783"/>
                </a:lnTo>
                <a:lnTo>
                  <a:pt x="4946" y="802"/>
                </a:lnTo>
                <a:lnTo>
                  <a:pt x="4942" y="822"/>
                </a:lnTo>
                <a:lnTo>
                  <a:pt x="4938" y="840"/>
                </a:lnTo>
                <a:lnTo>
                  <a:pt x="4933" y="859"/>
                </a:lnTo>
                <a:lnTo>
                  <a:pt x="4928" y="878"/>
                </a:lnTo>
                <a:lnTo>
                  <a:pt x="4921" y="896"/>
                </a:lnTo>
                <a:lnTo>
                  <a:pt x="4914" y="913"/>
                </a:lnTo>
                <a:lnTo>
                  <a:pt x="4906" y="930"/>
                </a:lnTo>
                <a:lnTo>
                  <a:pt x="4898" y="946"/>
                </a:lnTo>
                <a:lnTo>
                  <a:pt x="4887" y="962"/>
                </a:lnTo>
                <a:lnTo>
                  <a:pt x="4877" y="978"/>
                </a:lnTo>
                <a:lnTo>
                  <a:pt x="4867" y="994"/>
                </a:lnTo>
                <a:lnTo>
                  <a:pt x="4856" y="1009"/>
                </a:lnTo>
                <a:lnTo>
                  <a:pt x="4844" y="1024"/>
                </a:lnTo>
                <a:lnTo>
                  <a:pt x="4832" y="1038"/>
                </a:lnTo>
                <a:lnTo>
                  <a:pt x="4819" y="1051"/>
                </a:lnTo>
                <a:lnTo>
                  <a:pt x="4806" y="1064"/>
                </a:lnTo>
                <a:lnTo>
                  <a:pt x="4792" y="1077"/>
                </a:lnTo>
                <a:lnTo>
                  <a:pt x="4778" y="1089"/>
                </a:lnTo>
                <a:lnTo>
                  <a:pt x="4762" y="1101"/>
                </a:lnTo>
                <a:lnTo>
                  <a:pt x="4747" y="1113"/>
                </a:lnTo>
                <a:lnTo>
                  <a:pt x="4731" y="1124"/>
                </a:lnTo>
                <a:lnTo>
                  <a:pt x="4715" y="1134"/>
                </a:lnTo>
                <a:lnTo>
                  <a:pt x="4699" y="1144"/>
                </a:lnTo>
                <a:lnTo>
                  <a:pt x="4682" y="1153"/>
                </a:lnTo>
                <a:lnTo>
                  <a:pt x="4664" y="1162"/>
                </a:lnTo>
                <a:lnTo>
                  <a:pt x="4646" y="1170"/>
                </a:lnTo>
                <a:lnTo>
                  <a:pt x="4610" y="1186"/>
                </a:lnTo>
                <a:lnTo>
                  <a:pt x="4573" y="1198"/>
                </a:lnTo>
                <a:lnTo>
                  <a:pt x="4533" y="1209"/>
                </a:lnTo>
                <a:lnTo>
                  <a:pt x="4494" y="1218"/>
                </a:lnTo>
                <a:lnTo>
                  <a:pt x="4454" y="1224"/>
                </a:lnTo>
                <a:lnTo>
                  <a:pt x="4413" y="1229"/>
                </a:lnTo>
                <a:lnTo>
                  <a:pt x="4372" y="1231"/>
                </a:lnTo>
                <a:lnTo>
                  <a:pt x="4352" y="1231"/>
                </a:lnTo>
                <a:lnTo>
                  <a:pt x="4331" y="1231"/>
                </a:lnTo>
                <a:lnTo>
                  <a:pt x="4311" y="1229"/>
                </a:lnTo>
                <a:lnTo>
                  <a:pt x="4289" y="1228"/>
                </a:lnTo>
                <a:lnTo>
                  <a:pt x="4269" y="1224"/>
                </a:lnTo>
                <a:lnTo>
                  <a:pt x="4248" y="1221"/>
                </a:lnTo>
                <a:lnTo>
                  <a:pt x="4228" y="1217"/>
                </a:lnTo>
                <a:lnTo>
                  <a:pt x="4207" y="1213"/>
                </a:lnTo>
                <a:lnTo>
                  <a:pt x="4186" y="1208"/>
                </a:lnTo>
                <a:lnTo>
                  <a:pt x="4166" y="1202"/>
                </a:lnTo>
                <a:lnTo>
                  <a:pt x="4146" y="1196"/>
                </a:lnTo>
                <a:lnTo>
                  <a:pt x="4126" y="1189"/>
                </a:lnTo>
                <a:lnTo>
                  <a:pt x="4106" y="1182"/>
                </a:lnTo>
                <a:lnTo>
                  <a:pt x="4087" y="1173"/>
                </a:lnTo>
                <a:lnTo>
                  <a:pt x="4066" y="1164"/>
                </a:lnTo>
                <a:lnTo>
                  <a:pt x="4047" y="1155"/>
                </a:lnTo>
                <a:lnTo>
                  <a:pt x="4028" y="1144"/>
                </a:lnTo>
                <a:lnTo>
                  <a:pt x="4010" y="1133"/>
                </a:lnTo>
                <a:lnTo>
                  <a:pt x="3991" y="1122"/>
                </a:lnTo>
                <a:lnTo>
                  <a:pt x="3973" y="1109"/>
                </a:lnTo>
                <a:lnTo>
                  <a:pt x="3955" y="1095"/>
                </a:lnTo>
                <a:lnTo>
                  <a:pt x="3937" y="1081"/>
                </a:lnTo>
                <a:lnTo>
                  <a:pt x="3937" y="1081"/>
                </a:lnTo>
                <a:lnTo>
                  <a:pt x="3792" y="960"/>
                </a:lnTo>
                <a:lnTo>
                  <a:pt x="3716" y="897"/>
                </a:lnTo>
                <a:lnTo>
                  <a:pt x="3636" y="833"/>
                </a:lnTo>
                <a:lnTo>
                  <a:pt x="3553" y="770"/>
                </a:lnTo>
                <a:lnTo>
                  <a:pt x="3512" y="737"/>
                </a:lnTo>
                <a:lnTo>
                  <a:pt x="3469" y="707"/>
                </a:lnTo>
                <a:lnTo>
                  <a:pt x="3426" y="676"/>
                </a:lnTo>
                <a:lnTo>
                  <a:pt x="3383" y="647"/>
                </a:lnTo>
                <a:lnTo>
                  <a:pt x="3338" y="617"/>
                </a:lnTo>
                <a:lnTo>
                  <a:pt x="3294" y="589"/>
                </a:lnTo>
                <a:lnTo>
                  <a:pt x="3249" y="563"/>
                </a:lnTo>
                <a:lnTo>
                  <a:pt x="3203" y="537"/>
                </a:lnTo>
                <a:lnTo>
                  <a:pt x="3157" y="512"/>
                </a:lnTo>
                <a:lnTo>
                  <a:pt x="3110" y="489"/>
                </a:lnTo>
                <a:lnTo>
                  <a:pt x="3063" y="468"/>
                </a:lnTo>
                <a:lnTo>
                  <a:pt x="3016" y="448"/>
                </a:lnTo>
                <a:lnTo>
                  <a:pt x="2968" y="430"/>
                </a:lnTo>
                <a:lnTo>
                  <a:pt x="2920" y="414"/>
                </a:lnTo>
                <a:lnTo>
                  <a:pt x="2871" y="399"/>
                </a:lnTo>
                <a:lnTo>
                  <a:pt x="2823" y="387"/>
                </a:lnTo>
                <a:lnTo>
                  <a:pt x="2775" y="377"/>
                </a:lnTo>
                <a:lnTo>
                  <a:pt x="2749" y="373"/>
                </a:lnTo>
                <a:lnTo>
                  <a:pt x="2725" y="370"/>
                </a:lnTo>
                <a:lnTo>
                  <a:pt x="2700" y="367"/>
                </a:lnTo>
                <a:lnTo>
                  <a:pt x="2676" y="365"/>
                </a:lnTo>
                <a:lnTo>
                  <a:pt x="2650" y="364"/>
                </a:lnTo>
                <a:lnTo>
                  <a:pt x="2625" y="363"/>
                </a:lnTo>
                <a:lnTo>
                  <a:pt x="2601" y="363"/>
                </a:lnTo>
                <a:lnTo>
                  <a:pt x="2576" y="364"/>
                </a:lnTo>
                <a:lnTo>
                  <a:pt x="2551" y="365"/>
                </a:lnTo>
                <a:lnTo>
                  <a:pt x="2525" y="367"/>
                </a:lnTo>
                <a:lnTo>
                  <a:pt x="2525" y="367"/>
                </a:lnTo>
                <a:lnTo>
                  <a:pt x="2496" y="370"/>
                </a:lnTo>
                <a:lnTo>
                  <a:pt x="2463" y="373"/>
                </a:lnTo>
                <a:lnTo>
                  <a:pt x="2419" y="375"/>
                </a:lnTo>
                <a:lnTo>
                  <a:pt x="2365" y="375"/>
                </a:lnTo>
                <a:lnTo>
                  <a:pt x="2336" y="375"/>
                </a:lnTo>
                <a:lnTo>
                  <a:pt x="2306" y="373"/>
                </a:lnTo>
                <a:lnTo>
                  <a:pt x="2273" y="371"/>
                </a:lnTo>
                <a:lnTo>
                  <a:pt x="2240" y="368"/>
                </a:lnTo>
                <a:lnTo>
                  <a:pt x="2206" y="363"/>
                </a:lnTo>
                <a:lnTo>
                  <a:pt x="2171" y="357"/>
                </a:lnTo>
                <a:lnTo>
                  <a:pt x="2136" y="351"/>
                </a:lnTo>
                <a:lnTo>
                  <a:pt x="2101" y="342"/>
                </a:lnTo>
                <a:lnTo>
                  <a:pt x="2066" y="332"/>
                </a:lnTo>
                <a:lnTo>
                  <a:pt x="2030" y="320"/>
                </a:lnTo>
                <a:lnTo>
                  <a:pt x="1995" y="307"/>
                </a:lnTo>
                <a:lnTo>
                  <a:pt x="1962" y="290"/>
                </a:lnTo>
                <a:lnTo>
                  <a:pt x="1928" y="273"/>
                </a:lnTo>
                <a:lnTo>
                  <a:pt x="1911" y="263"/>
                </a:lnTo>
                <a:lnTo>
                  <a:pt x="1896" y="253"/>
                </a:lnTo>
                <a:lnTo>
                  <a:pt x="1880" y="242"/>
                </a:lnTo>
                <a:lnTo>
                  <a:pt x="1865" y="231"/>
                </a:lnTo>
                <a:lnTo>
                  <a:pt x="1850" y="219"/>
                </a:lnTo>
                <a:lnTo>
                  <a:pt x="1836" y="206"/>
                </a:lnTo>
                <a:lnTo>
                  <a:pt x="1821" y="193"/>
                </a:lnTo>
                <a:lnTo>
                  <a:pt x="1807" y="179"/>
                </a:lnTo>
                <a:lnTo>
                  <a:pt x="1794" y="164"/>
                </a:lnTo>
                <a:lnTo>
                  <a:pt x="1782" y="149"/>
                </a:lnTo>
                <a:lnTo>
                  <a:pt x="1770" y="133"/>
                </a:lnTo>
                <a:lnTo>
                  <a:pt x="1758" y="116"/>
                </a:lnTo>
                <a:lnTo>
                  <a:pt x="1747" y="99"/>
                </a:lnTo>
                <a:lnTo>
                  <a:pt x="1737" y="81"/>
                </a:lnTo>
                <a:lnTo>
                  <a:pt x="1728" y="62"/>
                </a:lnTo>
                <a:lnTo>
                  <a:pt x="1719" y="42"/>
                </a:lnTo>
                <a:lnTo>
                  <a:pt x="1709" y="21"/>
                </a:lnTo>
                <a:lnTo>
                  <a:pt x="1702" y="0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5806060" y="1809479"/>
            <a:ext cx="2664494" cy="2822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669373">
            <a:off x="4635345" y="784133"/>
            <a:ext cx="2342027" cy="40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306275">
            <a:off x="358673" y="200594"/>
            <a:ext cx="1180214" cy="119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8041842" y="3786148"/>
            <a:ext cx="857424" cy="8671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제목 및 내용">
  <p:cSld name="2_제목 및 내용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2" name="Google Shape;22;p12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1331641" y="2741274"/>
            <a:ext cx="629275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2" type="body"/>
          </p:nvPr>
        </p:nvSpPr>
        <p:spPr>
          <a:xfrm>
            <a:off x="1331640" y="1589147"/>
            <a:ext cx="3430243" cy="9950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  <a:defRPr b="1" i="0" sz="6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5" name="Google Shape;25;p12"/>
          <p:cNvSpPr txBox="1"/>
          <p:nvPr>
            <p:ph idx="3" type="body"/>
          </p:nvPr>
        </p:nvSpPr>
        <p:spPr>
          <a:xfrm>
            <a:off x="1331640" y="3467945"/>
            <a:ext cx="6292757" cy="399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26" name="Google Shape;26;p12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-3719127">
            <a:off x="6681509" y="2023020"/>
            <a:ext cx="1294189" cy="130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2"/>
          <p:cNvPicPr preferRelativeResize="0"/>
          <p:nvPr/>
        </p:nvPicPr>
        <p:blipFill rotWithShape="1">
          <a:blip r:embed="rId4">
            <a:alphaModFix/>
          </a:blip>
          <a:srcRect b="77364" l="2092" r="83257" t="3410"/>
          <a:stretch/>
        </p:blipFill>
        <p:spPr>
          <a:xfrm>
            <a:off x="251520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2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9" name="Google Shape;29;p12"/>
          <p:cNvSpPr/>
          <p:nvPr/>
        </p:nvSpPr>
        <p:spPr>
          <a:xfrm rot="1927573">
            <a:off x="4629440" y="308987"/>
            <a:ext cx="3563526" cy="5662921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제목 및 내용">
  <p:cSld name="3_제목 및 내용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 txBox="1"/>
          <p:nvPr>
            <p:ph idx="12" type="sldNum"/>
          </p:nvPr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" name="Google Shape;32;p13"/>
          <p:cNvSpPr txBox="1"/>
          <p:nvPr>
            <p:ph idx="1" type="body"/>
          </p:nvPr>
        </p:nvSpPr>
        <p:spPr>
          <a:xfrm>
            <a:off x="318976" y="76878"/>
            <a:ext cx="8357479" cy="459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33" name="Google Shape;33;p13"/>
          <p:cNvSpPr txBox="1"/>
          <p:nvPr>
            <p:ph idx="2" type="body"/>
          </p:nvPr>
        </p:nvSpPr>
        <p:spPr>
          <a:xfrm>
            <a:off x="318976" y="550774"/>
            <a:ext cx="8357480" cy="240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cxnSp>
        <p:nvCxnSpPr>
          <p:cNvPr id="34" name="Google Shape;34;p13"/>
          <p:cNvCxnSpPr/>
          <p:nvPr/>
        </p:nvCxnSpPr>
        <p:spPr>
          <a:xfrm>
            <a:off x="0" y="845993"/>
            <a:ext cx="9122735" cy="0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35" name="Google Shape;35;p13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3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제목 및 내용">
  <p:cSld name="6_제목 및 내용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/>
          <p:nvPr/>
        </p:nvSpPr>
        <p:spPr>
          <a:xfrm flipH="1" rot="6224017">
            <a:off x="3335209" y="-2643236"/>
            <a:ext cx="2844846" cy="9545642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39" name="Google Shape;39;p14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3683651" y="407504"/>
            <a:ext cx="2454604" cy="260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14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7436540" y="2163626"/>
            <a:ext cx="857424" cy="867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14"/>
          <p:cNvPicPr preferRelativeResize="0"/>
          <p:nvPr/>
        </p:nvPicPr>
        <p:blipFill rotWithShape="1">
          <a:blip r:embed="rId3">
            <a:alphaModFix/>
          </a:blip>
          <a:srcRect b="77364" l="2092" r="83257" t="3410"/>
          <a:stretch/>
        </p:blipFill>
        <p:spPr>
          <a:xfrm>
            <a:off x="2199281" y="714805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2007704" y="3148779"/>
            <a:ext cx="5128592" cy="6181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43" name="Google Shape;43;p14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463896">
            <a:off x="358911" y="2752868"/>
            <a:ext cx="1826809" cy="31859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4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및 내용">
  <p:cSld name="1_제목 및 내용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/>
          <p:nvPr/>
        </p:nvSpPr>
        <p:spPr>
          <a:xfrm>
            <a:off x="913988" y="1"/>
            <a:ext cx="2534892" cy="5118372"/>
          </a:xfrm>
          <a:custGeom>
            <a:rect b="b" l="l" r="r" t="t"/>
            <a:pathLst>
              <a:path extrusionOk="0" h="8638" w="4278">
                <a:moveTo>
                  <a:pt x="3400" y="0"/>
                </a:moveTo>
                <a:lnTo>
                  <a:pt x="3400" y="0"/>
                </a:lnTo>
                <a:lnTo>
                  <a:pt x="3396" y="28"/>
                </a:lnTo>
                <a:lnTo>
                  <a:pt x="3378" y="103"/>
                </a:lnTo>
                <a:lnTo>
                  <a:pt x="3348" y="220"/>
                </a:lnTo>
                <a:lnTo>
                  <a:pt x="3329" y="289"/>
                </a:lnTo>
                <a:lnTo>
                  <a:pt x="3305" y="368"/>
                </a:lnTo>
                <a:lnTo>
                  <a:pt x="3277" y="453"/>
                </a:lnTo>
                <a:lnTo>
                  <a:pt x="3246" y="544"/>
                </a:lnTo>
                <a:lnTo>
                  <a:pt x="3208" y="637"/>
                </a:lnTo>
                <a:lnTo>
                  <a:pt x="3166" y="736"/>
                </a:lnTo>
                <a:lnTo>
                  <a:pt x="3121" y="837"/>
                </a:lnTo>
                <a:lnTo>
                  <a:pt x="3072" y="937"/>
                </a:lnTo>
                <a:lnTo>
                  <a:pt x="3016" y="1040"/>
                </a:lnTo>
                <a:lnTo>
                  <a:pt x="2985" y="1092"/>
                </a:lnTo>
                <a:lnTo>
                  <a:pt x="2955" y="1143"/>
                </a:lnTo>
                <a:lnTo>
                  <a:pt x="2921" y="1194"/>
                </a:lnTo>
                <a:lnTo>
                  <a:pt x="2888" y="1244"/>
                </a:lnTo>
                <a:lnTo>
                  <a:pt x="2852" y="1293"/>
                </a:lnTo>
                <a:lnTo>
                  <a:pt x="2816" y="1343"/>
                </a:lnTo>
                <a:lnTo>
                  <a:pt x="2777" y="1390"/>
                </a:lnTo>
                <a:lnTo>
                  <a:pt x="2737" y="1438"/>
                </a:lnTo>
                <a:lnTo>
                  <a:pt x="2696" y="1483"/>
                </a:lnTo>
                <a:lnTo>
                  <a:pt x="2654" y="1529"/>
                </a:lnTo>
                <a:lnTo>
                  <a:pt x="2609" y="1572"/>
                </a:lnTo>
                <a:lnTo>
                  <a:pt x="2563" y="1614"/>
                </a:lnTo>
                <a:lnTo>
                  <a:pt x="2516" y="1655"/>
                </a:lnTo>
                <a:lnTo>
                  <a:pt x="2466" y="1695"/>
                </a:lnTo>
                <a:lnTo>
                  <a:pt x="2417" y="1732"/>
                </a:lnTo>
                <a:lnTo>
                  <a:pt x="2363" y="1766"/>
                </a:lnTo>
                <a:lnTo>
                  <a:pt x="2310" y="1800"/>
                </a:lnTo>
                <a:lnTo>
                  <a:pt x="2255" y="1831"/>
                </a:lnTo>
                <a:lnTo>
                  <a:pt x="2197" y="1861"/>
                </a:lnTo>
                <a:lnTo>
                  <a:pt x="2138" y="1887"/>
                </a:lnTo>
                <a:lnTo>
                  <a:pt x="2077" y="1910"/>
                </a:lnTo>
                <a:lnTo>
                  <a:pt x="2013" y="1932"/>
                </a:lnTo>
                <a:lnTo>
                  <a:pt x="1948" y="1950"/>
                </a:lnTo>
                <a:lnTo>
                  <a:pt x="1883" y="1966"/>
                </a:lnTo>
                <a:lnTo>
                  <a:pt x="1814" y="1980"/>
                </a:lnTo>
                <a:lnTo>
                  <a:pt x="1744" y="1987"/>
                </a:lnTo>
                <a:lnTo>
                  <a:pt x="1671" y="1995"/>
                </a:lnTo>
                <a:lnTo>
                  <a:pt x="1598" y="1997"/>
                </a:lnTo>
                <a:lnTo>
                  <a:pt x="1521" y="1997"/>
                </a:lnTo>
                <a:lnTo>
                  <a:pt x="1444" y="1993"/>
                </a:lnTo>
                <a:lnTo>
                  <a:pt x="1363" y="1985"/>
                </a:lnTo>
                <a:lnTo>
                  <a:pt x="1282" y="1974"/>
                </a:lnTo>
                <a:lnTo>
                  <a:pt x="1197" y="1958"/>
                </a:lnTo>
                <a:lnTo>
                  <a:pt x="1110" y="1938"/>
                </a:lnTo>
                <a:lnTo>
                  <a:pt x="1110" y="1938"/>
                </a:lnTo>
                <a:lnTo>
                  <a:pt x="1092" y="1930"/>
                </a:lnTo>
                <a:lnTo>
                  <a:pt x="1074" y="1918"/>
                </a:lnTo>
                <a:lnTo>
                  <a:pt x="1050" y="1902"/>
                </a:lnTo>
                <a:lnTo>
                  <a:pt x="1023" y="1883"/>
                </a:lnTo>
                <a:lnTo>
                  <a:pt x="997" y="1857"/>
                </a:lnTo>
                <a:lnTo>
                  <a:pt x="985" y="1843"/>
                </a:lnTo>
                <a:lnTo>
                  <a:pt x="973" y="1827"/>
                </a:lnTo>
                <a:lnTo>
                  <a:pt x="961" y="1809"/>
                </a:lnTo>
                <a:lnTo>
                  <a:pt x="951" y="1792"/>
                </a:lnTo>
                <a:lnTo>
                  <a:pt x="943" y="1774"/>
                </a:lnTo>
                <a:lnTo>
                  <a:pt x="937" y="1752"/>
                </a:lnTo>
                <a:lnTo>
                  <a:pt x="932" y="1730"/>
                </a:lnTo>
                <a:lnTo>
                  <a:pt x="930" y="1709"/>
                </a:lnTo>
                <a:lnTo>
                  <a:pt x="930" y="1685"/>
                </a:lnTo>
                <a:lnTo>
                  <a:pt x="932" y="1659"/>
                </a:lnTo>
                <a:lnTo>
                  <a:pt x="937" y="1631"/>
                </a:lnTo>
                <a:lnTo>
                  <a:pt x="945" y="1604"/>
                </a:lnTo>
                <a:lnTo>
                  <a:pt x="959" y="1576"/>
                </a:lnTo>
                <a:lnTo>
                  <a:pt x="975" y="1544"/>
                </a:lnTo>
                <a:lnTo>
                  <a:pt x="995" y="1513"/>
                </a:lnTo>
                <a:lnTo>
                  <a:pt x="1019" y="1481"/>
                </a:lnTo>
                <a:lnTo>
                  <a:pt x="1046" y="1448"/>
                </a:lnTo>
                <a:lnTo>
                  <a:pt x="1080" y="1412"/>
                </a:lnTo>
                <a:lnTo>
                  <a:pt x="1117" y="1374"/>
                </a:lnTo>
                <a:lnTo>
                  <a:pt x="1161" y="1337"/>
                </a:lnTo>
                <a:lnTo>
                  <a:pt x="1161" y="1337"/>
                </a:lnTo>
                <a:lnTo>
                  <a:pt x="1185" y="1317"/>
                </a:lnTo>
                <a:lnTo>
                  <a:pt x="1210" y="1299"/>
                </a:lnTo>
                <a:lnTo>
                  <a:pt x="1238" y="1283"/>
                </a:lnTo>
                <a:lnTo>
                  <a:pt x="1268" y="1266"/>
                </a:lnTo>
                <a:lnTo>
                  <a:pt x="1297" y="1252"/>
                </a:lnTo>
                <a:lnTo>
                  <a:pt x="1329" y="1236"/>
                </a:lnTo>
                <a:lnTo>
                  <a:pt x="1363" y="1222"/>
                </a:lnTo>
                <a:lnTo>
                  <a:pt x="1398" y="1210"/>
                </a:lnTo>
                <a:lnTo>
                  <a:pt x="1434" y="1198"/>
                </a:lnTo>
                <a:lnTo>
                  <a:pt x="1469" y="1187"/>
                </a:lnTo>
                <a:lnTo>
                  <a:pt x="1547" y="1169"/>
                </a:lnTo>
                <a:lnTo>
                  <a:pt x="1626" y="1153"/>
                </a:lnTo>
                <a:lnTo>
                  <a:pt x="1707" y="1143"/>
                </a:lnTo>
                <a:lnTo>
                  <a:pt x="1788" y="1135"/>
                </a:lnTo>
                <a:lnTo>
                  <a:pt x="1871" y="1133"/>
                </a:lnTo>
                <a:lnTo>
                  <a:pt x="1954" y="1135"/>
                </a:lnTo>
                <a:lnTo>
                  <a:pt x="1996" y="1139"/>
                </a:lnTo>
                <a:lnTo>
                  <a:pt x="2037" y="1143"/>
                </a:lnTo>
                <a:lnTo>
                  <a:pt x="2077" y="1147"/>
                </a:lnTo>
                <a:lnTo>
                  <a:pt x="2116" y="1155"/>
                </a:lnTo>
                <a:lnTo>
                  <a:pt x="2156" y="1161"/>
                </a:lnTo>
                <a:lnTo>
                  <a:pt x="2193" y="1171"/>
                </a:lnTo>
                <a:lnTo>
                  <a:pt x="2231" y="1181"/>
                </a:lnTo>
                <a:lnTo>
                  <a:pt x="2269" y="1192"/>
                </a:lnTo>
                <a:lnTo>
                  <a:pt x="2304" y="1204"/>
                </a:lnTo>
                <a:lnTo>
                  <a:pt x="2338" y="1218"/>
                </a:lnTo>
                <a:lnTo>
                  <a:pt x="2371" y="1234"/>
                </a:lnTo>
                <a:lnTo>
                  <a:pt x="2403" y="1250"/>
                </a:lnTo>
                <a:lnTo>
                  <a:pt x="2433" y="1268"/>
                </a:lnTo>
                <a:lnTo>
                  <a:pt x="2462" y="1287"/>
                </a:lnTo>
                <a:lnTo>
                  <a:pt x="2488" y="1307"/>
                </a:lnTo>
                <a:lnTo>
                  <a:pt x="2514" y="1329"/>
                </a:lnTo>
                <a:lnTo>
                  <a:pt x="2538" y="1353"/>
                </a:lnTo>
                <a:lnTo>
                  <a:pt x="2559" y="1376"/>
                </a:lnTo>
                <a:lnTo>
                  <a:pt x="2579" y="1402"/>
                </a:lnTo>
                <a:lnTo>
                  <a:pt x="2597" y="1430"/>
                </a:lnTo>
                <a:lnTo>
                  <a:pt x="2613" y="1459"/>
                </a:lnTo>
                <a:lnTo>
                  <a:pt x="2625" y="1489"/>
                </a:lnTo>
                <a:lnTo>
                  <a:pt x="2636" y="1521"/>
                </a:lnTo>
                <a:lnTo>
                  <a:pt x="2644" y="1554"/>
                </a:lnTo>
                <a:lnTo>
                  <a:pt x="2648" y="1590"/>
                </a:lnTo>
                <a:lnTo>
                  <a:pt x="2652" y="1626"/>
                </a:lnTo>
                <a:lnTo>
                  <a:pt x="2652" y="1663"/>
                </a:lnTo>
                <a:lnTo>
                  <a:pt x="2648" y="1703"/>
                </a:lnTo>
                <a:lnTo>
                  <a:pt x="2642" y="1744"/>
                </a:lnTo>
                <a:lnTo>
                  <a:pt x="2632" y="1788"/>
                </a:lnTo>
                <a:lnTo>
                  <a:pt x="2621" y="1831"/>
                </a:lnTo>
                <a:lnTo>
                  <a:pt x="2605" y="1877"/>
                </a:lnTo>
                <a:lnTo>
                  <a:pt x="2587" y="1924"/>
                </a:lnTo>
                <a:lnTo>
                  <a:pt x="2563" y="1974"/>
                </a:lnTo>
                <a:lnTo>
                  <a:pt x="2538" y="2025"/>
                </a:lnTo>
                <a:lnTo>
                  <a:pt x="2508" y="2076"/>
                </a:lnTo>
                <a:lnTo>
                  <a:pt x="2474" y="2132"/>
                </a:lnTo>
                <a:lnTo>
                  <a:pt x="2437" y="2187"/>
                </a:lnTo>
                <a:lnTo>
                  <a:pt x="2395" y="2245"/>
                </a:lnTo>
                <a:lnTo>
                  <a:pt x="2350" y="2304"/>
                </a:lnTo>
                <a:lnTo>
                  <a:pt x="2298" y="2365"/>
                </a:lnTo>
                <a:lnTo>
                  <a:pt x="2245" y="2428"/>
                </a:lnTo>
                <a:lnTo>
                  <a:pt x="2245" y="2428"/>
                </a:lnTo>
                <a:lnTo>
                  <a:pt x="2207" y="2464"/>
                </a:lnTo>
                <a:lnTo>
                  <a:pt x="2104" y="2565"/>
                </a:lnTo>
                <a:lnTo>
                  <a:pt x="1944" y="2715"/>
                </a:lnTo>
                <a:lnTo>
                  <a:pt x="1738" y="2905"/>
                </a:lnTo>
                <a:lnTo>
                  <a:pt x="1620" y="3010"/>
                </a:lnTo>
                <a:lnTo>
                  <a:pt x="1495" y="3121"/>
                </a:lnTo>
                <a:lnTo>
                  <a:pt x="1363" y="3233"/>
                </a:lnTo>
                <a:lnTo>
                  <a:pt x="1226" y="3350"/>
                </a:lnTo>
                <a:lnTo>
                  <a:pt x="1086" y="3465"/>
                </a:lnTo>
                <a:lnTo>
                  <a:pt x="943" y="3579"/>
                </a:lnTo>
                <a:lnTo>
                  <a:pt x="799" y="3690"/>
                </a:lnTo>
                <a:lnTo>
                  <a:pt x="655" y="3797"/>
                </a:lnTo>
                <a:lnTo>
                  <a:pt x="655" y="3797"/>
                </a:lnTo>
                <a:lnTo>
                  <a:pt x="619" y="3823"/>
                </a:lnTo>
                <a:lnTo>
                  <a:pt x="583" y="3850"/>
                </a:lnTo>
                <a:lnTo>
                  <a:pt x="550" y="3880"/>
                </a:lnTo>
                <a:lnTo>
                  <a:pt x="516" y="3910"/>
                </a:lnTo>
                <a:lnTo>
                  <a:pt x="483" y="3939"/>
                </a:lnTo>
                <a:lnTo>
                  <a:pt x="451" y="3971"/>
                </a:lnTo>
                <a:lnTo>
                  <a:pt x="419" y="4005"/>
                </a:lnTo>
                <a:lnTo>
                  <a:pt x="390" y="4038"/>
                </a:lnTo>
                <a:lnTo>
                  <a:pt x="360" y="4072"/>
                </a:lnTo>
                <a:lnTo>
                  <a:pt x="330" y="4107"/>
                </a:lnTo>
                <a:lnTo>
                  <a:pt x="303" y="4143"/>
                </a:lnTo>
                <a:lnTo>
                  <a:pt x="275" y="4181"/>
                </a:lnTo>
                <a:lnTo>
                  <a:pt x="249" y="4218"/>
                </a:lnTo>
                <a:lnTo>
                  <a:pt x="225" y="4256"/>
                </a:lnTo>
                <a:lnTo>
                  <a:pt x="202" y="4295"/>
                </a:lnTo>
                <a:lnTo>
                  <a:pt x="180" y="4335"/>
                </a:lnTo>
                <a:lnTo>
                  <a:pt x="158" y="4374"/>
                </a:lnTo>
                <a:lnTo>
                  <a:pt x="136" y="4416"/>
                </a:lnTo>
                <a:lnTo>
                  <a:pt x="119" y="4457"/>
                </a:lnTo>
                <a:lnTo>
                  <a:pt x="101" y="4499"/>
                </a:lnTo>
                <a:lnTo>
                  <a:pt x="85" y="4542"/>
                </a:lnTo>
                <a:lnTo>
                  <a:pt x="69" y="4584"/>
                </a:lnTo>
                <a:lnTo>
                  <a:pt x="55" y="4628"/>
                </a:lnTo>
                <a:lnTo>
                  <a:pt x="43" y="4671"/>
                </a:lnTo>
                <a:lnTo>
                  <a:pt x="32" y="4717"/>
                </a:lnTo>
                <a:lnTo>
                  <a:pt x="24" y="4760"/>
                </a:lnTo>
                <a:lnTo>
                  <a:pt x="16" y="4805"/>
                </a:lnTo>
                <a:lnTo>
                  <a:pt x="10" y="4851"/>
                </a:lnTo>
                <a:lnTo>
                  <a:pt x="4" y="4896"/>
                </a:lnTo>
                <a:lnTo>
                  <a:pt x="2" y="4942"/>
                </a:lnTo>
                <a:lnTo>
                  <a:pt x="0" y="4987"/>
                </a:lnTo>
                <a:lnTo>
                  <a:pt x="0" y="5033"/>
                </a:lnTo>
                <a:lnTo>
                  <a:pt x="2" y="5078"/>
                </a:lnTo>
                <a:lnTo>
                  <a:pt x="6" y="5126"/>
                </a:lnTo>
                <a:lnTo>
                  <a:pt x="12" y="5171"/>
                </a:lnTo>
                <a:lnTo>
                  <a:pt x="18" y="5217"/>
                </a:lnTo>
                <a:lnTo>
                  <a:pt x="28" y="5264"/>
                </a:lnTo>
                <a:lnTo>
                  <a:pt x="40" y="5310"/>
                </a:lnTo>
                <a:lnTo>
                  <a:pt x="51" y="5355"/>
                </a:lnTo>
                <a:lnTo>
                  <a:pt x="67" y="5403"/>
                </a:lnTo>
                <a:lnTo>
                  <a:pt x="85" y="5448"/>
                </a:lnTo>
                <a:lnTo>
                  <a:pt x="103" y="5494"/>
                </a:lnTo>
                <a:lnTo>
                  <a:pt x="125" y="5539"/>
                </a:lnTo>
                <a:lnTo>
                  <a:pt x="148" y="5585"/>
                </a:lnTo>
                <a:lnTo>
                  <a:pt x="174" y="5630"/>
                </a:lnTo>
                <a:lnTo>
                  <a:pt x="202" y="5676"/>
                </a:lnTo>
                <a:lnTo>
                  <a:pt x="231" y="5719"/>
                </a:lnTo>
                <a:lnTo>
                  <a:pt x="263" y="5763"/>
                </a:lnTo>
                <a:lnTo>
                  <a:pt x="297" y="5808"/>
                </a:lnTo>
                <a:lnTo>
                  <a:pt x="334" y="5852"/>
                </a:lnTo>
                <a:lnTo>
                  <a:pt x="374" y="5893"/>
                </a:lnTo>
                <a:lnTo>
                  <a:pt x="415" y="5937"/>
                </a:lnTo>
                <a:lnTo>
                  <a:pt x="459" y="5978"/>
                </a:lnTo>
                <a:lnTo>
                  <a:pt x="504" y="6020"/>
                </a:lnTo>
                <a:lnTo>
                  <a:pt x="554" y="6061"/>
                </a:lnTo>
                <a:lnTo>
                  <a:pt x="605" y="6101"/>
                </a:lnTo>
                <a:lnTo>
                  <a:pt x="661" y="6140"/>
                </a:lnTo>
                <a:lnTo>
                  <a:pt x="716" y="6180"/>
                </a:lnTo>
                <a:lnTo>
                  <a:pt x="775" y="6219"/>
                </a:lnTo>
                <a:lnTo>
                  <a:pt x="839" y="6257"/>
                </a:lnTo>
                <a:lnTo>
                  <a:pt x="902" y="6293"/>
                </a:lnTo>
                <a:lnTo>
                  <a:pt x="969" y="6330"/>
                </a:lnTo>
                <a:lnTo>
                  <a:pt x="1040" y="6366"/>
                </a:lnTo>
                <a:lnTo>
                  <a:pt x="1113" y="6399"/>
                </a:lnTo>
                <a:lnTo>
                  <a:pt x="1113" y="6399"/>
                </a:lnTo>
                <a:lnTo>
                  <a:pt x="1153" y="6417"/>
                </a:lnTo>
                <a:lnTo>
                  <a:pt x="1266" y="6463"/>
                </a:lnTo>
                <a:lnTo>
                  <a:pt x="1438" y="6528"/>
                </a:lnTo>
                <a:lnTo>
                  <a:pt x="1543" y="6568"/>
                </a:lnTo>
                <a:lnTo>
                  <a:pt x="1657" y="6609"/>
                </a:lnTo>
                <a:lnTo>
                  <a:pt x="1780" y="6653"/>
                </a:lnTo>
                <a:lnTo>
                  <a:pt x="1911" y="6696"/>
                </a:lnTo>
                <a:lnTo>
                  <a:pt x="2045" y="6738"/>
                </a:lnTo>
                <a:lnTo>
                  <a:pt x="2185" y="6779"/>
                </a:lnTo>
                <a:lnTo>
                  <a:pt x="2326" y="6819"/>
                </a:lnTo>
                <a:lnTo>
                  <a:pt x="2470" y="6854"/>
                </a:lnTo>
                <a:lnTo>
                  <a:pt x="2611" y="6888"/>
                </a:lnTo>
                <a:lnTo>
                  <a:pt x="2682" y="6902"/>
                </a:lnTo>
                <a:lnTo>
                  <a:pt x="2751" y="6914"/>
                </a:lnTo>
                <a:lnTo>
                  <a:pt x="2751" y="6914"/>
                </a:lnTo>
                <a:lnTo>
                  <a:pt x="2822" y="6927"/>
                </a:lnTo>
                <a:lnTo>
                  <a:pt x="2894" y="6943"/>
                </a:lnTo>
                <a:lnTo>
                  <a:pt x="2969" y="6963"/>
                </a:lnTo>
                <a:lnTo>
                  <a:pt x="3044" y="6985"/>
                </a:lnTo>
                <a:lnTo>
                  <a:pt x="3121" y="7010"/>
                </a:lnTo>
                <a:lnTo>
                  <a:pt x="3198" y="7040"/>
                </a:lnTo>
                <a:lnTo>
                  <a:pt x="3277" y="7072"/>
                </a:lnTo>
                <a:lnTo>
                  <a:pt x="3354" y="7105"/>
                </a:lnTo>
                <a:lnTo>
                  <a:pt x="3432" y="7143"/>
                </a:lnTo>
                <a:lnTo>
                  <a:pt x="3509" y="7183"/>
                </a:lnTo>
                <a:lnTo>
                  <a:pt x="3584" y="7224"/>
                </a:lnTo>
                <a:lnTo>
                  <a:pt x="3657" y="7270"/>
                </a:lnTo>
                <a:lnTo>
                  <a:pt x="3728" y="7317"/>
                </a:lnTo>
                <a:lnTo>
                  <a:pt x="3797" y="7366"/>
                </a:lnTo>
                <a:lnTo>
                  <a:pt x="3863" y="7418"/>
                </a:lnTo>
                <a:lnTo>
                  <a:pt x="3926" y="7473"/>
                </a:lnTo>
                <a:lnTo>
                  <a:pt x="3983" y="7531"/>
                </a:lnTo>
                <a:lnTo>
                  <a:pt x="4011" y="7560"/>
                </a:lnTo>
                <a:lnTo>
                  <a:pt x="4039" y="7590"/>
                </a:lnTo>
                <a:lnTo>
                  <a:pt x="4064" y="7620"/>
                </a:lnTo>
                <a:lnTo>
                  <a:pt x="4088" y="7651"/>
                </a:lnTo>
                <a:lnTo>
                  <a:pt x="4112" y="7683"/>
                </a:lnTo>
                <a:lnTo>
                  <a:pt x="4134" y="7716"/>
                </a:lnTo>
                <a:lnTo>
                  <a:pt x="4153" y="7748"/>
                </a:lnTo>
                <a:lnTo>
                  <a:pt x="4173" y="7782"/>
                </a:lnTo>
                <a:lnTo>
                  <a:pt x="4191" y="7815"/>
                </a:lnTo>
                <a:lnTo>
                  <a:pt x="4207" y="7849"/>
                </a:lnTo>
                <a:lnTo>
                  <a:pt x="4223" y="7885"/>
                </a:lnTo>
                <a:lnTo>
                  <a:pt x="4235" y="7920"/>
                </a:lnTo>
                <a:lnTo>
                  <a:pt x="4246" y="7956"/>
                </a:lnTo>
                <a:lnTo>
                  <a:pt x="4256" y="7993"/>
                </a:lnTo>
                <a:lnTo>
                  <a:pt x="4264" y="8029"/>
                </a:lnTo>
                <a:lnTo>
                  <a:pt x="4270" y="8067"/>
                </a:lnTo>
                <a:lnTo>
                  <a:pt x="4276" y="8104"/>
                </a:lnTo>
                <a:lnTo>
                  <a:pt x="4278" y="8144"/>
                </a:lnTo>
                <a:lnTo>
                  <a:pt x="4278" y="8181"/>
                </a:lnTo>
                <a:lnTo>
                  <a:pt x="4278" y="8221"/>
                </a:lnTo>
                <a:lnTo>
                  <a:pt x="4274" y="8260"/>
                </a:lnTo>
                <a:lnTo>
                  <a:pt x="4268" y="8302"/>
                </a:lnTo>
                <a:lnTo>
                  <a:pt x="4260" y="8341"/>
                </a:lnTo>
                <a:lnTo>
                  <a:pt x="4250" y="8383"/>
                </a:lnTo>
                <a:lnTo>
                  <a:pt x="4238" y="8424"/>
                </a:lnTo>
                <a:lnTo>
                  <a:pt x="4225" y="8466"/>
                </a:lnTo>
                <a:lnTo>
                  <a:pt x="4209" y="8509"/>
                </a:lnTo>
                <a:lnTo>
                  <a:pt x="4189" y="8551"/>
                </a:lnTo>
                <a:lnTo>
                  <a:pt x="4167" y="8595"/>
                </a:lnTo>
                <a:lnTo>
                  <a:pt x="4144" y="8638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7" name="Google Shape;47;p15"/>
          <p:cNvSpPr txBox="1"/>
          <p:nvPr>
            <p:ph idx="1" type="body"/>
          </p:nvPr>
        </p:nvSpPr>
        <p:spPr>
          <a:xfrm>
            <a:off x="3816424" y="732049"/>
            <a:ext cx="471601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8" name="Google Shape;48;p15"/>
          <p:cNvSpPr txBox="1"/>
          <p:nvPr>
            <p:ph idx="2" type="body"/>
          </p:nvPr>
        </p:nvSpPr>
        <p:spPr>
          <a:xfrm>
            <a:off x="3816424" y="1841731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3" type="body"/>
          </p:nvPr>
        </p:nvSpPr>
        <p:spPr>
          <a:xfrm>
            <a:off x="4209387" y="2185062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0" name="Google Shape;50;p15"/>
          <p:cNvSpPr txBox="1"/>
          <p:nvPr>
            <p:ph idx="4" type="body"/>
          </p:nvPr>
        </p:nvSpPr>
        <p:spPr>
          <a:xfrm>
            <a:off x="4209387" y="2443103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1" name="Google Shape;51;p15"/>
          <p:cNvSpPr txBox="1"/>
          <p:nvPr>
            <p:ph idx="5" type="body"/>
          </p:nvPr>
        </p:nvSpPr>
        <p:spPr>
          <a:xfrm>
            <a:off x="3816424" y="2843597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2" name="Google Shape;52;p15"/>
          <p:cNvSpPr txBox="1"/>
          <p:nvPr>
            <p:ph idx="6" type="body"/>
          </p:nvPr>
        </p:nvSpPr>
        <p:spPr>
          <a:xfrm>
            <a:off x="4209387" y="3186928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3" name="Google Shape;53;p15"/>
          <p:cNvSpPr txBox="1"/>
          <p:nvPr>
            <p:ph idx="7" type="body"/>
          </p:nvPr>
        </p:nvSpPr>
        <p:spPr>
          <a:xfrm>
            <a:off x="4209387" y="344496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4" name="Google Shape;54;p15"/>
          <p:cNvSpPr txBox="1"/>
          <p:nvPr>
            <p:ph idx="8" type="body"/>
          </p:nvPr>
        </p:nvSpPr>
        <p:spPr>
          <a:xfrm>
            <a:off x="3816424" y="3847548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9" type="body"/>
          </p:nvPr>
        </p:nvSpPr>
        <p:spPr>
          <a:xfrm>
            <a:off x="4209387" y="419087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3" type="body"/>
          </p:nvPr>
        </p:nvSpPr>
        <p:spPr>
          <a:xfrm>
            <a:off x="4209387" y="4448920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77364" l="2092" r="83257" t="3410"/>
          <a:stretch/>
        </p:blipFill>
        <p:spPr>
          <a:xfrm>
            <a:off x="132251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3257" l="83520" r="4736" t="77362"/>
          <a:stretch/>
        </p:blipFill>
        <p:spPr>
          <a:xfrm>
            <a:off x="7879352" y="3628883"/>
            <a:ext cx="905116" cy="1120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5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4798787">
            <a:off x="799483" y="4059329"/>
            <a:ext cx="635090" cy="64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4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Google Shape;62;p15"/>
          <p:cNvGrpSpPr/>
          <p:nvPr/>
        </p:nvGrpSpPr>
        <p:grpSpPr>
          <a:xfrm>
            <a:off x="1593962" y="1787814"/>
            <a:ext cx="1744000" cy="2525769"/>
            <a:chOff x="1146700" y="1787814"/>
            <a:chExt cx="1956434" cy="2833431"/>
          </a:xfrm>
        </p:grpSpPr>
        <p:pic>
          <p:nvPicPr>
            <p:cNvPr id="63" name="Google Shape;63;p15"/>
            <p:cNvPicPr preferRelativeResize="0"/>
            <p:nvPr/>
          </p:nvPicPr>
          <p:blipFill rotWithShape="1">
            <a:blip r:embed="rId5">
              <a:alphaModFix/>
            </a:blip>
            <a:srcRect b="0" l="0" r="82598" t="41498"/>
            <a:stretch/>
          </p:blipFill>
          <p:spPr>
            <a:xfrm>
              <a:off x="1146700" y="1787814"/>
              <a:ext cx="1123767" cy="2833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5"/>
            <p:cNvPicPr preferRelativeResize="0"/>
            <p:nvPr/>
          </p:nvPicPr>
          <p:blipFill rotWithShape="1">
            <a:blip r:embed="rId5">
              <a:alphaModFix/>
            </a:blip>
            <a:srcRect b="34741" l="22710" r="66323" t="48285"/>
            <a:stretch/>
          </p:blipFill>
          <p:spPr>
            <a:xfrm rot="1341580">
              <a:off x="2265197" y="2382596"/>
              <a:ext cx="708222" cy="8219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5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제목 및 내용">
  <p:cSld name="4_제목 및 내용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20074" l="0" r="0" t="4926"/>
          <a:stretch/>
        </p:blipFill>
        <p:spPr>
          <a:xfrm>
            <a:off x="0" y="1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20.png"/><Relationship Id="rId5" Type="http://schemas.openxmlformats.org/officeDocument/2006/relationships/image" Target="../media/image3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22.png"/><Relationship Id="rId9" Type="http://schemas.openxmlformats.org/officeDocument/2006/relationships/image" Target="../media/image31.gif"/><Relationship Id="rId5" Type="http://schemas.openxmlformats.org/officeDocument/2006/relationships/image" Target="../media/image12.png"/><Relationship Id="rId6" Type="http://schemas.openxmlformats.org/officeDocument/2006/relationships/image" Target="../media/image16.png"/><Relationship Id="rId7" Type="http://schemas.openxmlformats.org/officeDocument/2006/relationships/image" Target="../media/image15.pn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 txBox="1"/>
          <p:nvPr>
            <p:ph idx="1" type="body"/>
          </p:nvPr>
        </p:nvSpPr>
        <p:spPr>
          <a:xfrm>
            <a:off x="450937" y="1307467"/>
            <a:ext cx="7880622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Milestone 3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Chain Reaction</a:t>
            </a:r>
            <a:endParaRPr>
              <a:solidFill>
                <a:srgbClr val="D8D8D8"/>
              </a:solidFill>
            </a:endParaRPr>
          </a:p>
        </p:txBody>
      </p:sp>
      <p:sp>
        <p:nvSpPr>
          <p:cNvPr id="72" name="Google Shape;72;p1"/>
          <p:cNvSpPr txBox="1"/>
          <p:nvPr>
            <p:ph idx="2" type="body"/>
          </p:nvPr>
        </p:nvSpPr>
        <p:spPr>
          <a:xfrm>
            <a:off x="755576" y="293307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400"/>
              <a:buNone/>
            </a:pPr>
            <a:r>
              <a:rPr b="0" lang="en-US" sz="1400">
                <a:solidFill>
                  <a:srgbClr val="A5A5A5"/>
                </a:solidFill>
              </a:rPr>
              <a:t>Team Zoo:</a:t>
            </a:r>
            <a:endParaRPr b="0" sz="1400">
              <a:solidFill>
                <a:srgbClr val="A5A5A5"/>
              </a:solidFill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Andrey Roytman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Cynthia Drews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Haorui Tan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Yifei Liu</a:t>
            </a:r>
            <a:endParaRPr b="0" sz="1400">
              <a:solidFill>
                <a:srgbClr val="A5A5A5"/>
              </a:solidFill>
            </a:endParaRPr>
          </a:p>
        </p:txBody>
      </p:sp>
      <p:grpSp>
        <p:nvGrpSpPr>
          <p:cNvPr id="73" name="Google Shape;73;p1"/>
          <p:cNvGrpSpPr/>
          <p:nvPr/>
        </p:nvGrpSpPr>
        <p:grpSpPr>
          <a:xfrm>
            <a:off x="179512" y="1059582"/>
            <a:ext cx="5106572" cy="1252904"/>
            <a:chOff x="636173" y="2088964"/>
            <a:chExt cx="5106572" cy="1252904"/>
          </a:xfrm>
        </p:grpSpPr>
        <p:cxnSp>
          <p:nvCxnSpPr>
            <p:cNvPr id="74" name="Google Shape;74;p1"/>
            <p:cNvCxnSpPr/>
            <p:nvPr/>
          </p:nvCxnSpPr>
          <p:spPr>
            <a:xfrm>
              <a:off x="636173" y="2942225"/>
              <a:ext cx="5106572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75" name="Google Shape;75;p1"/>
            <p:cNvCxnSpPr/>
            <p:nvPr/>
          </p:nvCxnSpPr>
          <p:spPr>
            <a:xfrm>
              <a:off x="948780" y="2088964"/>
              <a:ext cx="0" cy="1252904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cxnSp>
        <p:nvCxnSpPr>
          <p:cNvPr id="76" name="Google Shape;76;p1"/>
          <p:cNvCxnSpPr/>
          <p:nvPr/>
        </p:nvCxnSpPr>
        <p:spPr>
          <a:xfrm rot="10800000">
            <a:off x="3203848" y="2653524"/>
            <a:ext cx="2736304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oval"/>
            <a:tailEnd len="sm" w="sm" type="none"/>
          </a:ln>
        </p:spPr>
      </p:cxnSp>
      <p:pic>
        <p:nvPicPr>
          <p:cNvPr id="77" name="Google Shape;77;p1"/>
          <p:cNvPicPr preferRelativeResize="0"/>
          <p:nvPr/>
        </p:nvPicPr>
        <p:blipFill rotWithShape="1">
          <a:blip r:embed="rId3">
            <a:alphaModFix/>
          </a:blip>
          <a:srcRect b="59666" l="0" r="0" t="0"/>
          <a:stretch/>
        </p:blipFill>
        <p:spPr>
          <a:xfrm>
            <a:off x="2771800" y="2859782"/>
            <a:ext cx="2736304" cy="734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 rotWithShape="1">
          <a:blip r:embed="rId3">
            <a:alphaModFix/>
          </a:blip>
          <a:srcRect b="0" l="0" r="0" t="60692"/>
          <a:stretch/>
        </p:blipFill>
        <p:spPr>
          <a:xfrm>
            <a:off x="2771800" y="3651870"/>
            <a:ext cx="2738092" cy="716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a46a709c36_2_66"/>
          <p:cNvSpPr txBox="1"/>
          <p:nvPr>
            <p:ph idx="1" type="body"/>
          </p:nvPr>
        </p:nvSpPr>
        <p:spPr>
          <a:xfrm>
            <a:off x="388425" y="941925"/>
            <a:ext cx="7800900" cy="1960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400"/>
              <a:buAutoNum type="arabicPeriod"/>
            </a:pPr>
            <a:r>
              <a:rPr lang="en-US" sz="2400">
                <a:solidFill>
                  <a:schemeClr val="lt1"/>
                </a:solidFill>
              </a:rPr>
              <a:t>UI of PPM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AutoNum type="arabicPeriod"/>
            </a:pPr>
            <a:r>
              <a:rPr lang="en-US" sz="2400">
                <a:solidFill>
                  <a:schemeClr val="lt1"/>
                </a:solidFill>
              </a:rPr>
              <a:t>Game Economy Design</a:t>
            </a:r>
            <a:endParaRPr sz="2400">
              <a:solidFill>
                <a:schemeClr val="lt1"/>
              </a:solidFill>
            </a:endParaRPr>
          </a:p>
        </p:txBody>
      </p:sp>
      <p:sp>
        <p:nvSpPr>
          <p:cNvPr id="164" name="Google Shape;164;g2a46a709c36_2_66"/>
          <p:cNvSpPr txBox="1"/>
          <p:nvPr>
            <p:ph idx="3" type="body"/>
          </p:nvPr>
        </p:nvSpPr>
        <p:spPr>
          <a:xfrm>
            <a:off x="388415" y="38829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600"/>
              <a:t>Others has been implemented</a:t>
            </a:r>
            <a:endParaRPr sz="2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a46a709c36_10_0"/>
          <p:cNvSpPr txBox="1"/>
          <p:nvPr>
            <p:ph idx="3" type="body"/>
          </p:nvPr>
        </p:nvSpPr>
        <p:spPr>
          <a:xfrm>
            <a:off x="388415" y="372170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What else needs to be done</a:t>
            </a:r>
            <a:endParaRPr/>
          </a:p>
        </p:txBody>
      </p:sp>
      <p:sp>
        <p:nvSpPr>
          <p:cNvPr id="171" name="Google Shape;171;g2a46a709c36_10_0"/>
          <p:cNvSpPr txBox="1"/>
          <p:nvPr/>
        </p:nvSpPr>
        <p:spPr>
          <a:xfrm>
            <a:off x="362900" y="893300"/>
            <a:ext cx="7749600" cy="37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arabicPeriod"/>
            </a:pPr>
            <a:r>
              <a:rPr lang="en-US">
                <a:solidFill>
                  <a:schemeClr val="lt1"/>
                </a:solidFill>
              </a:rPr>
              <a:t>Monster animation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Merge UI of PPM into game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UI of cards deck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Triggering the abilities through keyboard input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Smooth player character rotation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Map visuals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SFX for skills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Other skills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Collision check for skills with monsters and player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eriod"/>
            </a:pPr>
            <a:r>
              <a:rPr lang="en-US">
                <a:solidFill>
                  <a:schemeClr val="lt1"/>
                </a:solidFill>
              </a:rPr>
              <a:t>Boss setup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9"/>
          <p:cNvGrpSpPr/>
          <p:nvPr/>
        </p:nvGrpSpPr>
        <p:grpSpPr>
          <a:xfrm flipH="1">
            <a:off x="2982074" y="2915197"/>
            <a:ext cx="3392474" cy="816999"/>
            <a:chOff x="636172" y="2088964"/>
            <a:chExt cx="3540465" cy="997800"/>
          </a:xfrm>
        </p:grpSpPr>
        <p:cxnSp>
          <p:nvCxnSpPr>
            <p:cNvPr id="177" name="Google Shape;177;p9"/>
            <p:cNvCxnSpPr/>
            <p:nvPr/>
          </p:nvCxnSpPr>
          <p:spPr>
            <a:xfrm>
              <a:off x="636172" y="2942225"/>
              <a:ext cx="3540465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178" name="Google Shape;178;p9"/>
            <p:cNvCxnSpPr/>
            <p:nvPr/>
          </p:nvCxnSpPr>
          <p:spPr>
            <a:xfrm>
              <a:off x="742189" y="2088964"/>
              <a:ext cx="0" cy="99780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sp>
        <p:nvSpPr>
          <p:cNvPr id="179" name="Google Shape;179;p9"/>
          <p:cNvSpPr txBox="1"/>
          <p:nvPr>
            <p:ph idx="1" type="body"/>
          </p:nvPr>
        </p:nvSpPr>
        <p:spPr>
          <a:xfrm>
            <a:off x="2051600" y="3113828"/>
            <a:ext cx="5375400" cy="6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solidFill>
                  <a:srgbClr val="D8D8D8"/>
                </a:solidFill>
              </a:rPr>
              <a:t>THANK YOU</a:t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5"/>
          <p:cNvGrpSpPr/>
          <p:nvPr/>
        </p:nvGrpSpPr>
        <p:grpSpPr>
          <a:xfrm>
            <a:off x="1907705" y="1537557"/>
            <a:ext cx="330240" cy="294431"/>
            <a:chOff x="4446588" y="1416050"/>
            <a:chExt cx="527050" cy="469900"/>
          </a:xfrm>
        </p:grpSpPr>
        <p:sp>
          <p:nvSpPr>
            <p:cNvPr id="84" name="Google Shape;84;p5"/>
            <p:cNvSpPr/>
            <p:nvPr/>
          </p:nvSpPr>
          <p:spPr>
            <a:xfrm>
              <a:off x="4570413" y="1590675"/>
              <a:ext cx="155575" cy="155575"/>
            </a:xfrm>
            <a:custGeom>
              <a:rect b="b" l="l" r="r" t="t"/>
              <a:pathLst>
                <a:path extrusionOk="0" h="98" w="98">
                  <a:moveTo>
                    <a:pt x="98" y="40"/>
                  </a:moveTo>
                  <a:lnTo>
                    <a:pt x="94" y="40"/>
                  </a:lnTo>
                  <a:lnTo>
                    <a:pt x="94" y="40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86" y="40"/>
                  </a:lnTo>
                  <a:lnTo>
                    <a:pt x="80" y="44"/>
                  </a:lnTo>
                  <a:lnTo>
                    <a:pt x="76" y="48"/>
                  </a:lnTo>
                  <a:lnTo>
                    <a:pt x="74" y="54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64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82" y="74"/>
                  </a:lnTo>
                  <a:lnTo>
                    <a:pt x="88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2" y="86"/>
                  </a:lnTo>
                  <a:lnTo>
                    <a:pt x="72" y="92"/>
                  </a:lnTo>
                  <a:lnTo>
                    <a:pt x="62" y="96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40" y="98"/>
                  </a:lnTo>
                  <a:lnTo>
                    <a:pt x="30" y="94"/>
                  </a:lnTo>
                  <a:lnTo>
                    <a:pt x="22" y="90"/>
                  </a:lnTo>
                  <a:lnTo>
                    <a:pt x="14" y="84"/>
                  </a:lnTo>
                  <a:lnTo>
                    <a:pt x="8" y="76"/>
                  </a:lnTo>
                  <a:lnTo>
                    <a:pt x="4" y="68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36"/>
                  </a:lnTo>
                  <a:lnTo>
                    <a:pt x="8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6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42" y="26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8" y="2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2" y="24"/>
                  </a:lnTo>
                  <a:lnTo>
                    <a:pt x="96" y="32"/>
                  </a:lnTo>
                  <a:lnTo>
                    <a:pt x="98" y="40"/>
                  </a:lnTo>
                  <a:lnTo>
                    <a:pt x="98" y="4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4554538" y="1730375"/>
              <a:ext cx="60325" cy="66675"/>
            </a:xfrm>
            <a:custGeom>
              <a:rect b="b" l="l" r="r" t="t"/>
              <a:pathLst>
                <a:path extrusionOk="0" h="42" w="38">
                  <a:moveTo>
                    <a:pt x="20" y="0"/>
                  </a:moveTo>
                  <a:lnTo>
                    <a:pt x="20" y="0"/>
                  </a:lnTo>
                  <a:lnTo>
                    <a:pt x="28" y="8"/>
                  </a:lnTo>
                  <a:lnTo>
                    <a:pt x="38" y="12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8" y="40"/>
                  </a:lnTo>
                  <a:lnTo>
                    <a:pt x="14" y="42"/>
                  </a:lnTo>
                  <a:lnTo>
                    <a:pt x="10" y="42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4548188" y="1543050"/>
              <a:ext cx="79375" cy="92075"/>
            </a:xfrm>
            <a:custGeom>
              <a:rect b="b" l="l" r="r" t="t"/>
              <a:pathLst>
                <a:path extrusionOk="0" h="58" w="50">
                  <a:moveTo>
                    <a:pt x="48" y="40"/>
                  </a:moveTo>
                  <a:lnTo>
                    <a:pt x="48" y="40"/>
                  </a:lnTo>
                  <a:lnTo>
                    <a:pt x="50" y="44"/>
                  </a:lnTo>
                  <a:lnTo>
                    <a:pt x="50" y="48"/>
                  </a:lnTo>
                  <a:lnTo>
                    <a:pt x="50" y="52"/>
                  </a:lnTo>
                  <a:lnTo>
                    <a:pt x="46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58"/>
                  </a:lnTo>
                  <a:lnTo>
                    <a:pt x="34" y="56"/>
                  </a:lnTo>
                  <a:lnTo>
                    <a:pt x="30" y="5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2" y="8"/>
                  </a:lnTo>
                  <a:lnTo>
                    <a:pt x="20" y="0"/>
                  </a:lnTo>
                  <a:lnTo>
                    <a:pt x="48" y="4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4697413" y="1663700"/>
              <a:ext cx="101600" cy="50800"/>
            </a:xfrm>
            <a:custGeom>
              <a:rect b="b" l="l" r="r" t="t"/>
              <a:pathLst>
                <a:path extrusionOk="0" h="32" w="64">
                  <a:moveTo>
                    <a:pt x="64" y="8"/>
                  </a:moveTo>
                  <a:lnTo>
                    <a:pt x="64" y="8"/>
                  </a:lnTo>
                  <a:lnTo>
                    <a:pt x="60" y="1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3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2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2"/>
                  </a:lnTo>
                  <a:lnTo>
                    <a:pt x="14" y="0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8" name="Google Shape;88;p5"/>
            <p:cNvSpPr/>
            <p:nvPr/>
          </p:nvSpPr>
          <p:spPr>
            <a:xfrm>
              <a:off x="4481513" y="1758950"/>
              <a:ext cx="130175" cy="127000"/>
            </a:xfrm>
            <a:custGeom>
              <a:rect b="b" l="l" r="r" t="t"/>
              <a:pathLst>
                <a:path extrusionOk="0" h="80" w="82">
                  <a:moveTo>
                    <a:pt x="72" y="24"/>
                  </a:moveTo>
                  <a:lnTo>
                    <a:pt x="72" y="24"/>
                  </a:lnTo>
                  <a:lnTo>
                    <a:pt x="66" y="3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0" y="22"/>
                  </a:lnTo>
                  <a:lnTo>
                    <a:pt x="38" y="14"/>
                  </a:lnTo>
                  <a:lnTo>
                    <a:pt x="38" y="8"/>
                  </a:lnTo>
                  <a:lnTo>
                    <a:pt x="42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8" y="62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24" y="76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6" y="76"/>
                  </a:lnTo>
                  <a:lnTo>
                    <a:pt x="64" y="74"/>
                  </a:lnTo>
                  <a:lnTo>
                    <a:pt x="70" y="68"/>
                  </a:lnTo>
                  <a:lnTo>
                    <a:pt x="74" y="62"/>
                  </a:lnTo>
                  <a:lnTo>
                    <a:pt x="78" y="56"/>
                  </a:lnTo>
                  <a:lnTo>
                    <a:pt x="80" y="48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4446588" y="1416050"/>
              <a:ext cx="142875" cy="146050"/>
            </a:xfrm>
            <a:custGeom>
              <a:rect b="b" l="l" r="r" t="t"/>
              <a:pathLst>
                <a:path extrusionOk="0" h="92" w="90">
                  <a:moveTo>
                    <a:pt x="44" y="0"/>
                  </a:moveTo>
                  <a:lnTo>
                    <a:pt x="44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2" y="64"/>
                  </a:lnTo>
                  <a:lnTo>
                    <a:pt x="6" y="72"/>
                  </a:lnTo>
                  <a:lnTo>
                    <a:pt x="12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6" y="90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54" y="90"/>
                  </a:lnTo>
                  <a:lnTo>
                    <a:pt x="62" y="88"/>
                  </a:lnTo>
                  <a:lnTo>
                    <a:pt x="70" y="84"/>
                  </a:lnTo>
                  <a:lnTo>
                    <a:pt x="76" y="78"/>
                  </a:lnTo>
                  <a:lnTo>
                    <a:pt x="82" y="72"/>
                  </a:lnTo>
                  <a:lnTo>
                    <a:pt x="86" y="64"/>
                  </a:lnTo>
                  <a:lnTo>
                    <a:pt x="90" y="5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86" y="28"/>
                  </a:lnTo>
                  <a:lnTo>
                    <a:pt x="82" y="20"/>
                  </a:lnTo>
                  <a:lnTo>
                    <a:pt x="76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4802188" y="1631950"/>
              <a:ext cx="171450" cy="168275"/>
            </a:xfrm>
            <a:custGeom>
              <a:rect b="b" l="l" r="r" t="t"/>
              <a:pathLst>
                <a:path extrusionOk="0" h="106" w="108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18" y="12"/>
                  </a:lnTo>
                  <a:lnTo>
                    <a:pt x="12" y="20"/>
                  </a:lnTo>
                  <a:lnTo>
                    <a:pt x="6" y="28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2" y="70"/>
                  </a:lnTo>
                  <a:lnTo>
                    <a:pt x="8" y="80"/>
                  </a:lnTo>
                  <a:lnTo>
                    <a:pt x="14" y="88"/>
                  </a:lnTo>
                  <a:lnTo>
                    <a:pt x="20" y="96"/>
                  </a:lnTo>
                  <a:lnTo>
                    <a:pt x="30" y="102"/>
                  </a:lnTo>
                  <a:lnTo>
                    <a:pt x="40" y="104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2" y="104"/>
                  </a:lnTo>
                  <a:lnTo>
                    <a:pt x="80" y="100"/>
                  </a:lnTo>
                  <a:lnTo>
                    <a:pt x="90" y="94"/>
                  </a:lnTo>
                  <a:lnTo>
                    <a:pt x="96" y="86"/>
                  </a:lnTo>
                  <a:lnTo>
                    <a:pt x="102" y="78"/>
                  </a:lnTo>
                  <a:lnTo>
                    <a:pt x="106" y="68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46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6" y="18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70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pic>
        <p:nvPicPr>
          <p:cNvPr id="91" name="Google Shape;9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7998" y="1157975"/>
            <a:ext cx="4528001" cy="31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5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>
                <a:solidFill>
                  <a:srgbClr val="D8D8D8"/>
                </a:solidFill>
              </a:rPr>
              <a:t>BULLSEYE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a46a709c36_0_23"/>
          <p:cNvSpPr txBox="1"/>
          <p:nvPr>
            <p:ph idx="1" type="body"/>
          </p:nvPr>
        </p:nvSpPr>
        <p:spPr>
          <a:xfrm>
            <a:off x="315841" y="532299"/>
            <a:ext cx="6292800" cy="69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Overview of </a:t>
            </a:r>
            <a:r>
              <a:rPr lang="en-US">
                <a:solidFill>
                  <a:schemeClr val="lt1"/>
                </a:solidFill>
              </a:rPr>
              <a:t>the game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99" name="Google Shape;99;g2a46a709c36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225" y="1256975"/>
            <a:ext cx="4059401" cy="32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2a46a709c36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571" y="1187925"/>
            <a:ext cx="2245325" cy="174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2a46a709c36_0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2576" y="2995974"/>
            <a:ext cx="3104839" cy="1910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a46a709c36_0_30"/>
          <p:cNvSpPr txBox="1"/>
          <p:nvPr>
            <p:ph idx="3" type="body"/>
          </p:nvPr>
        </p:nvSpPr>
        <p:spPr>
          <a:xfrm>
            <a:off x="516100" y="292150"/>
            <a:ext cx="8337900" cy="407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just">
              <a:spcBef>
                <a:spcPts val="28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Toon shader for Rukhanka - compute the deformation for skin mesh</a:t>
            </a:r>
            <a:endParaRPr b="0" sz="1400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Element residue VFX and shader - silence / activation mode, </a:t>
            </a:r>
            <a:r>
              <a:rPr b="0" lang="en-US" sz="1400"/>
              <a:t>activation diffusion</a:t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-317500" lvl="0" marL="457200" rtl="0" algn="just">
              <a:spcBef>
                <a:spcPts val="28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2 Skill - Blazing Trail / Small Tornado</a:t>
            </a:r>
            <a:endParaRPr b="0" sz="1400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3 triggered combination VFX and calculate</a:t>
            </a:r>
            <a:endParaRPr b="0" sz="1400"/>
          </a:p>
          <a:p>
            <a:pPr indent="0" lvl="0" marL="45720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rPr b="0" lang="en-US" sz="1400"/>
              <a:t>size of it by two nearby residue circle.</a:t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-317500" lvl="0" marL="457200" rtl="0" algn="just">
              <a:spcBef>
                <a:spcPts val="28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1 Auto explosion VFX - Tsunami</a:t>
            </a:r>
            <a:endParaRPr b="0" sz="1400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DOTS GPU instancing shaders (without creating material)</a:t>
            </a:r>
            <a:endParaRPr b="0" sz="1400"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lphaLcPeriod"/>
            </a:pPr>
            <a:r>
              <a:rPr b="0" lang="en-US" sz="1400">
                <a:solidFill>
                  <a:schemeClr val="lt1"/>
                </a:solidFill>
              </a:rPr>
              <a:t>UnityPerMaterial CBuffer</a:t>
            </a:r>
            <a:endParaRPr sz="1400">
              <a:solidFill>
                <a:schemeClr val="lt1"/>
              </a:solidFill>
            </a:endParaRPr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lphaLcPeriod"/>
            </a:pPr>
            <a:r>
              <a:rPr b="0" lang="en-US" sz="1400">
                <a:solidFill>
                  <a:schemeClr val="lt1"/>
                </a:solidFill>
              </a:rPr>
              <a:t>Unity_</a:t>
            </a:r>
            <a:r>
              <a:rPr lang="en-US" sz="1400">
                <a:solidFill>
                  <a:schemeClr val="lt1"/>
                </a:solidFill>
              </a:rPr>
              <a:t>DOTS_INSTANCED_PROP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Fix player mesh skin root and rig of humanoid</a:t>
            </a:r>
            <a:endParaRPr b="0" sz="1400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Post-Processing </a:t>
            </a:r>
            <a:r>
              <a:rPr b="0" lang="en-US" sz="1400"/>
              <a:t>volume</a:t>
            </a:r>
            <a:r>
              <a:rPr b="0" lang="en-US" sz="1400"/>
              <a:t> of Bloom for skill vfx.</a:t>
            </a:r>
            <a:endParaRPr b="0" sz="1400"/>
          </a:p>
        </p:txBody>
      </p:sp>
      <p:pic>
        <p:nvPicPr>
          <p:cNvPr id="108" name="Google Shape;108;g2a46a709c36_0_30"/>
          <p:cNvPicPr preferRelativeResize="0"/>
          <p:nvPr/>
        </p:nvPicPr>
        <p:blipFill rotWithShape="1">
          <a:blip r:embed="rId3">
            <a:alphaModFix/>
          </a:blip>
          <a:srcRect b="18556" l="53518" r="2832" t="14306"/>
          <a:stretch/>
        </p:blipFill>
        <p:spPr>
          <a:xfrm>
            <a:off x="4330775" y="740400"/>
            <a:ext cx="1793651" cy="111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2a46a709c36_0_30"/>
          <p:cNvPicPr preferRelativeResize="0"/>
          <p:nvPr/>
        </p:nvPicPr>
        <p:blipFill rotWithShape="1">
          <a:blip r:embed="rId4">
            <a:alphaModFix/>
          </a:blip>
          <a:srcRect b="66133" l="59623" r="0" t="4322"/>
          <a:stretch/>
        </p:blipFill>
        <p:spPr>
          <a:xfrm>
            <a:off x="6247125" y="740412"/>
            <a:ext cx="1690125" cy="113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2a46a709c36_0_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6474" y="2457463"/>
            <a:ext cx="1171450" cy="123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2a46a709c36_0_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30775" y="1910425"/>
            <a:ext cx="1141200" cy="14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2a46a709c36_0_30"/>
          <p:cNvPicPr preferRelativeResize="0"/>
          <p:nvPr/>
        </p:nvPicPr>
        <p:blipFill rotWithShape="1">
          <a:blip r:embed="rId7">
            <a:alphaModFix/>
          </a:blip>
          <a:srcRect b="0" l="0" r="10793" t="0"/>
          <a:stretch/>
        </p:blipFill>
        <p:spPr>
          <a:xfrm>
            <a:off x="5641975" y="2019600"/>
            <a:ext cx="2576125" cy="167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a46a709c36_0_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22250" y="3017300"/>
            <a:ext cx="2159101" cy="93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2a46a709c36_0_30"/>
          <p:cNvPicPr preferRelativeResize="0"/>
          <p:nvPr/>
        </p:nvPicPr>
        <p:blipFill rotWithShape="1">
          <a:blip r:embed="rId9">
            <a:alphaModFix/>
          </a:blip>
          <a:srcRect b="37923" l="45108" r="29220" t="38508"/>
          <a:stretch/>
        </p:blipFill>
        <p:spPr>
          <a:xfrm>
            <a:off x="996275" y="787950"/>
            <a:ext cx="2235500" cy="86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g2a46a709c36_0_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6975" y="152400"/>
            <a:ext cx="2457700" cy="37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2a46a709c36_0_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8501" y="178300"/>
            <a:ext cx="3545699" cy="362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a46a709c36_2_24"/>
          <p:cNvSpPr txBox="1"/>
          <p:nvPr>
            <p:ph idx="1" type="body"/>
          </p:nvPr>
        </p:nvSpPr>
        <p:spPr>
          <a:xfrm>
            <a:off x="97579" y="195425"/>
            <a:ext cx="8795700" cy="69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900">
                <a:solidFill>
                  <a:schemeClr val="lt1"/>
                </a:solidFill>
              </a:rPr>
              <a:t>Skill - Residue - Trigger Architecture</a:t>
            </a:r>
            <a:endParaRPr sz="2900">
              <a:solidFill>
                <a:schemeClr val="lt1"/>
              </a:solidFill>
            </a:endParaRPr>
          </a:p>
        </p:txBody>
      </p:sp>
      <p:sp>
        <p:nvSpPr>
          <p:cNvPr id="128" name="Google Shape;128;g2a46a709c36_2_24"/>
          <p:cNvSpPr txBox="1"/>
          <p:nvPr>
            <p:ph idx="3" type="body"/>
          </p:nvPr>
        </p:nvSpPr>
        <p:spPr>
          <a:xfrm>
            <a:off x="429825" y="866000"/>
            <a:ext cx="8217000" cy="404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rPr b="0" lang="en-US" sz="1400"/>
              <a:t>A good structure will help us build VFX together at later stage, because we have too many skills need to implement.</a:t>
            </a:r>
            <a:endParaRPr b="0" sz="1400"/>
          </a:p>
          <a:p>
            <a:pPr indent="-317500" lvl="0" marL="914400" rtl="0" algn="just">
              <a:spcBef>
                <a:spcPts val="280"/>
              </a:spcBef>
              <a:spcAft>
                <a:spcPts val="0"/>
              </a:spcAft>
              <a:buSzPts val="1400"/>
              <a:buFont typeface="Tahoma"/>
              <a:buAutoNum type="alphaLcPeriod"/>
            </a:pPr>
            <a:r>
              <a:rPr b="0" lang="en-US" sz="1400"/>
              <a:t>Skill classification</a:t>
            </a:r>
            <a:endParaRPr b="0" sz="1400"/>
          </a:p>
          <a:p>
            <a:pPr indent="-317500" lvl="1" marL="13716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romanLcPeriod"/>
            </a:pP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Still skill - </a:t>
            </a: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windshield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1" marL="13716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romanLcPeriod"/>
            </a:pP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Movable skill - tornado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1" marL="13716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romanLcPeriod"/>
            </a:pP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Period interval skill - blazing trail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0" marL="914400" rtl="0" algn="just">
              <a:spcBef>
                <a:spcPts val="0"/>
              </a:spcBef>
              <a:spcAft>
                <a:spcPts val="0"/>
              </a:spcAft>
              <a:buSzPts val="1400"/>
              <a:buFont typeface="Tahoma"/>
              <a:buAutoNum type="alphaLcPeriod"/>
            </a:pPr>
            <a:r>
              <a:rPr b="0" lang="en-US" sz="1400"/>
              <a:t>Structure</a:t>
            </a:r>
            <a:endParaRPr b="0" sz="1400"/>
          </a:p>
          <a:p>
            <a:pPr indent="-317500" lvl="1" marL="13716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romanLcPeriod"/>
            </a:pP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Skill container - </a:t>
            </a: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Control different skill and Residue container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1" marL="13716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romanLcPeriod"/>
            </a:pPr>
            <a:r>
              <a:rPr lang="en-US" sz="1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Residue container - Control residue elements</a:t>
            </a:r>
            <a:endParaRPr sz="14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29" name="Google Shape;129;g2a46a709c36_2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750" y="2906600"/>
            <a:ext cx="1795200" cy="20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2a46a709c36_2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8800" y="2940200"/>
            <a:ext cx="2328738" cy="19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2a46a709c36_2_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04200" y="3225000"/>
            <a:ext cx="2781300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46a709c36_0_44"/>
          <p:cNvSpPr txBox="1"/>
          <p:nvPr>
            <p:ph idx="1" type="body"/>
          </p:nvPr>
        </p:nvSpPr>
        <p:spPr>
          <a:xfrm>
            <a:off x="318976" y="349053"/>
            <a:ext cx="83574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2200">
                <a:solidFill>
                  <a:srgbClr val="D8D8D8"/>
                </a:solidFill>
              </a:rPr>
              <a:t>Player Controls</a:t>
            </a:r>
            <a:endParaRPr sz="2200"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700">
              <a:solidFill>
                <a:srgbClr val="D8D8D8"/>
              </a:solidFill>
            </a:endParaRPr>
          </a:p>
        </p:txBody>
      </p:sp>
      <p:sp>
        <p:nvSpPr>
          <p:cNvPr id="138" name="Google Shape;138;g2a46a709c36_0_44"/>
          <p:cNvSpPr txBox="1"/>
          <p:nvPr/>
        </p:nvSpPr>
        <p:spPr>
          <a:xfrm>
            <a:off x="362900" y="893300"/>
            <a:ext cx="4284300" cy="17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Implementation of basic player controls in ECS </a:t>
            </a: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0" marL="457200" rtl="0" algn="just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arabicPeriod"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Player prefab.</a:t>
            </a: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arabicPeriod"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Making the connection between Monobehaviour and ISystem to communicate controls to the player character.</a:t>
            </a:r>
            <a:endParaRPr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AutoNum type="arabicPeriod"/>
            </a:pPr>
            <a:r>
              <a:rPr lang="en-US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Integration of mouse and keyboard input for movement and triggering the residues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39" name="Google Shape;139;g2a46a709c36_0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975" y="2920975"/>
            <a:ext cx="4328100" cy="181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2a46a709c36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9600" y="1363015"/>
            <a:ext cx="4191999" cy="2417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a46a709c36_0_51"/>
          <p:cNvSpPr txBox="1"/>
          <p:nvPr>
            <p:ph idx="3" type="body"/>
          </p:nvPr>
        </p:nvSpPr>
        <p:spPr>
          <a:xfrm>
            <a:off x="606040" y="59789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Monster</a:t>
            </a:r>
            <a:endParaRPr/>
          </a:p>
        </p:txBody>
      </p:sp>
      <p:pic>
        <p:nvPicPr>
          <p:cNvPr id="147" name="Google Shape;147;g2a46a709c36_0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6750" y="997799"/>
            <a:ext cx="2881261" cy="195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a46a709c36_0_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7000" y="997800"/>
            <a:ext cx="3001726" cy="195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a46a709c36_0_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9750" y="2999400"/>
            <a:ext cx="5797825" cy="200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a46a709c36_10_11"/>
          <p:cNvSpPr txBox="1"/>
          <p:nvPr>
            <p:ph idx="3" type="body"/>
          </p:nvPr>
        </p:nvSpPr>
        <p:spPr>
          <a:xfrm>
            <a:off x="388415" y="388295"/>
            <a:ext cx="6292800" cy="39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600"/>
              <a:t>UI</a:t>
            </a:r>
            <a:endParaRPr sz="2600"/>
          </a:p>
        </p:txBody>
      </p:sp>
      <p:pic>
        <p:nvPicPr>
          <p:cNvPr id="156" name="Google Shape;156;g2a46a709c36_1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0350" y="825400"/>
            <a:ext cx="4461200" cy="252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2a46a709c36_10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3200" y="3589500"/>
            <a:ext cx="4655499" cy="13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2014-02-18T09:33:50Z</dcterms:created>
  <dc:creator>pello5</dc:creator>
</cp:coreProperties>
</file>