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Architects Daughter"/>
      <p:regular r:id="rId17"/>
    </p:embeddedFont>
    <p:embeddedFont>
      <p:font typeface="Tahoma"/>
      <p:regular r:id="rId18"/>
      <p:bold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pos="158">
          <p15:clr>
            <a:srgbClr val="A4A3A4"/>
          </p15:clr>
        </p15:guide>
        <p15:guide id="4" pos="5602">
          <p15:clr>
            <a:srgbClr val="A4A3A4"/>
          </p15:clr>
        </p15:guide>
      </p15:sldGuideLst>
    </p:ext>
    <p:ext uri="GoogleSlidesCustomDataVersion2">
      <go:slidesCustomData xmlns:go="http://customooxmlschemas.google.com/" r:id="rId20" roundtripDataSignature="AMtx7miu3PHADxk2LBZtJOO809QQz79kx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158"/>
        <p:guide pos="5602"/>
      </p:guideLst>
    </p:cSldViewPr>
  </p:slideViewPr>
</p:viewP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ArchitectsDaughter-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Tahoma-bold.fntdata"/><Relationship Id="rId6" Type="http://schemas.openxmlformats.org/officeDocument/2006/relationships/slide" Target="slides/slide1.xml"/><Relationship Id="rId18" Type="http://schemas.openxmlformats.org/officeDocument/2006/relationships/font" Target="fonts/Tahoma-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lvl="1"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2pPr>
            <a:lvl3pPr lvl="2"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3pPr>
            <a:lvl4pPr lvl="3"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4pPr>
            <a:lvl5pPr lvl="4"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5pPr>
            <a:lvl6pPr lvl="5"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6pPr>
            <a:lvl7pPr lvl="6"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7pPr>
            <a:lvl8pPr lvl="7"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8pPr>
            <a:lvl9pPr lvl="8"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lvl="1"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2pPr>
            <a:lvl3pPr lvl="2"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3pPr>
            <a:lvl4pPr lvl="3"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4pPr>
            <a:lvl5pPr lvl="4"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5pPr>
            <a:lvl6pPr lvl="5"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6pPr>
            <a:lvl7pPr lvl="6"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7pPr>
            <a:lvl8pPr lvl="7"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8pPr>
            <a:lvl9pPr lvl="8"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indent="-228600" lvl="1" marL="9144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2pPr>
            <a:lvl3pPr indent="-228600" lvl="2" marL="13716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3pPr>
            <a:lvl4pPr indent="-228600" lvl="3" marL="18288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4pPr>
            <a:lvl5pPr indent="-228600" lvl="4" marL="22860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5pPr>
            <a:lvl6pPr indent="-228600" lvl="5" marL="27432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6pPr>
            <a:lvl7pPr indent="-228600" lvl="6" marL="32004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7pPr>
            <a:lvl8pPr indent="-228600" lvl="7" marL="36576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8pPr>
            <a:lvl9pPr indent="-228600" lvl="8" marL="411480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Malgun Gothic"/>
                <a:ea typeface="Malgun Gothic"/>
                <a:cs typeface="Malgun Gothic"/>
                <a:sym typeface="Malgun Gothic"/>
              </a:defRPr>
            </a:lvl1pPr>
            <a:lvl2pPr lvl="1"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2pPr>
            <a:lvl3pPr lvl="2"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3pPr>
            <a:lvl4pPr lvl="3"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4pPr>
            <a:lvl5pPr lvl="4"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5pPr>
            <a:lvl6pPr lvl="5"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6pPr>
            <a:lvl7pPr lvl="6"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7pPr>
            <a:lvl8pPr lvl="7"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8pPr>
            <a:lvl9pPr lvl="8" marR="0" rtl="0" algn="l">
              <a:spcBef>
                <a:spcPts val="0"/>
              </a:spcBef>
              <a:spcAft>
                <a:spcPts val="0"/>
              </a:spcAft>
              <a:buSzPts val="1400"/>
              <a:buNone/>
              <a:defRPr b="0" i="0" sz="1800" u="none" cap="none" strike="noStrike">
                <a:solidFill>
                  <a:schemeClr val="dk1"/>
                </a:solidFill>
                <a:latin typeface="Malgun Gothic"/>
                <a:ea typeface="Malgun Gothic"/>
                <a:cs typeface="Malgun Gothic"/>
                <a:sym typeface="Malgun Gothic"/>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Malgun Gothic"/>
                <a:ea typeface="Malgun Gothic"/>
                <a:cs typeface="Malgun Gothic"/>
                <a:sym typeface="Malgun Gothic"/>
              </a:rPr>
              <a:t>‹#›</a:t>
            </a:fld>
            <a:endParaRPr b="0" i="0" sz="1200" u="none" cap="none" strike="noStrike">
              <a:solidFill>
                <a:schemeClr val="dk1"/>
              </a:solidFill>
              <a:latin typeface="Malgun Gothic"/>
              <a:ea typeface="Malgun Gothic"/>
              <a:cs typeface="Malgun Gothic"/>
              <a:sym typeface="Malgun Gothic"/>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123358fe76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123358fe76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g3123358fe76_0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11d2ab09d1_10_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g311d2ab09d1_1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311d2ab09d1_3_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11d2ab09d1_3_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g311d2ab09d1_3_5: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11d2ab09d1_6_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g311d2ab09d1_6_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 Id="rId4" Type="http://schemas.openxmlformats.org/officeDocument/2006/relationships/image" Target="../media/image2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png"/><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1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제목 및 내용">
  <p:cSld name="제목 및 내용">
    <p:spTree>
      <p:nvGrpSpPr>
        <p:cNvPr id="11" name="Shape 11"/>
        <p:cNvGrpSpPr/>
        <p:nvPr/>
      </p:nvGrpSpPr>
      <p:grpSpPr>
        <a:xfrm>
          <a:off x="0" y="0"/>
          <a:ext cx="0" cy="0"/>
          <a:chOff x="0" y="0"/>
          <a:chExt cx="0" cy="0"/>
        </a:xfrm>
      </p:grpSpPr>
      <p:sp>
        <p:nvSpPr>
          <p:cNvPr id="12" name="Google Shape;12;p11"/>
          <p:cNvSpPr txBox="1"/>
          <p:nvPr>
            <p:ph idx="1" type="body"/>
          </p:nvPr>
        </p:nvSpPr>
        <p:spPr>
          <a:xfrm>
            <a:off x="867843" y="1334242"/>
            <a:ext cx="5936406" cy="1707876"/>
          </a:xfrm>
          <a:prstGeom prst="rect">
            <a:avLst/>
          </a:prstGeom>
          <a:noFill/>
          <a:ln>
            <a:noFill/>
          </a:ln>
        </p:spPr>
        <p:txBody>
          <a:bodyPr anchorCtr="0" anchor="t" bIns="0" lIns="0" spcFirstLastPara="1" rIns="0" wrap="square" tIns="0">
            <a:noAutofit/>
          </a:bodyPr>
          <a:lstStyle>
            <a:lvl1pPr indent="-228600" lvl="0" marL="457200" marR="0" rtl="0" algn="l">
              <a:spcBef>
                <a:spcPts val="1080"/>
              </a:spcBef>
              <a:spcAft>
                <a:spcPts val="0"/>
              </a:spcAft>
              <a:buSzPts val="5400"/>
              <a:buFont typeface="Arial"/>
              <a:buNone/>
              <a:defRPr b="1" i="0" sz="5400" u="none" cap="none" strike="noStrike">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13" name="Google Shape;13;p11"/>
          <p:cNvSpPr txBox="1"/>
          <p:nvPr>
            <p:ph idx="2" type="body"/>
          </p:nvPr>
        </p:nvSpPr>
        <p:spPr>
          <a:xfrm>
            <a:off x="867843" y="3071367"/>
            <a:ext cx="5936406" cy="508495"/>
          </a:xfrm>
          <a:prstGeom prst="rect">
            <a:avLst/>
          </a:prstGeom>
          <a:noFill/>
          <a:ln>
            <a:noFill/>
          </a:ln>
        </p:spPr>
        <p:txBody>
          <a:bodyPr anchorCtr="0" anchor="t" bIns="0" lIns="0" spcFirstLastPara="1" rIns="0" wrap="square" tIns="0">
            <a:noAutofit/>
          </a:bodyPr>
          <a:lstStyle>
            <a:lvl1pPr indent="-228600" lvl="0" marL="457200" marR="0" rtl="0" algn="l">
              <a:spcBef>
                <a:spcPts val="480"/>
              </a:spcBef>
              <a:spcAft>
                <a:spcPts val="0"/>
              </a:spcAft>
              <a:buClr>
                <a:schemeClr val="lt1"/>
              </a:buClr>
              <a:buSzPts val="2400"/>
              <a:buFont typeface="Arial"/>
              <a:buNone/>
              <a:defRPr b="1" i="0" sz="24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14" name="Google Shape;14;p11"/>
          <p:cNvSpPr/>
          <p:nvPr/>
        </p:nvSpPr>
        <p:spPr>
          <a:xfrm>
            <a:off x="2611204" y="1588"/>
            <a:ext cx="5892549" cy="5136942"/>
          </a:xfrm>
          <a:custGeom>
            <a:rect b="b" l="l" r="r" t="t"/>
            <a:pathLst>
              <a:path extrusionOk="0" h="4317" w="4952">
                <a:moveTo>
                  <a:pt x="0" y="4317"/>
                </a:moveTo>
                <a:lnTo>
                  <a:pt x="0" y="4317"/>
                </a:lnTo>
                <a:lnTo>
                  <a:pt x="17" y="4307"/>
                </a:lnTo>
                <a:lnTo>
                  <a:pt x="65" y="4276"/>
                </a:lnTo>
                <a:lnTo>
                  <a:pt x="141" y="4229"/>
                </a:lnTo>
                <a:lnTo>
                  <a:pt x="243" y="4169"/>
                </a:lnTo>
                <a:lnTo>
                  <a:pt x="303" y="4134"/>
                </a:lnTo>
                <a:lnTo>
                  <a:pt x="367" y="4098"/>
                </a:lnTo>
                <a:lnTo>
                  <a:pt x="438" y="4060"/>
                </a:lnTo>
                <a:lnTo>
                  <a:pt x="512" y="4020"/>
                </a:lnTo>
                <a:lnTo>
                  <a:pt x="591" y="3980"/>
                </a:lnTo>
                <a:lnTo>
                  <a:pt x="674" y="3939"/>
                </a:lnTo>
                <a:lnTo>
                  <a:pt x="760" y="3897"/>
                </a:lnTo>
                <a:lnTo>
                  <a:pt x="850" y="3856"/>
                </a:lnTo>
                <a:lnTo>
                  <a:pt x="943" y="3815"/>
                </a:lnTo>
                <a:lnTo>
                  <a:pt x="1038" y="3775"/>
                </a:lnTo>
                <a:lnTo>
                  <a:pt x="1135" y="3736"/>
                </a:lnTo>
                <a:lnTo>
                  <a:pt x="1234" y="3700"/>
                </a:lnTo>
                <a:lnTo>
                  <a:pt x="1285" y="3682"/>
                </a:lnTo>
                <a:lnTo>
                  <a:pt x="1335" y="3664"/>
                </a:lnTo>
                <a:lnTo>
                  <a:pt x="1386" y="3648"/>
                </a:lnTo>
                <a:lnTo>
                  <a:pt x="1437" y="3632"/>
                </a:lnTo>
                <a:lnTo>
                  <a:pt x="1488" y="3617"/>
                </a:lnTo>
                <a:lnTo>
                  <a:pt x="1539" y="3603"/>
                </a:lnTo>
                <a:lnTo>
                  <a:pt x="1590" y="3590"/>
                </a:lnTo>
                <a:lnTo>
                  <a:pt x="1643" y="3577"/>
                </a:lnTo>
                <a:lnTo>
                  <a:pt x="1694" y="3565"/>
                </a:lnTo>
                <a:lnTo>
                  <a:pt x="1746" y="3554"/>
                </a:lnTo>
                <a:lnTo>
                  <a:pt x="1797" y="3544"/>
                </a:lnTo>
                <a:lnTo>
                  <a:pt x="1849" y="3535"/>
                </a:lnTo>
                <a:lnTo>
                  <a:pt x="1900" y="3528"/>
                </a:lnTo>
                <a:lnTo>
                  <a:pt x="1951" y="3521"/>
                </a:lnTo>
                <a:lnTo>
                  <a:pt x="2002" y="3516"/>
                </a:lnTo>
                <a:lnTo>
                  <a:pt x="2052" y="3512"/>
                </a:lnTo>
                <a:lnTo>
                  <a:pt x="2102" y="3509"/>
                </a:lnTo>
                <a:lnTo>
                  <a:pt x="2152" y="3508"/>
                </a:lnTo>
                <a:lnTo>
                  <a:pt x="2202" y="3508"/>
                </a:lnTo>
                <a:lnTo>
                  <a:pt x="2250" y="3509"/>
                </a:lnTo>
                <a:lnTo>
                  <a:pt x="2298" y="3512"/>
                </a:lnTo>
                <a:lnTo>
                  <a:pt x="2347" y="3516"/>
                </a:lnTo>
                <a:lnTo>
                  <a:pt x="2394" y="3522"/>
                </a:lnTo>
                <a:lnTo>
                  <a:pt x="2441" y="3530"/>
                </a:lnTo>
                <a:lnTo>
                  <a:pt x="2441" y="3530"/>
                </a:lnTo>
                <a:lnTo>
                  <a:pt x="2454" y="3533"/>
                </a:lnTo>
                <a:lnTo>
                  <a:pt x="2467" y="3538"/>
                </a:lnTo>
                <a:lnTo>
                  <a:pt x="2484" y="3544"/>
                </a:lnTo>
                <a:lnTo>
                  <a:pt x="2501" y="3552"/>
                </a:lnTo>
                <a:lnTo>
                  <a:pt x="2519" y="3562"/>
                </a:lnTo>
                <a:lnTo>
                  <a:pt x="2527" y="3568"/>
                </a:lnTo>
                <a:lnTo>
                  <a:pt x="2534" y="3574"/>
                </a:lnTo>
                <a:lnTo>
                  <a:pt x="2542" y="3581"/>
                </a:lnTo>
                <a:lnTo>
                  <a:pt x="2548" y="3588"/>
                </a:lnTo>
                <a:lnTo>
                  <a:pt x="2553" y="3596"/>
                </a:lnTo>
                <a:lnTo>
                  <a:pt x="2556" y="3605"/>
                </a:lnTo>
                <a:lnTo>
                  <a:pt x="2558" y="3614"/>
                </a:lnTo>
                <a:lnTo>
                  <a:pt x="2558" y="3623"/>
                </a:lnTo>
                <a:lnTo>
                  <a:pt x="2556" y="3634"/>
                </a:lnTo>
                <a:lnTo>
                  <a:pt x="2552" y="3644"/>
                </a:lnTo>
                <a:lnTo>
                  <a:pt x="2545" y="3656"/>
                </a:lnTo>
                <a:lnTo>
                  <a:pt x="2537" y="3668"/>
                </a:lnTo>
                <a:lnTo>
                  <a:pt x="2524" y="3681"/>
                </a:lnTo>
                <a:lnTo>
                  <a:pt x="2510" y="3695"/>
                </a:lnTo>
                <a:lnTo>
                  <a:pt x="2492" y="3708"/>
                </a:lnTo>
                <a:lnTo>
                  <a:pt x="2472" y="3723"/>
                </a:lnTo>
                <a:lnTo>
                  <a:pt x="2448" y="3738"/>
                </a:lnTo>
                <a:lnTo>
                  <a:pt x="2420" y="3754"/>
                </a:lnTo>
                <a:lnTo>
                  <a:pt x="2387" y="3771"/>
                </a:lnTo>
                <a:lnTo>
                  <a:pt x="2352" y="3788"/>
                </a:lnTo>
                <a:lnTo>
                  <a:pt x="2352" y="3788"/>
                </a:lnTo>
                <a:lnTo>
                  <a:pt x="2325" y="3799"/>
                </a:lnTo>
                <a:lnTo>
                  <a:pt x="2294" y="3810"/>
                </a:lnTo>
                <a:lnTo>
                  <a:pt x="2255" y="3823"/>
                </a:lnTo>
                <a:lnTo>
                  <a:pt x="2209" y="3837"/>
                </a:lnTo>
                <a:lnTo>
                  <a:pt x="2157" y="3851"/>
                </a:lnTo>
                <a:lnTo>
                  <a:pt x="2103" y="3864"/>
                </a:lnTo>
                <a:lnTo>
                  <a:pt x="2076" y="3870"/>
                </a:lnTo>
                <a:lnTo>
                  <a:pt x="2047" y="3874"/>
                </a:lnTo>
                <a:lnTo>
                  <a:pt x="2020" y="3878"/>
                </a:lnTo>
                <a:lnTo>
                  <a:pt x="1993" y="3881"/>
                </a:lnTo>
                <a:lnTo>
                  <a:pt x="1966" y="3883"/>
                </a:lnTo>
                <a:lnTo>
                  <a:pt x="1940" y="3883"/>
                </a:lnTo>
                <a:lnTo>
                  <a:pt x="1916" y="3882"/>
                </a:lnTo>
                <a:lnTo>
                  <a:pt x="1893" y="3879"/>
                </a:lnTo>
                <a:lnTo>
                  <a:pt x="1871" y="3875"/>
                </a:lnTo>
                <a:lnTo>
                  <a:pt x="1861" y="3872"/>
                </a:lnTo>
                <a:lnTo>
                  <a:pt x="1852" y="3868"/>
                </a:lnTo>
                <a:lnTo>
                  <a:pt x="1843" y="3864"/>
                </a:lnTo>
                <a:lnTo>
                  <a:pt x="1835" y="3860"/>
                </a:lnTo>
                <a:lnTo>
                  <a:pt x="1826" y="3855"/>
                </a:lnTo>
                <a:lnTo>
                  <a:pt x="1819" y="3849"/>
                </a:lnTo>
                <a:lnTo>
                  <a:pt x="1812" y="3843"/>
                </a:lnTo>
                <a:lnTo>
                  <a:pt x="1806" y="3836"/>
                </a:lnTo>
                <a:lnTo>
                  <a:pt x="1801" y="3828"/>
                </a:lnTo>
                <a:lnTo>
                  <a:pt x="1797" y="3820"/>
                </a:lnTo>
                <a:lnTo>
                  <a:pt x="1793" y="3811"/>
                </a:lnTo>
                <a:lnTo>
                  <a:pt x="1790" y="3802"/>
                </a:lnTo>
                <a:lnTo>
                  <a:pt x="1788" y="3790"/>
                </a:lnTo>
                <a:lnTo>
                  <a:pt x="1787" y="3779"/>
                </a:lnTo>
                <a:lnTo>
                  <a:pt x="1786" y="3768"/>
                </a:lnTo>
                <a:lnTo>
                  <a:pt x="1787" y="3755"/>
                </a:lnTo>
                <a:lnTo>
                  <a:pt x="1788" y="3742"/>
                </a:lnTo>
                <a:lnTo>
                  <a:pt x="1791" y="3728"/>
                </a:lnTo>
                <a:lnTo>
                  <a:pt x="1791" y="3728"/>
                </a:lnTo>
                <a:lnTo>
                  <a:pt x="1792" y="3724"/>
                </a:lnTo>
                <a:lnTo>
                  <a:pt x="1796" y="3713"/>
                </a:lnTo>
                <a:lnTo>
                  <a:pt x="1805" y="3695"/>
                </a:lnTo>
                <a:lnTo>
                  <a:pt x="1811" y="3685"/>
                </a:lnTo>
                <a:lnTo>
                  <a:pt x="1818" y="3672"/>
                </a:lnTo>
                <a:lnTo>
                  <a:pt x="1827" y="3659"/>
                </a:lnTo>
                <a:lnTo>
                  <a:pt x="1838" y="3645"/>
                </a:lnTo>
                <a:lnTo>
                  <a:pt x="1850" y="3630"/>
                </a:lnTo>
                <a:lnTo>
                  <a:pt x="1864" y="3614"/>
                </a:lnTo>
                <a:lnTo>
                  <a:pt x="1880" y="3598"/>
                </a:lnTo>
                <a:lnTo>
                  <a:pt x="1898" y="3582"/>
                </a:lnTo>
                <a:lnTo>
                  <a:pt x="1918" y="3565"/>
                </a:lnTo>
                <a:lnTo>
                  <a:pt x="1941" y="3547"/>
                </a:lnTo>
                <a:lnTo>
                  <a:pt x="1966" y="3530"/>
                </a:lnTo>
                <a:lnTo>
                  <a:pt x="1994" y="3513"/>
                </a:lnTo>
                <a:lnTo>
                  <a:pt x="2024" y="3496"/>
                </a:lnTo>
                <a:lnTo>
                  <a:pt x="2057" y="3480"/>
                </a:lnTo>
                <a:lnTo>
                  <a:pt x="2094" y="3463"/>
                </a:lnTo>
                <a:lnTo>
                  <a:pt x="2133" y="3448"/>
                </a:lnTo>
                <a:lnTo>
                  <a:pt x="2175" y="3432"/>
                </a:lnTo>
                <a:lnTo>
                  <a:pt x="2222" y="3418"/>
                </a:lnTo>
                <a:lnTo>
                  <a:pt x="2271" y="3405"/>
                </a:lnTo>
                <a:lnTo>
                  <a:pt x="2324" y="3393"/>
                </a:lnTo>
                <a:lnTo>
                  <a:pt x="2380" y="3382"/>
                </a:lnTo>
                <a:lnTo>
                  <a:pt x="2441" y="3372"/>
                </a:lnTo>
                <a:lnTo>
                  <a:pt x="2505" y="3364"/>
                </a:lnTo>
                <a:lnTo>
                  <a:pt x="2574" y="3357"/>
                </a:lnTo>
                <a:lnTo>
                  <a:pt x="2646" y="3352"/>
                </a:lnTo>
                <a:lnTo>
                  <a:pt x="2723" y="3349"/>
                </a:lnTo>
                <a:lnTo>
                  <a:pt x="2723" y="3349"/>
                </a:lnTo>
                <a:lnTo>
                  <a:pt x="2796" y="3351"/>
                </a:lnTo>
                <a:lnTo>
                  <a:pt x="2879" y="3352"/>
                </a:lnTo>
                <a:lnTo>
                  <a:pt x="2988" y="3352"/>
                </a:lnTo>
                <a:lnTo>
                  <a:pt x="3119" y="3350"/>
                </a:lnTo>
                <a:lnTo>
                  <a:pt x="3192" y="3348"/>
                </a:lnTo>
                <a:lnTo>
                  <a:pt x="3268" y="3346"/>
                </a:lnTo>
                <a:lnTo>
                  <a:pt x="3346" y="3342"/>
                </a:lnTo>
                <a:lnTo>
                  <a:pt x="3427" y="3338"/>
                </a:lnTo>
                <a:lnTo>
                  <a:pt x="3511" y="3332"/>
                </a:lnTo>
                <a:lnTo>
                  <a:pt x="3595" y="3324"/>
                </a:lnTo>
                <a:lnTo>
                  <a:pt x="3681" y="3316"/>
                </a:lnTo>
                <a:lnTo>
                  <a:pt x="3767" y="3306"/>
                </a:lnTo>
                <a:lnTo>
                  <a:pt x="3853" y="3295"/>
                </a:lnTo>
                <a:lnTo>
                  <a:pt x="3937" y="3282"/>
                </a:lnTo>
                <a:lnTo>
                  <a:pt x="4021" y="3268"/>
                </a:lnTo>
                <a:lnTo>
                  <a:pt x="4103" y="3252"/>
                </a:lnTo>
                <a:lnTo>
                  <a:pt x="4143" y="3243"/>
                </a:lnTo>
                <a:lnTo>
                  <a:pt x="4182" y="3233"/>
                </a:lnTo>
                <a:lnTo>
                  <a:pt x="4221" y="3223"/>
                </a:lnTo>
                <a:lnTo>
                  <a:pt x="4258" y="3213"/>
                </a:lnTo>
                <a:lnTo>
                  <a:pt x="4295" y="3201"/>
                </a:lnTo>
                <a:lnTo>
                  <a:pt x="4331" y="3190"/>
                </a:lnTo>
                <a:lnTo>
                  <a:pt x="4366" y="3177"/>
                </a:lnTo>
                <a:lnTo>
                  <a:pt x="4399" y="3165"/>
                </a:lnTo>
                <a:lnTo>
                  <a:pt x="4432" y="3152"/>
                </a:lnTo>
                <a:lnTo>
                  <a:pt x="4463" y="3138"/>
                </a:lnTo>
                <a:lnTo>
                  <a:pt x="4493" y="3123"/>
                </a:lnTo>
                <a:lnTo>
                  <a:pt x="4521" y="3108"/>
                </a:lnTo>
                <a:lnTo>
                  <a:pt x="4549" y="3091"/>
                </a:lnTo>
                <a:lnTo>
                  <a:pt x="4574" y="3075"/>
                </a:lnTo>
                <a:lnTo>
                  <a:pt x="4598" y="3058"/>
                </a:lnTo>
                <a:lnTo>
                  <a:pt x="4620" y="3040"/>
                </a:lnTo>
                <a:lnTo>
                  <a:pt x="4641" y="3022"/>
                </a:lnTo>
                <a:lnTo>
                  <a:pt x="4660" y="3003"/>
                </a:lnTo>
                <a:lnTo>
                  <a:pt x="4677" y="2983"/>
                </a:lnTo>
                <a:lnTo>
                  <a:pt x="4692" y="2961"/>
                </a:lnTo>
                <a:lnTo>
                  <a:pt x="4692" y="2961"/>
                </a:lnTo>
                <a:lnTo>
                  <a:pt x="4696" y="2956"/>
                </a:lnTo>
                <a:lnTo>
                  <a:pt x="4707" y="2940"/>
                </a:lnTo>
                <a:lnTo>
                  <a:pt x="4723" y="2914"/>
                </a:lnTo>
                <a:lnTo>
                  <a:pt x="4742" y="2879"/>
                </a:lnTo>
                <a:lnTo>
                  <a:pt x="4753" y="2857"/>
                </a:lnTo>
                <a:lnTo>
                  <a:pt x="4764" y="2833"/>
                </a:lnTo>
                <a:lnTo>
                  <a:pt x="4775" y="2808"/>
                </a:lnTo>
                <a:lnTo>
                  <a:pt x="4786" y="2780"/>
                </a:lnTo>
                <a:lnTo>
                  <a:pt x="4797" y="2751"/>
                </a:lnTo>
                <a:lnTo>
                  <a:pt x="4807" y="2719"/>
                </a:lnTo>
                <a:lnTo>
                  <a:pt x="4816" y="2686"/>
                </a:lnTo>
                <a:lnTo>
                  <a:pt x="4825" y="2650"/>
                </a:lnTo>
                <a:lnTo>
                  <a:pt x="4832" y="2613"/>
                </a:lnTo>
                <a:lnTo>
                  <a:pt x="4838" y="2574"/>
                </a:lnTo>
                <a:lnTo>
                  <a:pt x="4842" y="2534"/>
                </a:lnTo>
                <a:lnTo>
                  <a:pt x="4844" y="2492"/>
                </a:lnTo>
                <a:lnTo>
                  <a:pt x="4845" y="2448"/>
                </a:lnTo>
                <a:lnTo>
                  <a:pt x="4843" y="2404"/>
                </a:lnTo>
                <a:lnTo>
                  <a:pt x="4840" y="2357"/>
                </a:lnTo>
                <a:lnTo>
                  <a:pt x="4837" y="2333"/>
                </a:lnTo>
                <a:lnTo>
                  <a:pt x="4833" y="2310"/>
                </a:lnTo>
                <a:lnTo>
                  <a:pt x="4829" y="2286"/>
                </a:lnTo>
                <a:lnTo>
                  <a:pt x="4824" y="2260"/>
                </a:lnTo>
                <a:lnTo>
                  <a:pt x="4818" y="2235"/>
                </a:lnTo>
                <a:lnTo>
                  <a:pt x="4812" y="2211"/>
                </a:lnTo>
                <a:lnTo>
                  <a:pt x="4804" y="2185"/>
                </a:lnTo>
                <a:lnTo>
                  <a:pt x="4796" y="2160"/>
                </a:lnTo>
                <a:lnTo>
                  <a:pt x="4787" y="2133"/>
                </a:lnTo>
                <a:lnTo>
                  <a:pt x="4778" y="2107"/>
                </a:lnTo>
                <a:lnTo>
                  <a:pt x="4766" y="2081"/>
                </a:lnTo>
                <a:lnTo>
                  <a:pt x="4754" y="2054"/>
                </a:lnTo>
                <a:lnTo>
                  <a:pt x="4742" y="2026"/>
                </a:lnTo>
                <a:lnTo>
                  <a:pt x="4728" y="1999"/>
                </a:lnTo>
                <a:lnTo>
                  <a:pt x="4714" y="1972"/>
                </a:lnTo>
                <a:lnTo>
                  <a:pt x="4698" y="1944"/>
                </a:lnTo>
                <a:lnTo>
                  <a:pt x="4682" y="1916"/>
                </a:lnTo>
                <a:lnTo>
                  <a:pt x="4664" y="1888"/>
                </a:lnTo>
                <a:lnTo>
                  <a:pt x="4664" y="1888"/>
                </a:lnTo>
                <a:lnTo>
                  <a:pt x="4655" y="1877"/>
                </a:lnTo>
                <a:lnTo>
                  <a:pt x="4631" y="1847"/>
                </a:lnTo>
                <a:lnTo>
                  <a:pt x="4597" y="1798"/>
                </a:lnTo>
                <a:lnTo>
                  <a:pt x="4576" y="1768"/>
                </a:lnTo>
                <a:lnTo>
                  <a:pt x="4554" y="1735"/>
                </a:lnTo>
                <a:lnTo>
                  <a:pt x="4530" y="1698"/>
                </a:lnTo>
                <a:lnTo>
                  <a:pt x="4506" y="1657"/>
                </a:lnTo>
                <a:lnTo>
                  <a:pt x="4482" y="1614"/>
                </a:lnTo>
                <a:lnTo>
                  <a:pt x="4457" y="1568"/>
                </a:lnTo>
                <a:lnTo>
                  <a:pt x="4433" y="1521"/>
                </a:lnTo>
                <a:lnTo>
                  <a:pt x="4409" y="1471"/>
                </a:lnTo>
                <a:lnTo>
                  <a:pt x="4388" y="1419"/>
                </a:lnTo>
                <a:lnTo>
                  <a:pt x="4368" y="1366"/>
                </a:lnTo>
                <a:lnTo>
                  <a:pt x="4358" y="1338"/>
                </a:lnTo>
                <a:lnTo>
                  <a:pt x="4350" y="1311"/>
                </a:lnTo>
                <a:lnTo>
                  <a:pt x="4342" y="1284"/>
                </a:lnTo>
                <a:lnTo>
                  <a:pt x="4334" y="1256"/>
                </a:lnTo>
                <a:lnTo>
                  <a:pt x="4328" y="1228"/>
                </a:lnTo>
                <a:lnTo>
                  <a:pt x="4322" y="1199"/>
                </a:lnTo>
                <a:lnTo>
                  <a:pt x="4317" y="1171"/>
                </a:lnTo>
                <a:lnTo>
                  <a:pt x="4313" y="1143"/>
                </a:lnTo>
                <a:lnTo>
                  <a:pt x="4310" y="1115"/>
                </a:lnTo>
                <a:lnTo>
                  <a:pt x="4307" y="1086"/>
                </a:lnTo>
                <a:lnTo>
                  <a:pt x="4306" y="1058"/>
                </a:lnTo>
                <a:lnTo>
                  <a:pt x="4306" y="1030"/>
                </a:lnTo>
                <a:lnTo>
                  <a:pt x="4308" y="1002"/>
                </a:lnTo>
                <a:lnTo>
                  <a:pt x="4310" y="973"/>
                </a:lnTo>
                <a:lnTo>
                  <a:pt x="4314" y="946"/>
                </a:lnTo>
                <a:lnTo>
                  <a:pt x="4318" y="918"/>
                </a:lnTo>
                <a:lnTo>
                  <a:pt x="4325" y="891"/>
                </a:lnTo>
                <a:lnTo>
                  <a:pt x="4332" y="863"/>
                </a:lnTo>
                <a:lnTo>
                  <a:pt x="4342" y="836"/>
                </a:lnTo>
                <a:lnTo>
                  <a:pt x="4352" y="810"/>
                </a:lnTo>
                <a:lnTo>
                  <a:pt x="4364" y="784"/>
                </a:lnTo>
                <a:lnTo>
                  <a:pt x="4378" y="757"/>
                </a:lnTo>
                <a:lnTo>
                  <a:pt x="4394" y="732"/>
                </a:lnTo>
                <a:lnTo>
                  <a:pt x="4411" y="707"/>
                </a:lnTo>
                <a:lnTo>
                  <a:pt x="4431" y="683"/>
                </a:lnTo>
                <a:lnTo>
                  <a:pt x="4452" y="659"/>
                </a:lnTo>
                <a:lnTo>
                  <a:pt x="4475" y="635"/>
                </a:lnTo>
                <a:lnTo>
                  <a:pt x="4499" y="613"/>
                </a:lnTo>
                <a:lnTo>
                  <a:pt x="4526" y="591"/>
                </a:lnTo>
                <a:lnTo>
                  <a:pt x="4555" y="569"/>
                </a:lnTo>
                <a:lnTo>
                  <a:pt x="4586" y="549"/>
                </a:lnTo>
                <a:lnTo>
                  <a:pt x="4619" y="529"/>
                </a:lnTo>
                <a:lnTo>
                  <a:pt x="4619" y="529"/>
                </a:lnTo>
                <a:lnTo>
                  <a:pt x="4634" y="520"/>
                </a:lnTo>
                <a:lnTo>
                  <a:pt x="4652" y="513"/>
                </a:lnTo>
                <a:lnTo>
                  <a:pt x="4675" y="504"/>
                </a:lnTo>
                <a:lnTo>
                  <a:pt x="4702" y="496"/>
                </a:lnTo>
                <a:lnTo>
                  <a:pt x="4716" y="492"/>
                </a:lnTo>
                <a:lnTo>
                  <a:pt x="4731" y="489"/>
                </a:lnTo>
                <a:lnTo>
                  <a:pt x="4747" y="486"/>
                </a:lnTo>
                <a:lnTo>
                  <a:pt x="4762" y="484"/>
                </a:lnTo>
                <a:lnTo>
                  <a:pt x="4779" y="483"/>
                </a:lnTo>
                <a:lnTo>
                  <a:pt x="4796" y="483"/>
                </a:lnTo>
                <a:lnTo>
                  <a:pt x="4811" y="485"/>
                </a:lnTo>
                <a:lnTo>
                  <a:pt x="4827" y="488"/>
                </a:lnTo>
                <a:lnTo>
                  <a:pt x="4843" y="492"/>
                </a:lnTo>
                <a:lnTo>
                  <a:pt x="4858" y="499"/>
                </a:lnTo>
                <a:lnTo>
                  <a:pt x="4872" y="507"/>
                </a:lnTo>
                <a:lnTo>
                  <a:pt x="4885" y="517"/>
                </a:lnTo>
                <a:lnTo>
                  <a:pt x="4899" y="530"/>
                </a:lnTo>
                <a:lnTo>
                  <a:pt x="4911" y="544"/>
                </a:lnTo>
                <a:lnTo>
                  <a:pt x="4916" y="552"/>
                </a:lnTo>
                <a:lnTo>
                  <a:pt x="4921" y="561"/>
                </a:lnTo>
                <a:lnTo>
                  <a:pt x="4926" y="571"/>
                </a:lnTo>
                <a:lnTo>
                  <a:pt x="4930" y="581"/>
                </a:lnTo>
                <a:lnTo>
                  <a:pt x="4938" y="603"/>
                </a:lnTo>
                <a:lnTo>
                  <a:pt x="4944" y="628"/>
                </a:lnTo>
                <a:lnTo>
                  <a:pt x="4948" y="657"/>
                </a:lnTo>
                <a:lnTo>
                  <a:pt x="4951" y="689"/>
                </a:lnTo>
                <a:lnTo>
                  <a:pt x="4952" y="724"/>
                </a:lnTo>
                <a:lnTo>
                  <a:pt x="4950" y="763"/>
                </a:lnTo>
                <a:lnTo>
                  <a:pt x="4950" y="763"/>
                </a:lnTo>
                <a:lnTo>
                  <a:pt x="4948" y="783"/>
                </a:lnTo>
                <a:lnTo>
                  <a:pt x="4946" y="802"/>
                </a:lnTo>
                <a:lnTo>
                  <a:pt x="4942" y="822"/>
                </a:lnTo>
                <a:lnTo>
                  <a:pt x="4938" y="840"/>
                </a:lnTo>
                <a:lnTo>
                  <a:pt x="4933" y="859"/>
                </a:lnTo>
                <a:lnTo>
                  <a:pt x="4928" y="878"/>
                </a:lnTo>
                <a:lnTo>
                  <a:pt x="4921" y="896"/>
                </a:lnTo>
                <a:lnTo>
                  <a:pt x="4914" y="913"/>
                </a:lnTo>
                <a:lnTo>
                  <a:pt x="4906" y="930"/>
                </a:lnTo>
                <a:lnTo>
                  <a:pt x="4898" y="946"/>
                </a:lnTo>
                <a:lnTo>
                  <a:pt x="4887" y="962"/>
                </a:lnTo>
                <a:lnTo>
                  <a:pt x="4877" y="978"/>
                </a:lnTo>
                <a:lnTo>
                  <a:pt x="4867" y="994"/>
                </a:lnTo>
                <a:lnTo>
                  <a:pt x="4856" y="1009"/>
                </a:lnTo>
                <a:lnTo>
                  <a:pt x="4844" y="1024"/>
                </a:lnTo>
                <a:lnTo>
                  <a:pt x="4832" y="1038"/>
                </a:lnTo>
                <a:lnTo>
                  <a:pt x="4819" y="1051"/>
                </a:lnTo>
                <a:lnTo>
                  <a:pt x="4806" y="1064"/>
                </a:lnTo>
                <a:lnTo>
                  <a:pt x="4792" y="1077"/>
                </a:lnTo>
                <a:lnTo>
                  <a:pt x="4778" y="1089"/>
                </a:lnTo>
                <a:lnTo>
                  <a:pt x="4762" y="1101"/>
                </a:lnTo>
                <a:lnTo>
                  <a:pt x="4747" y="1113"/>
                </a:lnTo>
                <a:lnTo>
                  <a:pt x="4731" y="1124"/>
                </a:lnTo>
                <a:lnTo>
                  <a:pt x="4715" y="1134"/>
                </a:lnTo>
                <a:lnTo>
                  <a:pt x="4699" y="1144"/>
                </a:lnTo>
                <a:lnTo>
                  <a:pt x="4682" y="1153"/>
                </a:lnTo>
                <a:lnTo>
                  <a:pt x="4664" y="1162"/>
                </a:lnTo>
                <a:lnTo>
                  <a:pt x="4646" y="1170"/>
                </a:lnTo>
                <a:lnTo>
                  <a:pt x="4610" y="1186"/>
                </a:lnTo>
                <a:lnTo>
                  <a:pt x="4573" y="1198"/>
                </a:lnTo>
                <a:lnTo>
                  <a:pt x="4533" y="1209"/>
                </a:lnTo>
                <a:lnTo>
                  <a:pt x="4494" y="1218"/>
                </a:lnTo>
                <a:lnTo>
                  <a:pt x="4454" y="1224"/>
                </a:lnTo>
                <a:lnTo>
                  <a:pt x="4413" y="1229"/>
                </a:lnTo>
                <a:lnTo>
                  <a:pt x="4372" y="1231"/>
                </a:lnTo>
                <a:lnTo>
                  <a:pt x="4352" y="1231"/>
                </a:lnTo>
                <a:lnTo>
                  <a:pt x="4331" y="1231"/>
                </a:lnTo>
                <a:lnTo>
                  <a:pt x="4311" y="1229"/>
                </a:lnTo>
                <a:lnTo>
                  <a:pt x="4289" y="1228"/>
                </a:lnTo>
                <a:lnTo>
                  <a:pt x="4269" y="1224"/>
                </a:lnTo>
                <a:lnTo>
                  <a:pt x="4248" y="1221"/>
                </a:lnTo>
                <a:lnTo>
                  <a:pt x="4228" y="1217"/>
                </a:lnTo>
                <a:lnTo>
                  <a:pt x="4207" y="1213"/>
                </a:lnTo>
                <a:lnTo>
                  <a:pt x="4186" y="1208"/>
                </a:lnTo>
                <a:lnTo>
                  <a:pt x="4166" y="1202"/>
                </a:lnTo>
                <a:lnTo>
                  <a:pt x="4146" y="1196"/>
                </a:lnTo>
                <a:lnTo>
                  <a:pt x="4126" y="1189"/>
                </a:lnTo>
                <a:lnTo>
                  <a:pt x="4106" y="1182"/>
                </a:lnTo>
                <a:lnTo>
                  <a:pt x="4087" y="1173"/>
                </a:lnTo>
                <a:lnTo>
                  <a:pt x="4066" y="1164"/>
                </a:lnTo>
                <a:lnTo>
                  <a:pt x="4047" y="1155"/>
                </a:lnTo>
                <a:lnTo>
                  <a:pt x="4028" y="1144"/>
                </a:lnTo>
                <a:lnTo>
                  <a:pt x="4010" y="1133"/>
                </a:lnTo>
                <a:lnTo>
                  <a:pt x="3991" y="1122"/>
                </a:lnTo>
                <a:lnTo>
                  <a:pt x="3973" y="1109"/>
                </a:lnTo>
                <a:lnTo>
                  <a:pt x="3955" y="1095"/>
                </a:lnTo>
                <a:lnTo>
                  <a:pt x="3937" y="1081"/>
                </a:lnTo>
                <a:lnTo>
                  <a:pt x="3937" y="1081"/>
                </a:lnTo>
                <a:lnTo>
                  <a:pt x="3792" y="960"/>
                </a:lnTo>
                <a:lnTo>
                  <a:pt x="3716" y="897"/>
                </a:lnTo>
                <a:lnTo>
                  <a:pt x="3636" y="833"/>
                </a:lnTo>
                <a:lnTo>
                  <a:pt x="3553" y="770"/>
                </a:lnTo>
                <a:lnTo>
                  <a:pt x="3512" y="737"/>
                </a:lnTo>
                <a:lnTo>
                  <a:pt x="3469" y="707"/>
                </a:lnTo>
                <a:lnTo>
                  <a:pt x="3426" y="676"/>
                </a:lnTo>
                <a:lnTo>
                  <a:pt x="3383" y="647"/>
                </a:lnTo>
                <a:lnTo>
                  <a:pt x="3338" y="617"/>
                </a:lnTo>
                <a:lnTo>
                  <a:pt x="3294" y="589"/>
                </a:lnTo>
                <a:lnTo>
                  <a:pt x="3249" y="563"/>
                </a:lnTo>
                <a:lnTo>
                  <a:pt x="3203" y="537"/>
                </a:lnTo>
                <a:lnTo>
                  <a:pt x="3157" y="512"/>
                </a:lnTo>
                <a:lnTo>
                  <a:pt x="3110" y="489"/>
                </a:lnTo>
                <a:lnTo>
                  <a:pt x="3063" y="468"/>
                </a:lnTo>
                <a:lnTo>
                  <a:pt x="3016" y="448"/>
                </a:lnTo>
                <a:lnTo>
                  <a:pt x="2968" y="430"/>
                </a:lnTo>
                <a:lnTo>
                  <a:pt x="2920" y="414"/>
                </a:lnTo>
                <a:lnTo>
                  <a:pt x="2871" y="399"/>
                </a:lnTo>
                <a:lnTo>
                  <a:pt x="2823" y="387"/>
                </a:lnTo>
                <a:lnTo>
                  <a:pt x="2775" y="377"/>
                </a:lnTo>
                <a:lnTo>
                  <a:pt x="2749" y="373"/>
                </a:lnTo>
                <a:lnTo>
                  <a:pt x="2725" y="370"/>
                </a:lnTo>
                <a:lnTo>
                  <a:pt x="2700" y="367"/>
                </a:lnTo>
                <a:lnTo>
                  <a:pt x="2676" y="365"/>
                </a:lnTo>
                <a:lnTo>
                  <a:pt x="2650" y="364"/>
                </a:lnTo>
                <a:lnTo>
                  <a:pt x="2625" y="363"/>
                </a:lnTo>
                <a:lnTo>
                  <a:pt x="2601" y="363"/>
                </a:lnTo>
                <a:lnTo>
                  <a:pt x="2576" y="364"/>
                </a:lnTo>
                <a:lnTo>
                  <a:pt x="2551" y="365"/>
                </a:lnTo>
                <a:lnTo>
                  <a:pt x="2525" y="367"/>
                </a:lnTo>
                <a:lnTo>
                  <a:pt x="2525" y="367"/>
                </a:lnTo>
                <a:lnTo>
                  <a:pt x="2496" y="370"/>
                </a:lnTo>
                <a:lnTo>
                  <a:pt x="2463" y="373"/>
                </a:lnTo>
                <a:lnTo>
                  <a:pt x="2419" y="375"/>
                </a:lnTo>
                <a:lnTo>
                  <a:pt x="2365" y="375"/>
                </a:lnTo>
                <a:lnTo>
                  <a:pt x="2336" y="375"/>
                </a:lnTo>
                <a:lnTo>
                  <a:pt x="2306" y="373"/>
                </a:lnTo>
                <a:lnTo>
                  <a:pt x="2273" y="371"/>
                </a:lnTo>
                <a:lnTo>
                  <a:pt x="2240" y="368"/>
                </a:lnTo>
                <a:lnTo>
                  <a:pt x="2206" y="363"/>
                </a:lnTo>
                <a:lnTo>
                  <a:pt x="2171" y="357"/>
                </a:lnTo>
                <a:lnTo>
                  <a:pt x="2136" y="351"/>
                </a:lnTo>
                <a:lnTo>
                  <a:pt x="2101" y="342"/>
                </a:lnTo>
                <a:lnTo>
                  <a:pt x="2066" y="332"/>
                </a:lnTo>
                <a:lnTo>
                  <a:pt x="2030" y="320"/>
                </a:lnTo>
                <a:lnTo>
                  <a:pt x="1995" y="307"/>
                </a:lnTo>
                <a:lnTo>
                  <a:pt x="1962" y="290"/>
                </a:lnTo>
                <a:lnTo>
                  <a:pt x="1928" y="273"/>
                </a:lnTo>
                <a:lnTo>
                  <a:pt x="1911" y="263"/>
                </a:lnTo>
                <a:lnTo>
                  <a:pt x="1896" y="253"/>
                </a:lnTo>
                <a:lnTo>
                  <a:pt x="1880" y="242"/>
                </a:lnTo>
                <a:lnTo>
                  <a:pt x="1865" y="231"/>
                </a:lnTo>
                <a:lnTo>
                  <a:pt x="1850" y="219"/>
                </a:lnTo>
                <a:lnTo>
                  <a:pt x="1836" y="206"/>
                </a:lnTo>
                <a:lnTo>
                  <a:pt x="1821" y="193"/>
                </a:lnTo>
                <a:lnTo>
                  <a:pt x="1807" y="179"/>
                </a:lnTo>
                <a:lnTo>
                  <a:pt x="1794" y="164"/>
                </a:lnTo>
                <a:lnTo>
                  <a:pt x="1782" y="149"/>
                </a:lnTo>
                <a:lnTo>
                  <a:pt x="1770" y="133"/>
                </a:lnTo>
                <a:lnTo>
                  <a:pt x="1758" y="116"/>
                </a:lnTo>
                <a:lnTo>
                  <a:pt x="1747" y="99"/>
                </a:lnTo>
                <a:lnTo>
                  <a:pt x="1737" y="81"/>
                </a:lnTo>
                <a:lnTo>
                  <a:pt x="1728" y="62"/>
                </a:lnTo>
                <a:lnTo>
                  <a:pt x="1719" y="42"/>
                </a:lnTo>
                <a:lnTo>
                  <a:pt x="1709" y="21"/>
                </a:lnTo>
                <a:lnTo>
                  <a:pt x="1702" y="0"/>
                </a:lnTo>
              </a:path>
            </a:pathLst>
          </a:custGeom>
          <a:noFill/>
          <a:ln cap="flat" cmpd="sng" w="12700">
            <a:solidFill>
              <a:srgbClr val="7F7F7F"/>
            </a:solidFill>
            <a:prstDash val="dash"/>
            <a:round/>
            <a:headEnd len="med" w="med" type="none"/>
            <a:tailEnd len="med" w="med"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pic>
        <p:nvPicPr>
          <p:cNvPr id="15" name="Google Shape;15;p11"/>
          <p:cNvPicPr preferRelativeResize="0"/>
          <p:nvPr/>
        </p:nvPicPr>
        <p:blipFill rotWithShape="1">
          <a:blip r:embed="rId2">
            <a:alphaModFix/>
          </a:blip>
          <a:srcRect b="15504" l="53486" r="3373" t="23566"/>
          <a:stretch/>
        </p:blipFill>
        <p:spPr>
          <a:xfrm>
            <a:off x="5806060" y="1809479"/>
            <a:ext cx="2664494" cy="2822494"/>
          </a:xfrm>
          <a:prstGeom prst="rect">
            <a:avLst/>
          </a:prstGeom>
          <a:noFill/>
          <a:ln>
            <a:noFill/>
          </a:ln>
        </p:spPr>
      </p:pic>
      <p:pic>
        <p:nvPicPr>
          <p:cNvPr id="16" name="Google Shape;16;p11"/>
          <p:cNvPicPr preferRelativeResize="0"/>
          <p:nvPr/>
        </p:nvPicPr>
        <p:blipFill rotWithShape="1">
          <a:blip r:embed="rId2">
            <a:alphaModFix/>
          </a:blip>
          <a:srcRect b="77592" l="31133" r="34665" t="14455"/>
          <a:stretch/>
        </p:blipFill>
        <p:spPr>
          <a:xfrm rot="669373">
            <a:off x="4635345" y="784133"/>
            <a:ext cx="2342027" cy="408449"/>
          </a:xfrm>
          <a:prstGeom prst="rect">
            <a:avLst/>
          </a:prstGeom>
          <a:noFill/>
          <a:ln>
            <a:noFill/>
          </a:ln>
        </p:spPr>
      </p:pic>
      <p:pic>
        <p:nvPicPr>
          <p:cNvPr id="17" name="Google Shape;17;p11"/>
          <p:cNvPicPr preferRelativeResize="0"/>
          <p:nvPr/>
        </p:nvPicPr>
        <p:blipFill rotWithShape="1">
          <a:blip r:embed="rId2">
            <a:alphaModFix/>
          </a:blip>
          <a:srcRect b="51648" l="5093" r="79509" t="27587"/>
          <a:stretch/>
        </p:blipFill>
        <p:spPr>
          <a:xfrm rot="2306275">
            <a:off x="358673" y="200594"/>
            <a:ext cx="1180214" cy="1193665"/>
          </a:xfrm>
          <a:prstGeom prst="rect">
            <a:avLst/>
          </a:prstGeom>
          <a:noFill/>
          <a:ln>
            <a:noFill/>
          </a:ln>
        </p:spPr>
      </p:pic>
      <p:pic>
        <p:nvPicPr>
          <p:cNvPr id="18" name="Google Shape;18;p11"/>
          <p:cNvPicPr preferRelativeResize="0"/>
          <p:nvPr/>
        </p:nvPicPr>
        <p:blipFill rotWithShape="1">
          <a:blip r:embed="rId2">
            <a:alphaModFix/>
          </a:blip>
          <a:srcRect b="51648" l="5093" r="79509" t="27587"/>
          <a:stretch/>
        </p:blipFill>
        <p:spPr>
          <a:xfrm rot="9400998">
            <a:off x="8041842" y="3786148"/>
            <a:ext cx="857424" cy="867196"/>
          </a:xfrm>
          <a:prstGeom prst="rect">
            <a:avLst/>
          </a:prstGeom>
          <a:noFill/>
          <a:ln>
            <a:noFill/>
          </a:ln>
        </p:spPr>
      </p:pic>
      <p:sp>
        <p:nvSpPr>
          <p:cNvPr id="19" name="Google Shape;19;p11"/>
          <p:cNvSpPr/>
          <p:nvPr/>
        </p:nvSpPr>
        <p:spPr>
          <a:xfrm>
            <a:off x="0" y="5069928"/>
            <a:ext cx="9144000" cy="73572"/>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Malgun Gothic"/>
              <a:ea typeface="Malgun Gothic"/>
              <a:cs typeface="Malgun Gothic"/>
              <a:sym typeface="Malgun Gothic"/>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제목 및 내용">
  <p:cSld name="2_제목 및 내용">
    <p:spTree>
      <p:nvGrpSpPr>
        <p:cNvPr id="20" name="Shape 20"/>
        <p:cNvGrpSpPr/>
        <p:nvPr/>
      </p:nvGrpSpPr>
      <p:grpSpPr>
        <a:xfrm>
          <a:off x="0" y="0"/>
          <a:ext cx="0" cy="0"/>
          <a:chOff x="0" y="0"/>
          <a:chExt cx="0" cy="0"/>
        </a:xfrm>
      </p:grpSpPr>
      <p:sp>
        <p:nvSpPr>
          <p:cNvPr id="21" name="Google Shape;21;p12"/>
          <p:cNvSpPr txBox="1"/>
          <p:nvPr/>
        </p:nvSpPr>
        <p:spPr>
          <a:xfrm>
            <a:off x="6804248" y="146108"/>
            <a:ext cx="21336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b="1" lang="en-US" sz="1400">
                <a:solidFill>
                  <a:srgbClr val="BFBFBF"/>
                </a:solidFill>
                <a:latin typeface="Malgun Gothic"/>
                <a:ea typeface="Malgun Gothic"/>
                <a:cs typeface="Malgun Gothic"/>
                <a:sym typeface="Malgun Gothic"/>
              </a:rPr>
              <a:t>‹#›</a:t>
            </a:fld>
            <a:endParaRPr b="1" sz="1400">
              <a:solidFill>
                <a:srgbClr val="BFBFBF"/>
              </a:solidFill>
              <a:latin typeface="Malgun Gothic"/>
              <a:ea typeface="Malgun Gothic"/>
              <a:cs typeface="Malgun Gothic"/>
              <a:sym typeface="Malgun Gothic"/>
            </a:endParaRPr>
          </a:p>
        </p:txBody>
      </p:sp>
      <p:pic>
        <p:nvPicPr>
          <p:cNvPr id="22" name="Google Shape;22;p12"/>
          <p:cNvPicPr preferRelativeResize="0"/>
          <p:nvPr/>
        </p:nvPicPr>
        <p:blipFill rotWithShape="1">
          <a:blip r:embed="rId2">
            <a:alphaModFix/>
          </a:blip>
          <a:srcRect b="51648" l="5093" r="79509" t="27587"/>
          <a:stretch/>
        </p:blipFill>
        <p:spPr>
          <a:xfrm rot="2107803">
            <a:off x="8057016" y="98399"/>
            <a:ext cx="549789" cy="556055"/>
          </a:xfrm>
          <a:prstGeom prst="rect">
            <a:avLst/>
          </a:prstGeom>
          <a:noFill/>
          <a:ln>
            <a:noFill/>
          </a:ln>
        </p:spPr>
      </p:pic>
      <p:sp>
        <p:nvSpPr>
          <p:cNvPr id="23" name="Google Shape;23;p12"/>
          <p:cNvSpPr txBox="1"/>
          <p:nvPr>
            <p:ph idx="1" type="body"/>
          </p:nvPr>
        </p:nvSpPr>
        <p:spPr>
          <a:xfrm>
            <a:off x="1331641" y="2741274"/>
            <a:ext cx="6292756" cy="691079"/>
          </a:xfrm>
          <a:prstGeom prst="rect">
            <a:avLst/>
          </a:prstGeom>
          <a:noFill/>
          <a:ln>
            <a:noFill/>
          </a:ln>
        </p:spPr>
        <p:txBody>
          <a:bodyPr anchorCtr="0" anchor="t" bIns="0" lIns="0" spcFirstLastPara="1" rIns="0" wrap="square" tIns="0">
            <a:noAutofit/>
          </a:bodyPr>
          <a:lstStyle>
            <a:lvl1pPr indent="-228600" lvl="0" marL="457200" marR="0" rtl="0" algn="l">
              <a:spcBef>
                <a:spcPts val="800"/>
              </a:spcBef>
              <a:spcAft>
                <a:spcPts val="0"/>
              </a:spcAft>
              <a:buSzPts val="4000"/>
              <a:buFont typeface="Arial"/>
              <a:buNone/>
              <a:defRPr b="1" i="0" sz="4000" u="none" cap="none" strike="noStrike">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24" name="Google Shape;24;p12"/>
          <p:cNvSpPr txBox="1"/>
          <p:nvPr>
            <p:ph idx="2" type="body"/>
          </p:nvPr>
        </p:nvSpPr>
        <p:spPr>
          <a:xfrm>
            <a:off x="1331640" y="1589147"/>
            <a:ext cx="3430243" cy="995028"/>
          </a:xfrm>
          <a:prstGeom prst="rect">
            <a:avLst/>
          </a:prstGeom>
          <a:noFill/>
          <a:ln>
            <a:noFill/>
          </a:ln>
        </p:spPr>
        <p:txBody>
          <a:bodyPr anchorCtr="0" anchor="t" bIns="0" lIns="0" spcFirstLastPara="1" rIns="0" wrap="square" tIns="0">
            <a:noAutofit/>
          </a:bodyPr>
          <a:lstStyle>
            <a:lvl1pPr indent="-228600" lvl="0" marL="457200" marR="0" rtl="0" algn="l">
              <a:spcBef>
                <a:spcPts val="1200"/>
              </a:spcBef>
              <a:spcAft>
                <a:spcPts val="0"/>
              </a:spcAft>
              <a:buSzPts val="6000"/>
              <a:buFont typeface="Arial"/>
              <a:buNone/>
              <a:defRPr b="1" i="0" sz="6000" u="none" cap="none" strike="noStrike">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25" name="Google Shape;25;p12"/>
          <p:cNvSpPr txBox="1"/>
          <p:nvPr>
            <p:ph idx="3" type="body"/>
          </p:nvPr>
        </p:nvSpPr>
        <p:spPr>
          <a:xfrm>
            <a:off x="1331640" y="3467945"/>
            <a:ext cx="6292757" cy="399852"/>
          </a:xfrm>
          <a:prstGeom prst="rect">
            <a:avLst/>
          </a:prstGeom>
          <a:noFill/>
          <a:ln>
            <a:noFill/>
          </a:ln>
        </p:spPr>
        <p:txBody>
          <a:bodyPr anchorCtr="0" anchor="t" bIns="0" lIns="0" spcFirstLastPara="1" rIns="0" wrap="square" tIns="0">
            <a:noAutofit/>
          </a:bodyPr>
          <a:lstStyle>
            <a:lvl1pPr indent="-228600" lvl="0" marL="457200" marR="0" rtl="0" algn="l">
              <a:spcBef>
                <a:spcPts val="360"/>
              </a:spcBef>
              <a:spcAft>
                <a:spcPts val="0"/>
              </a:spcAft>
              <a:buClr>
                <a:schemeClr val="lt1"/>
              </a:buClr>
              <a:buSzPts val="1800"/>
              <a:buFont typeface="Arial"/>
              <a:buNone/>
              <a:defRPr b="1" i="0" sz="18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pic>
        <p:nvPicPr>
          <p:cNvPr id="26" name="Google Shape;26;p12"/>
          <p:cNvPicPr preferRelativeResize="0"/>
          <p:nvPr/>
        </p:nvPicPr>
        <p:blipFill rotWithShape="1">
          <a:blip r:embed="rId3">
            <a:alphaModFix/>
          </a:blip>
          <a:srcRect b="51648" l="5093" r="79509" t="27587"/>
          <a:stretch/>
        </p:blipFill>
        <p:spPr>
          <a:xfrm rot="-3719127">
            <a:off x="6681509" y="2023020"/>
            <a:ext cx="1294189" cy="1308939"/>
          </a:xfrm>
          <a:prstGeom prst="rect">
            <a:avLst/>
          </a:prstGeom>
          <a:noFill/>
          <a:ln>
            <a:noFill/>
          </a:ln>
        </p:spPr>
      </p:pic>
      <p:pic>
        <p:nvPicPr>
          <p:cNvPr id="27" name="Google Shape;27;p12"/>
          <p:cNvPicPr preferRelativeResize="0"/>
          <p:nvPr/>
        </p:nvPicPr>
        <p:blipFill rotWithShape="1">
          <a:blip r:embed="rId4">
            <a:alphaModFix/>
          </a:blip>
          <a:srcRect b="77364" l="2092" r="83257" t="3410"/>
          <a:stretch/>
        </p:blipFill>
        <p:spPr>
          <a:xfrm>
            <a:off x="251520" y="233916"/>
            <a:ext cx="1339703" cy="1318436"/>
          </a:xfrm>
          <a:prstGeom prst="rect">
            <a:avLst/>
          </a:prstGeom>
          <a:noFill/>
          <a:ln>
            <a:noFill/>
          </a:ln>
        </p:spPr>
      </p:pic>
      <p:sp>
        <p:nvSpPr>
          <p:cNvPr id="28" name="Google Shape;28;p12"/>
          <p:cNvSpPr/>
          <p:nvPr/>
        </p:nvSpPr>
        <p:spPr>
          <a:xfrm>
            <a:off x="0" y="5069928"/>
            <a:ext cx="9144000" cy="73572"/>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Malgun Gothic"/>
              <a:ea typeface="Malgun Gothic"/>
              <a:cs typeface="Malgun Gothic"/>
              <a:sym typeface="Malgun Gothic"/>
            </a:endParaRPr>
          </a:p>
        </p:txBody>
      </p:sp>
      <p:sp>
        <p:nvSpPr>
          <p:cNvPr id="29" name="Google Shape;29;p12"/>
          <p:cNvSpPr/>
          <p:nvPr/>
        </p:nvSpPr>
        <p:spPr>
          <a:xfrm rot="1927573">
            <a:off x="4629440" y="308987"/>
            <a:ext cx="3563526" cy="5662921"/>
          </a:xfrm>
          <a:custGeom>
            <a:rect b="b" l="l" r="r" t="t"/>
            <a:pathLst>
              <a:path extrusionOk="0" h="8636" w="6732">
                <a:moveTo>
                  <a:pt x="772" y="0"/>
                </a:moveTo>
                <a:lnTo>
                  <a:pt x="772" y="0"/>
                </a:lnTo>
                <a:lnTo>
                  <a:pt x="730" y="16"/>
                </a:lnTo>
                <a:lnTo>
                  <a:pt x="684" y="38"/>
                </a:lnTo>
                <a:lnTo>
                  <a:pt x="622" y="66"/>
                </a:lnTo>
                <a:lnTo>
                  <a:pt x="552" y="104"/>
                </a:lnTo>
                <a:lnTo>
                  <a:pt x="514" y="126"/>
                </a:lnTo>
                <a:lnTo>
                  <a:pt x="474" y="150"/>
                </a:lnTo>
                <a:lnTo>
                  <a:pt x="434" y="176"/>
                </a:lnTo>
                <a:lnTo>
                  <a:pt x="394" y="204"/>
                </a:lnTo>
                <a:lnTo>
                  <a:pt x="352" y="236"/>
                </a:lnTo>
                <a:lnTo>
                  <a:pt x="312" y="270"/>
                </a:lnTo>
                <a:lnTo>
                  <a:pt x="272" y="306"/>
                </a:lnTo>
                <a:lnTo>
                  <a:pt x="234" y="344"/>
                </a:lnTo>
                <a:lnTo>
                  <a:pt x="196" y="384"/>
                </a:lnTo>
                <a:lnTo>
                  <a:pt x="162" y="428"/>
                </a:lnTo>
                <a:lnTo>
                  <a:pt x="128" y="474"/>
                </a:lnTo>
                <a:lnTo>
                  <a:pt x="98" y="522"/>
                </a:lnTo>
                <a:lnTo>
                  <a:pt x="72" y="574"/>
                </a:lnTo>
                <a:lnTo>
                  <a:pt x="48" y="626"/>
                </a:lnTo>
                <a:lnTo>
                  <a:pt x="38" y="654"/>
                </a:lnTo>
                <a:lnTo>
                  <a:pt x="30" y="682"/>
                </a:lnTo>
                <a:lnTo>
                  <a:pt x="22" y="712"/>
                </a:lnTo>
                <a:lnTo>
                  <a:pt x="14" y="742"/>
                </a:lnTo>
                <a:lnTo>
                  <a:pt x="8" y="772"/>
                </a:lnTo>
                <a:lnTo>
                  <a:pt x="4" y="802"/>
                </a:lnTo>
                <a:lnTo>
                  <a:pt x="2" y="834"/>
                </a:lnTo>
                <a:lnTo>
                  <a:pt x="0" y="866"/>
                </a:lnTo>
                <a:lnTo>
                  <a:pt x="0" y="900"/>
                </a:lnTo>
                <a:lnTo>
                  <a:pt x="0" y="934"/>
                </a:lnTo>
                <a:lnTo>
                  <a:pt x="2" y="968"/>
                </a:lnTo>
                <a:lnTo>
                  <a:pt x="6" y="1004"/>
                </a:lnTo>
                <a:lnTo>
                  <a:pt x="12" y="1038"/>
                </a:lnTo>
                <a:lnTo>
                  <a:pt x="20" y="1076"/>
                </a:lnTo>
                <a:lnTo>
                  <a:pt x="30" y="1111"/>
                </a:lnTo>
                <a:lnTo>
                  <a:pt x="40" y="1149"/>
                </a:lnTo>
                <a:lnTo>
                  <a:pt x="40" y="1149"/>
                </a:lnTo>
                <a:lnTo>
                  <a:pt x="52" y="1173"/>
                </a:lnTo>
                <a:lnTo>
                  <a:pt x="68" y="1201"/>
                </a:lnTo>
                <a:lnTo>
                  <a:pt x="90" y="1237"/>
                </a:lnTo>
                <a:lnTo>
                  <a:pt x="120" y="1281"/>
                </a:lnTo>
                <a:lnTo>
                  <a:pt x="160" y="1327"/>
                </a:lnTo>
                <a:lnTo>
                  <a:pt x="182" y="1353"/>
                </a:lnTo>
                <a:lnTo>
                  <a:pt x="206" y="1379"/>
                </a:lnTo>
                <a:lnTo>
                  <a:pt x="234" y="1405"/>
                </a:lnTo>
                <a:lnTo>
                  <a:pt x="262" y="1431"/>
                </a:lnTo>
                <a:lnTo>
                  <a:pt x="294" y="1457"/>
                </a:lnTo>
                <a:lnTo>
                  <a:pt x="328" y="1485"/>
                </a:lnTo>
                <a:lnTo>
                  <a:pt x="364" y="1509"/>
                </a:lnTo>
                <a:lnTo>
                  <a:pt x="404" y="1535"/>
                </a:lnTo>
                <a:lnTo>
                  <a:pt x="446" y="1559"/>
                </a:lnTo>
                <a:lnTo>
                  <a:pt x="490" y="1583"/>
                </a:lnTo>
                <a:lnTo>
                  <a:pt x="536" y="1605"/>
                </a:lnTo>
                <a:lnTo>
                  <a:pt x="588" y="1625"/>
                </a:lnTo>
                <a:lnTo>
                  <a:pt x="640" y="1645"/>
                </a:lnTo>
                <a:lnTo>
                  <a:pt x="696" y="1661"/>
                </a:lnTo>
                <a:lnTo>
                  <a:pt x="754" y="1677"/>
                </a:lnTo>
                <a:lnTo>
                  <a:pt x="816" y="1689"/>
                </a:lnTo>
                <a:lnTo>
                  <a:pt x="881" y="1699"/>
                </a:lnTo>
                <a:lnTo>
                  <a:pt x="949" y="1707"/>
                </a:lnTo>
                <a:lnTo>
                  <a:pt x="1021" y="1711"/>
                </a:lnTo>
                <a:lnTo>
                  <a:pt x="1095" y="1713"/>
                </a:lnTo>
                <a:lnTo>
                  <a:pt x="1095" y="1713"/>
                </a:lnTo>
                <a:lnTo>
                  <a:pt x="1253" y="1711"/>
                </a:lnTo>
                <a:lnTo>
                  <a:pt x="1421" y="1707"/>
                </a:lnTo>
                <a:lnTo>
                  <a:pt x="1597" y="1699"/>
                </a:lnTo>
                <a:lnTo>
                  <a:pt x="1783" y="1693"/>
                </a:lnTo>
                <a:lnTo>
                  <a:pt x="1979" y="1689"/>
                </a:lnTo>
                <a:lnTo>
                  <a:pt x="2081" y="1689"/>
                </a:lnTo>
                <a:lnTo>
                  <a:pt x="2185" y="1689"/>
                </a:lnTo>
                <a:lnTo>
                  <a:pt x="2291" y="1691"/>
                </a:lnTo>
                <a:lnTo>
                  <a:pt x="2399" y="1695"/>
                </a:lnTo>
                <a:lnTo>
                  <a:pt x="2511" y="1701"/>
                </a:lnTo>
                <a:lnTo>
                  <a:pt x="2622" y="1707"/>
                </a:lnTo>
                <a:lnTo>
                  <a:pt x="2738" y="1717"/>
                </a:lnTo>
                <a:lnTo>
                  <a:pt x="2856" y="1729"/>
                </a:lnTo>
                <a:lnTo>
                  <a:pt x="2976" y="1743"/>
                </a:lnTo>
                <a:lnTo>
                  <a:pt x="3100" y="1761"/>
                </a:lnTo>
                <a:lnTo>
                  <a:pt x="3224" y="1783"/>
                </a:lnTo>
                <a:lnTo>
                  <a:pt x="3352" y="1807"/>
                </a:lnTo>
                <a:lnTo>
                  <a:pt x="3482" y="1833"/>
                </a:lnTo>
                <a:lnTo>
                  <a:pt x="3614" y="1865"/>
                </a:lnTo>
                <a:lnTo>
                  <a:pt x="3748" y="1901"/>
                </a:lnTo>
                <a:lnTo>
                  <a:pt x="3884" y="1941"/>
                </a:lnTo>
                <a:lnTo>
                  <a:pt x="4024" y="1985"/>
                </a:lnTo>
                <a:lnTo>
                  <a:pt x="4166" y="2033"/>
                </a:lnTo>
                <a:lnTo>
                  <a:pt x="4307" y="2087"/>
                </a:lnTo>
                <a:lnTo>
                  <a:pt x="4453" y="2145"/>
                </a:lnTo>
                <a:lnTo>
                  <a:pt x="4603" y="2209"/>
                </a:lnTo>
                <a:lnTo>
                  <a:pt x="4753" y="2277"/>
                </a:lnTo>
                <a:lnTo>
                  <a:pt x="4753" y="2277"/>
                </a:lnTo>
                <a:lnTo>
                  <a:pt x="4903" y="2351"/>
                </a:lnTo>
                <a:lnTo>
                  <a:pt x="5049" y="2427"/>
                </a:lnTo>
                <a:lnTo>
                  <a:pt x="5189" y="2507"/>
                </a:lnTo>
                <a:lnTo>
                  <a:pt x="5327" y="2589"/>
                </a:lnTo>
                <a:lnTo>
                  <a:pt x="5459" y="2673"/>
                </a:lnTo>
                <a:lnTo>
                  <a:pt x="5585" y="2759"/>
                </a:lnTo>
                <a:lnTo>
                  <a:pt x="5707" y="2847"/>
                </a:lnTo>
                <a:lnTo>
                  <a:pt x="5823" y="2937"/>
                </a:lnTo>
                <a:lnTo>
                  <a:pt x="5877" y="2983"/>
                </a:lnTo>
                <a:lnTo>
                  <a:pt x="5932" y="3029"/>
                </a:lnTo>
                <a:lnTo>
                  <a:pt x="5984" y="3075"/>
                </a:lnTo>
                <a:lnTo>
                  <a:pt x="6036" y="3123"/>
                </a:lnTo>
                <a:lnTo>
                  <a:pt x="6084" y="3169"/>
                </a:lnTo>
                <a:lnTo>
                  <a:pt x="6132" y="3215"/>
                </a:lnTo>
                <a:lnTo>
                  <a:pt x="6180" y="3262"/>
                </a:lnTo>
                <a:lnTo>
                  <a:pt x="6224" y="3310"/>
                </a:lnTo>
                <a:lnTo>
                  <a:pt x="6266" y="3356"/>
                </a:lnTo>
                <a:lnTo>
                  <a:pt x="6308" y="3404"/>
                </a:lnTo>
                <a:lnTo>
                  <a:pt x="6348" y="3452"/>
                </a:lnTo>
                <a:lnTo>
                  <a:pt x="6386" y="3500"/>
                </a:lnTo>
                <a:lnTo>
                  <a:pt x="6422" y="3548"/>
                </a:lnTo>
                <a:lnTo>
                  <a:pt x="6456" y="3596"/>
                </a:lnTo>
                <a:lnTo>
                  <a:pt x="6488" y="3644"/>
                </a:lnTo>
                <a:lnTo>
                  <a:pt x="6518" y="3690"/>
                </a:lnTo>
                <a:lnTo>
                  <a:pt x="6548" y="3738"/>
                </a:lnTo>
                <a:lnTo>
                  <a:pt x="6574" y="3786"/>
                </a:lnTo>
                <a:lnTo>
                  <a:pt x="6598" y="3834"/>
                </a:lnTo>
                <a:lnTo>
                  <a:pt x="6622" y="3880"/>
                </a:lnTo>
                <a:lnTo>
                  <a:pt x="6642" y="3928"/>
                </a:lnTo>
                <a:lnTo>
                  <a:pt x="6660" y="3974"/>
                </a:lnTo>
                <a:lnTo>
                  <a:pt x="6678" y="4020"/>
                </a:lnTo>
                <a:lnTo>
                  <a:pt x="6692" y="4068"/>
                </a:lnTo>
                <a:lnTo>
                  <a:pt x="6704" y="4114"/>
                </a:lnTo>
                <a:lnTo>
                  <a:pt x="6714" y="4158"/>
                </a:lnTo>
                <a:lnTo>
                  <a:pt x="6722" y="4204"/>
                </a:lnTo>
                <a:lnTo>
                  <a:pt x="6726" y="4250"/>
                </a:lnTo>
                <a:lnTo>
                  <a:pt x="6730" y="4294"/>
                </a:lnTo>
                <a:lnTo>
                  <a:pt x="6732" y="4338"/>
                </a:lnTo>
                <a:lnTo>
                  <a:pt x="6730" y="4382"/>
                </a:lnTo>
                <a:lnTo>
                  <a:pt x="6726" y="4424"/>
                </a:lnTo>
                <a:lnTo>
                  <a:pt x="6720" y="4468"/>
                </a:lnTo>
                <a:lnTo>
                  <a:pt x="6712" y="4510"/>
                </a:lnTo>
                <a:lnTo>
                  <a:pt x="6700" y="4550"/>
                </a:lnTo>
                <a:lnTo>
                  <a:pt x="6688" y="4592"/>
                </a:lnTo>
                <a:lnTo>
                  <a:pt x="6672" y="4632"/>
                </a:lnTo>
                <a:lnTo>
                  <a:pt x="6654" y="4672"/>
                </a:lnTo>
                <a:lnTo>
                  <a:pt x="6632" y="4710"/>
                </a:lnTo>
                <a:lnTo>
                  <a:pt x="6608" y="4748"/>
                </a:lnTo>
                <a:lnTo>
                  <a:pt x="6582" y="4786"/>
                </a:lnTo>
                <a:lnTo>
                  <a:pt x="6554" y="4822"/>
                </a:lnTo>
                <a:lnTo>
                  <a:pt x="6522" y="4858"/>
                </a:lnTo>
                <a:lnTo>
                  <a:pt x="6488" y="4894"/>
                </a:lnTo>
                <a:lnTo>
                  <a:pt x="6452" y="4928"/>
                </a:lnTo>
                <a:lnTo>
                  <a:pt x="6412" y="4960"/>
                </a:lnTo>
                <a:lnTo>
                  <a:pt x="6370" y="4992"/>
                </a:lnTo>
                <a:lnTo>
                  <a:pt x="6324" y="5024"/>
                </a:lnTo>
                <a:lnTo>
                  <a:pt x="6324" y="5024"/>
                </a:lnTo>
                <a:lnTo>
                  <a:pt x="6276" y="5054"/>
                </a:lnTo>
                <a:lnTo>
                  <a:pt x="6226" y="5084"/>
                </a:lnTo>
                <a:lnTo>
                  <a:pt x="6176" y="5112"/>
                </a:lnTo>
                <a:lnTo>
                  <a:pt x="6122" y="5140"/>
                </a:lnTo>
                <a:lnTo>
                  <a:pt x="6068" y="5168"/>
                </a:lnTo>
                <a:lnTo>
                  <a:pt x="6012" y="5194"/>
                </a:lnTo>
                <a:lnTo>
                  <a:pt x="5954" y="5220"/>
                </a:lnTo>
                <a:lnTo>
                  <a:pt x="5894" y="5244"/>
                </a:lnTo>
                <a:lnTo>
                  <a:pt x="5773" y="5292"/>
                </a:lnTo>
                <a:lnTo>
                  <a:pt x="5645" y="5338"/>
                </a:lnTo>
                <a:lnTo>
                  <a:pt x="5511" y="5384"/>
                </a:lnTo>
                <a:lnTo>
                  <a:pt x="5375" y="5425"/>
                </a:lnTo>
                <a:lnTo>
                  <a:pt x="5233" y="5469"/>
                </a:lnTo>
                <a:lnTo>
                  <a:pt x="5089" y="5511"/>
                </a:lnTo>
                <a:lnTo>
                  <a:pt x="4793" y="5595"/>
                </a:lnTo>
                <a:lnTo>
                  <a:pt x="4489" y="5683"/>
                </a:lnTo>
                <a:lnTo>
                  <a:pt x="4337" y="5729"/>
                </a:lnTo>
                <a:lnTo>
                  <a:pt x="4184" y="5777"/>
                </a:lnTo>
                <a:lnTo>
                  <a:pt x="4030" y="5827"/>
                </a:lnTo>
                <a:lnTo>
                  <a:pt x="3878" y="5879"/>
                </a:lnTo>
                <a:lnTo>
                  <a:pt x="3726" y="5935"/>
                </a:lnTo>
                <a:lnTo>
                  <a:pt x="3576" y="5995"/>
                </a:lnTo>
                <a:lnTo>
                  <a:pt x="3428" y="6059"/>
                </a:lnTo>
                <a:lnTo>
                  <a:pt x="3356" y="6091"/>
                </a:lnTo>
                <a:lnTo>
                  <a:pt x="3282" y="6125"/>
                </a:lnTo>
                <a:lnTo>
                  <a:pt x="3212" y="6161"/>
                </a:lnTo>
                <a:lnTo>
                  <a:pt x="3140" y="6197"/>
                </a:lnTo>
                <a:lnTo>
                  <a:pt x="3070" y="6235"/>
                </a:lnTo>
                <a:lnTo>
                  <a:pt x="3002" y="6275"/>
                </a:lnTo>
                <a:lnTo>
                  <a:pt x="2934" y="6317"/>
                </a:lnTo>
                <a:lnTo>
                  <a:pt x="2868" y="6359"/>
                </a:lnTo>
                <a:lnTo>
                  <a:pt x="2802" y="6401"/>
                </a:lnTo>
                <a:lnTo>
                  <a:pt x="2736" y="6447"/>
                </a:lnTo>
                <a:lnTo>
                  <a:pt x="2674" y="6493"/>
                </a:lnTo>
                <a:lnTo>
                  <a:pt x="2612" y="6541"/>
                </a:lnTo>
                <a:lnTo>
                  <a:pt x="2552" y="6591"/>
                </a:lnTo>
                <a:lnTo>
                  <a:pt x="2493" y="6643"/>
                </a:lnTo>
                <a:lnTo>
                  <a:pt x="2435" y="6697"/>
                </a:lnTo>
                <a:lnTo>
                  <a:pt x="2379" y="6751"/>
                </a:lnTo>
                <a:lnTo>
                  <a:pt x="2325" y="6809"/>
                </a:lnTo>
                <a:lnTo>
                  <a:pt x="2273" y="6867"/>
                </a:lnTo>
                <a:lnTo>
                  <a:pt x="2221" y="6929"/>
                </a:lnTo>
                <a:lnTo>
                  <a:pt x="2171" y="6991"/>
                </a:lnTo>
                <a:lnTo>
                  <a:pt x="2125" y="7057"/>
                </a:lnTo>
                <a:lnTo>
                  <a:pt x="2079" y="7123"/>
                </a:lnTo>
                <a:lnTo>
                  <a:pt x="2079" y="7123"/>
                </a:lnTo>
                <a:lnTo>
                  <a:pt x="2063" y="7153"/>
                </a:lnTo>
                <a:lnTo>
                  <a:pt x="2045" y="7191"/>
                </a:lnTo>
                <a:lnTo>
                  <a:pt x="2023" y="7243"/>
                </a:lnTo>
                <a:lnTo>
                  <a:pt x="1999" y="7305"/>
                </a:lnTo>
                <a:lnTo>
                  <a:pt x="1973" y="7381"/>
                </a:lnTo>
                <a:lnTo>
                  <a:pt x="1961" y="7423"/>
                </a:lnTo>
                <a:lnTo>
                  <a:pt x="1949" y="7469"/>
                </a:lnTo>
                <a:lnTo>
                  <a:pt x="1937" y="7517"/>
                </a:lnTo>
                <a:lnTo>
                  <a:pt x="1927" y="7566"/>
                </a:lnTo>
                <a:lnTo>
                  <a:pt x="1917" y="7618"/>
                </a:lnTo>
                <a:lnTo>
                  <a:pt x="1909" y="7674"/>
                </a:lnTo>
                <a:lnTo>
                  <a:pt x="1903" y="7730"/>
                </a:lnTo>
                <a:lnTo>
                  <a:pt x="1899" y="7790"/>
                </a:lnTo>
                <a:lnTo>
                  <a:pt x="1895" y="7852"/>
                </a:lnTo>
                <a:lnTo>
                  <a:pt x="1895" y="7914"/>
                </a:lnTo>
                <a:lnTo>
                  <a:pt x="1897" y="7980"/>
                </a:lnTo>
                <a:lnTo>
                  <a:pt x="1901" y="8048"/>
                </a:lnTo>
                <a:lnTo>
                  <a:pt x="1907" y="8116"/>
                </a:lnTo>
                <a:lnTo>
                  <a:pt x="1917" y="8186"/>
                </a:lnTo>
                <a:lnTo>
                  <a:pt x="1931" y="8258"/>
                </a:lnTo>
                <a:lnTo>
                  <a:pt x="1947" y="8332"/>
                </a:lnTo>
                <a:lnTo>
                  <a:pt x="1967" y="8406"/>
                </a:lnTo>
                <a:lnTo>
                  <a:pt x="1991" y="8482"/>
                </a:lnTo>
                <a:lnTo>
                  <a:pt x="2019" y="8558"/>
                </a:lnTo>
                <a:lnTo>
                  <a:pt x="2051" y="8636"/>
                </a:lnTo>
              </a:path>
            </a:pathLst>
          </a:custGeom>
          <a:noFill/>
          <a:ln cap="flat" cmpd="sng" w="12700">
            <a:solidFill>
              <a:srgbClr val="7F7F7F"/>
            </a:solidFill>
            <a:prstDash val="dash"/>
            <a:round/>
            <a:headEnd len="med" w="med" type="none"/>
            <a:tailEnd len="med" w="med"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제목 및 내용">
  <p:cSld name="3_제목 및 내용">
    <p:spTree>
      <p:nvGrpSpPr>
        <p:cNvPr id="30" name="Shape 30"/>
        <p:cNvGrpSpPr/>
        <p:nvPr/>
      </p:nvGrpSpPr>
      <p:grpSpPr>
        <a:xfrm>
          <a:off x="0" y="0"/>
          <a:ext cx="0" cy="0"/>
          <a:chOff x="0" y="0"/>
          <a:chExt cx="0" cy="0"/>
        </a:xfrm>
      </p:grpSpPr>
      <p:sp>
        <p:nvSpPr>
          <p:cNvPr id="31" name="Google Shape;31;p13"/>
          <p:cNvSpPr txBox="1"/>
          <p:nvPr>
            <p:ph idx="12" type="sldNum"/>
          </p:nvPr>
        </p:nvSpPr>
        <p:spPr>
          <a:xfrm>
            <a:off x="6804248" y="146108"/>
            <a:ext cx="2133600" cy="365125"/>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1" sz="1400">
                <a:solidFill>
                  <a:srgbClr val="BFBFBF"/>
                </a:solidFill>
                <a:latin typeface="Malgun Gothic"/>
                <a:ea typeface="Malgun Gothic"/>
                <a:cs typeface="Malgun Gothic"/>
                <a:sym typeface="Malgun Gothic"/>
              </a:defRPr>
            </a:lvl1pPr>
            <a:lvl2pPr indent="0" lvl="1" marL="0" marR="0" rtl="0" algn="r">
              <a:spcBef>
                <a:spcPts val="0"/>
              </a:spcBef>
              <a:buNone/>
              <a:defRPr b="1" sz="1400">
                <a:solidFill>
                  <a:srgbClr val="BFBFBF"/>
                </a:solidFill>
                <a:latin typeface="Malgun Gothic"/>
                <a:ea typeface="Malgun Gothic"/>
                <a:cs typeface="Malgun Gothic"/>
                <a:sym typeface="Malgun Gothic"/>
              </a:defRPr>
            </a:lvl2pPr>
            <a:lvl3pPr indent="0" lvl="2" marL="0" marR="0" rtl="0" algn="r">
              <a:spcBef>
                <a:spcPts val="0"/>
              </a:spcBef>
              <a:buNone/>
              <a:defRPr b="1" sz="1400">
                <a:solidFill>
                  <a:srgbClr val="BFBFBF"/>
                </a:solidFill>
                <a:latin typeface="Malgun Gothic"/>
                <a:ea typeface="Malgun Gothic"/>
                <a:cs typeface="Malgun Gothic"/>
                <a:sym typeface="Malgun Gothic"/>
              </a:defRPr>
            </a:lvl3pPr>
            <a:lvl4pPr indent="0" lvl="3" marL="0" marR="0" rtl="0" algn="r">
              <a:spcBef>
                <a:spcPts val="0"/>
              </a:spcBef>
              <a:buNone/>
              <a:defRPr b="1" sz="1400">
                <a:solidFill>
                  <a:srgbClr val="BFBFBF"/>
                </a:solidFill>
                <a:latin typeface="Malgun Gothic"/>
                <a:ea typeface="Malgun Gothic"/>
                <a:cs typeface="Malgun Gothic"/>
                <a:sym typeface="Malgun Gothic"/>
              </a:defRPr>
            </a:lvl4pPr>
            <a:lvl5pPr indent="0" lvl="4" marL="0" marR="0" rtl="0" algn="r">
              <a:spcBef>
                <a:spcPts val="0"/>
              </a:spcBef>
              <a:buNone/>
              <a:defRPr b="1" sz="1400">
                <a:solidFill>
                  <a:srgbClr val="BFBFBF"/>
                </a:solidFill>
                <a:latin typeface="Malgun Gothic"/>
                <a:ea typeface="Malgun Gothic"/>
                <a:cs typeface="Malgun Gothic"/>
                <a:sym typeface="Malgun Gothic"/>
              </a:defRPr>
            </a:lvl5pPr>
            <a:lvl6pPr indent="0" lvl="5" marL="0" marR="0" rtl="0" algn="r">
              <a:spcBef>
                <a:spcPts val="0"/>
              </a:spcBef>
              <a:buNone/>
              <a:defRPr b="1" sz="1400">
                <a:solidFill>
                  <a:srgbClr val="BFBFBF"/>
                </a:solidFill>
                <a:latin typeface="Malgun Gothic"/>
                <a:ea typeface="Malgun Gothic"/>
                <a:cs typeface="Malgun Gothic"/>
                <a:sym typeface="Malgun Gothic"/>
              </a:defRPr>
            </a:lvl6pPr>
            <a:lvl7pPr indent="0" lvl="6" marL="0" marR="0" rtl="0" algn="r">
              <a:spcBef>
                <a:spcPts val="0"/>
              </a:spcBef>
              <a:buNone/>
              <a:defRPr b="1" sz="1400">
                <a:solidFill>
                  <a:srgbClr val="BFBFBF"/>
                </a:solidFill>
                <a:latin typeface="Malgun Gothic"/>
                <a:ea typeface="Malgun Gothic"/>
                <a:cs typeface="Malgun Gothic"/>
                <a:sym typeface="Malgun Gothic"/>
              </a:defRPr>
            </a:lvl7pPr>
            <a:lvl8pPr indent="0" lvl="7" marL="0" marR="0" rtl="0" algn="r">
              <a:spcBef>
                <a:spcPts val="0"/>
              </a:spcBef>
              <a:buNone/>
              <a:defRPr b="1" sz="1400">
                <a:solidFill>
                  <a:srgbClr val="BFBFBF"/>
                </a:solidFill>
                <a:latin typeface="Malgun Gothic"/>
                <a:ea typeface="Malgun Gothic"/>
                <a:cs typeface="Malgun Gothic"/>
                <a:sym typeface="Malgun Gothic"/>
              </a:defRPr>
            </a:lvl8pPr>
            <a:lvl9pPr indent="0" lvl="8" marL="0" marR="0" rtl="0" algn="r">
              <a:spcBef>
                <a:spcPts val="0"/>
              </a:spcBef>
              <a:buNone/>
              <a:defRPr b="1" sz="1400">
                <a:solidFill>
                  <a:srgbClr val="BFBFBF"/>
                </a:solidFill>
                <a:latin typeface="Malgun Gothic"/>
                <a:ea typeface="Malgun Gothic"/>
                <a:cs typeface="Malgun Gothic"/>
                <a:sym typeface="Malgun Gothic"/>
              </a:defRPr>
            </a:lvl9pPr>
          </a:lstStyle>
          <a:p>
            <a:pPr indent="0" lvl="0" marL="0" rtl="0" algn="r">
              <a:spcBef>
                <a:spcPts val="0"/>
              </a:spcBef>
              <a:spcAft>
                <a:spcPts val="0"/>
              </a:spcAft>
              <a:buNone/>
            </a:pPr>
            <a:fld id="{00000000-1234-1234-1234-123412341234}" type="slidenum">
              <a:rPr lang="en-US"/>
              <a:t>‹#›</a:t>
            </a:fld>
            <a:endParaRPr/>
          </a:p>
        </p:txBody>
      </p:sp>
      <p:sp>
        <p:nvSpPr>
          <p:cNvPr id="32" name="Google Shape;32;p13"/>
          <p:cNvSpPr txBox="1"/>
          <p:nvPr>
            <p:ph idx="1" type="body"/>
          </p:nvPr>
        </p:nvSpPr>
        <p:spPr>
          <a:xfrm>
            <a:off x="318976" y="76878"/>
            <a:ext cx="8357479" cy="459836"/>
          </a:xfrm>
          <a:prstGeom prst="rect">
            <a:avLst/>
          </a:prstGeom>
          <a:noFill/>
          <a:ln>
            <a:noFill/>
          </a:ln>
        </p:spPr>
        <p:txBody>
          <a:bodyPr anchorCtr="0" anchor="t" bIns="0" lIns="0" spcFirstLastPara="1" rIns="0" wrap="square" tIns="0">
            <a:noAutofit/>
          </a:bodyPr>
          <a:lstStyle>
            <a:lvl1pPr indent="-228600" lvl="0" marL="457200" marR="0" rtl="0" algn="l">
              <a:spcBef>
                <a:spcPts val="600"/>
              </a:spcBef>
              <a:spcAft>
                <a:spcPts val="0"/>
              </a:spcAft>
              <a:buSzPts val="3000"/>
              <a:buFont typeface="Arial"/>
              <a:buNone/>
              <a:defRPr b="1" i="0" sz="3000" u="none" cap="none" strike="noStrike">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33" name="Google Shape;33;p13"/>
          <p:cNvSpPr txBox="1"/>
          <p:nvPr>
            <p:ph idx="2" type="body"/>
          </p:nvPr>
        </p:nvSpPr>
        <p:spPr>
          <a:xfrm>
            <a:off x="318976" y="550774"/>
            <a:ext cx="8357480" cy="240485"/>
          </a:xfrm>
          <a:prstGeom prst="rect">
            <a:avLst/>
          </a:prstGeom>
          <a:noFill/>
          <a:ln>
            <a:noFill/>
          </a:ln>
        </p:spPr>
        <p:txBody>
          <a:bodyPr anchorCtr="0" anchor="t" bIns="0" lIns="0" spcFirstLastPara="1" rIns="0" wrap="square" tIns="0">
            <a:noAutofit/>
          </a:bodyPr>
          <a:lstStyle>
            <a:lvl1pPr indent="-228600" lvl="0" marL="457200" marR="0" rtl="0" algn="l">
              <a:spcBef>
                <a:spcPts val="320"/>
              </a:spcBef>
              <a:spcAft>
                <a:spcPts val="0"/>
              </a:spcAft>
              <a:buClr>
                <a:schemeClr val="lt1"/>
              </a:buClr>
              <a:buSzPts val="1600"/>
              <a:buFont typeface="Arial"/>
              <a:buNone/>
              <a:defRPr b="1" i="0" sz="16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cxnSp>
        <p:nvCxnSpPr>
          <p:cNvPr id="34" name="Google Shape;34;p13"/>
          <p:cNvCxnSpPr/>
          <p:nvPr/>
        </p:nvCxnSpPr>
        <p:spPr>
          <a:xfrm>
            <a:off x="0" y="845993"/>
            <a:ext cx="9122735" cy="0"/>
          </a:xfrm>
          <a:prstGeom prst="straightConnector1">
            <a:avLst/>
          </a:prstGeom>
          <a:noFill/>
          <a:ln cap="flat" cmpd="sng" w="12700">
            <a:solidFill>
              <a:srgbClr val="7F7F7F"/>
            </a:solidFill>
            <a:prstDash val="dash"/>
            <a:round/>
            <a:headEnd len="med" w="med" type="none"/>
            <a:tailEnd len="med" w="med" type="none"/>
          </a:ln>
        </p:spPr>
      </p:cxnSp>
      <p:pic>
        <p:nvPicPr>
          <p:cNvPr id="35" name="Google Shape;35;p13"/>
          <p:cNvPicPr preferRelativeResize="0"/>
          <p:nvPr/>
        </p:nvPicPr>
        <p:blipFill rotWithShape="1">
          <a:blip r:embed="rId2">
            <a:alphaModFix/>
          </a:blip>
          <a:srcRect b="51648" l="5093" r="79509" t="27587"/>
          <a:stretch/>
        </p:blipFill>
        <p:spPr>
          <a:xfrm rot="2107803">
            <a:off x="8057016" y="98399"/>
            <a:ext cx="549789" cy="556055"/>
          </a:xfrm>
          <a:prstGeom prst="rect">
            <a:avLst/>
          </a:prstGeom>
          <a:noFill/>
          <a:ln>
            <a:noFill/>
          </a:ln>
        </p:spPr>
      </p:pic>
      <p:sp>
        <p:nvSpPr>
          <p:cNvPr id="36" name="Google Shape;36;p13"/>
          <p:cNvSpPr/>
          <p:nvPr/>
        </p:nvSpPr>
        <p:spPr>
          <a:xfrm>
            <a:off x="0" y="5069928"/>
            <a:ext cx="9144000" cy="73572"/>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Malgun Gothic"/>
              <a:ea typeface="Malgun Gothic"/>
              <a:cs typeface="Malgun Gothic"/>
              <a:sym typeface="Malgun Gothic"/>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제목 및 내용">
  <p:cSld name="6_제목 및 내용">
    <p:spTree>
      <p:nvGrpSpPr>
        <p:cNvPr id="37" name="Shape 37"/>
        <p:cNvGrpSpPr/>
        <p:nvPr/>
      </p:nvGrpSpPr>
      <p:grpSpPr>
        <a:xfrm>
          <a:off x="0" y="0"/>
          <a:ext cx="0" cy="0"/>
          <a:chOff x="0" y="0"/>
          <a:chExt cx="0" cy="0"/>
        </a:xfrm>
      </p:grpSpPr>
      <p:sp>
        <p:nvSpPr>
          <p:cNvPr id="38" name="Google Shape;38;p14"/>
          <p:cNvSpPr/>
          <p:nvPr/>
        </p:nvSpPr>
        <p:spPr>
          <a:xfrm flipH="1" rot="6224017">
            <a:off x="3335209" y="-2643236"/>
            <a:ext cx="2844846" cy="9545642"/>
          </a:xfrm>
          <a:custGeom>
            <a:rect b="b" l="l" r="r" t="t"/>
            <a:pathLst>
              <a:path extrusionOk="0" h="8636" w="6732">
                <a:moveTo>
                  <a:pt x="772" y="0"/>
                </a:moveTo>
                <a:lnTo>
                  <a:pt x="772" y="0"/>
                </a:lnTo>
                <a:lnTo>
                  <a:pt x="730" y="16"/>
                </a:lnTo>
                <a:lnTo>
                  <a:pt x="684" y="38"/>
                </a:lnTo>
                <a:lnTo>
                  <a:pt x="622" y="66"/>
                </a:lnTo>
                <a:lnTo>
                  <a:pt x="552" y="104"/>
                </a:lnTo>
                <a:lnTo>
                  <a:pt x="514" y="126"/>
                </a:lnTo>
                <a:lnTo>
                  <a:pt x="474" y="150"/>
                </a:lnTo>
                <a:lnTo>
                  <a:pt x="434" y="176"/>
                </a:lnTo>
                <a:lnTo>
                  <a:pt x="394" y="204"/>
                </a:lnTo>
                <a:lnTo>
                  <a:pt x="352" y="236"/>
                </a:lnTo>
                <a:lnTo>
                  <a:pt x="312" y="270"/>
                </a:lnTo>
                <a:lnTo>
                  <a:pt x="272" y="306"/>
                </a:lnTo>
                <a:lnTo>
                  <a:pt x="234" y="344"/>
                </a:lnTo>
                <a:lnTo>
                  <a:pt x="196" y="384"/>
                </a:lnTo>
                <a:lnTo>
                  <a:pt x="162" y="428"/>
                </a:lnTo>
                <a:lnTo>
                  <a:pt x="128" y="474"/>
                </a:lnTo>
                <a:lnTo>
                  <a:pt x="98" y="522"/>
                </a:lnTo>
                <a:lnTo>
                  <a:pt x="72" y="574"/>
                </a:lnTo>
                <a:lnTo>
                  <a:pt x="48" y="626"/>
                </a:lnTo>
                <a:lnTo>
                  <a:pt x="38" y="654"/>
                </a:lnTo>
                <a:lnTo>
                  <a:pt x="30" y="682"/>
                </a:lnTo>
                <a:lnTo>
                  <a:pt x="22" y="712"/>
                </a:lnTo>
                <a:lnTo>
                  <a:pt x="14" y="742"/>
                </a:lnTo>
                <a:lnTo>
                  <a:pt x="8" y="772"/>
                </a:lnTo>
                <a:lnTo>
                  <a:pt x="4" y="802"/>
                </a:lnTo>
                <a:lnTo>
                  <a:pt x="2" y="834"/>
                </a:lnTo>
                <a:lnTo>
                  <a:pt x="0" y="866"/>
                </a:lnTo>
                <a:lnTo>
                  <a:pt x="0" y="900"/>
                </a:lnTo>
                <a:lnTo>
                  <a:pt x="0" y="934"/>
                </a:lnTo>
                <a:lnTo>
                  <a:pt x="2" y="968"/>
                </a:lnTo>
                <a:lnTo>
                  <a:pt x="6" y="1004"/>
                </a:lnTo>
                <a:lnTo>
                  <a:pt x="12" y="1038"/>
                </a:lnTo>
                <a:lnTo>
                  <a:pt x="20" y="1076"/>
                </a:lnTo>
                <a:lnTo>
                  <a:pt x="30" y="1111"/>
                </a:lnTo>
                <a:lnTo>
                  <a:pt x="40" y="1149"/>
                </a:lnTo>
                <a:lnTo>
                  <a:pt x="40" y="1149"/>
                </a:lnTo>
                <a:lnTo>
                  <a:pt x="52" y="1173"/>
                </a:lnTo>
                <a:lnTo>
                  <a:pt x="68" y="1201"/>
                </a:lnTo>
                <a:lnTo>
                  <a:pt x="90" y="1237"/>
                </a:lnTo>
                <a:lnTo>
                  <a:pt x="120" y="1281"/>
                </a:lnTo>
                <a:lnTo>
                  <a:pt x="160" y="1327"/>
                </a:lnTo>
                <a:lnTo>
                  <a:pt x="182" y="1353"/>
                </a:lnTo>
                <a:lnTo>
                  <a:pt x="206" y="1379"/>
                </a:lnTo>
                <a:lnTo>
                  <a:pt x="234" y="1405"/>
                </a:lnTo>
                <a:lnTo>
                  <a:pt x="262" y="1431"/>
                </a:lnTo>
                <a:lnTo>
                  <a:pt x="294" y="1457"/>
                </a:lnTo>
                <a:lnTo>
                  <a:pt x="328" y="1485"/>
                </a:lnTo>
                <a:lnTo>
                  <a:pt x="364" y="1509"/>
                </a:lnTo>
                <a:lnTo>
                  <a:pt x="404" y="1535"/>
                </a:lnTo>
                <a:lnTo>
                  <a:pt x="446" y="1559"/>
                </a:lnTo>
                <a:lnTo>
                  <a:pt x="490" y="1583"/>
                </a:lnTo>
                <a:lnTo>
                  <a:pt x="536" y="1605"/>
                </a:lnTo>
                <a:lnTo>
                  <a:pt x="588" y="1625"/>
                </a:lnTo>
                <a:lnTo>
                  <a:pt x="640" y="1645"/>
                </a:lnTo>
                <a:lnTo>
                  <a:pt x="696" y="1661"/>
                </a:lnTo>
                <a:lnTo>
                  <a:pt x="754" y="1677"/>
                </a:lnTo>
                <a:lnTo>
                  <a:pt x="816" y="1689"/>
                </a:lnTo>
                <a:lnTo>
                  <a:pt x="881" y="1699"/>
                </a:lnTo>
                <a:lnTo>
                  <a:pt x="949" y="1707"/>
                </a:lnTo>
                <a:lnTo>
                  <a:pt x="1021" y="1711"/>
                </a:lnTo>
                <a:lnTo>
                  <a:pt x="1095" y="1713"/>
                </a:lnTo>
                <a:lnTo>
                  <a:pt x="1095" y="1713"/>
                </a:lnTo>
                <a:lnTo>
                  <a:pt x="1253" y="1711"/>
                </a:lnTo>
                <a:lnTo>
                  <a:pt x="1421" y="1707"/>
                </a:lnTo>
                <a:lnTo>
                  <a:pt x="1597" y="1699"/>
                </a:lnTo>
                <a:lnTo>
                  <a:pt x="1783" y="1693"/>
                </a:lnTo>
                <a:lnTo>
                  <a:pt x="1979" y="1689"/>
                </a:lnTo>
                <a:lnTo>
                  <a:pt x="2081" y="1689"/>
                </a:lnTo>
                <a:lnTo>
                  <a:pt x="2185" y="1689"/>
                </a:lnTo>
                <a:lnTo>
                  <a:pt x="2291" y="1691"/>
                </a:lnTo>
                <a:lnTo>
                  <a:pt x="2399" y="1695"/>
                </a:lnTo>
                <a:lnTo>
                  <a:pt x="2511" y="1701"/>
                </a:lnTo>
                <a:lnTo>
                  <a:pt x="2622" y="1707"/>
                </a:lnTo>
                <a:lnTo>
                  <a:pt x="2738" y="1717"/>
                </a:lnTo>
                <a:lnTo>
                  <a:pt x="2856" y="1729"/>
                </a:lnTo>
                <a:lnTo>
                  <a:pt x="2976" y="1743"/>
                </a:lnTo>
                <a:lnTo>
                  <a:pt x="3100" y="1761"/>
                </a:lnTo>
                <a:lnTo>
                  <a:pt x="3224" y="1783"/>
                </a:lnTo>
                <a:lnTo>
                  <a:pt x="3352" y="1807"/>
                </a:lnTo>
                <a:lnTo>
                  <a:pt x="3482" y="1833"/>
                </a:lnTo>
                <a:lnTo>
                  <a:pt x="3614" y="1865"/>
                </a:lnTo>
                <a:lnTo>
                  <a:pt x="3748" y="1901"/>
                </a:lnTo>
                <a:lnTo>
                  <a:pt x="3884" y="1941"/>
                </a:lnTo>
                <a:lnTo>
                  <a:pt x="4024" y="1985"/>
                </a:lnTo>
                <a:lnTo>
                  <a:pt x="4166" y="2033"/>
                </a:lnTo>
                <a:lnTo>
                  <a:pt x="4307" y="2087"/>
                </a:lnTo>
                <a:lnTo>
                  <a:pt x="4453" y="2145"/>
                </a:lnTo>
                <a:lnTo>
                  <a:pt x="4603" y="2209"/>
                </a:lnTo>
                <a:lnTo>
                  <a:pt x="4753" y="2277"/>
                </a:lnTo>
                <a:lnTo>
                  <a:pt x="4753" y="2277"/>
                </a:lnTo>
                <a:lnTo>
                  <a:pt x="4903" y="2351"/>
                </a:lnTo>
                <a:lnTo>
                  <a:pt x="5049" y="2427"/>
                </a:lnTo>
                <a:lnTo>
                  <a:pt x="5189" y="2507"/>
                </a:lnTo>
                <a:lnTo>
                  <a:pt x="5327" y="2589"/>
                </a:lnTo>
                <a:lnTo>
                  <a:pt x="5459" y="2673"/>
                </a:lnTo>
                <a:lnTo>
                  <a:pt x="5585" y="2759"/>
                </a:lnTo>
                <a:lnTo>
                  <a:pt x="5707" y="2847"/>
                </a:lnTo>
                <a:lnTo>
                  <a:pt x="5823" y="2937"/>
                </a:lnTo>
                <a:lnTo>
                  <a:pt x="5877" y="2983"/>
                </a:lnTo>
                <a:lnTo>
                  <a:pt x="5932" y="3029"/>
                </a:lnTo>
                <a:lnTo>
                  <a:pt x="5984" y="3075"/>
                </a:lnTo>
                <a:lnTo>
                  <a:pt x="6036" y="3123"/>
                </a:lnTo>
                <a:lnTo>
                  <a:pt x="6084" y="3169"/>
                </a:lnTo>
                <a:lnTo>
                  <a:pt x="6132" y="3215"/>
                </a:lnTo>
                <a:lnTo>
                  <a:pt x="6180" y="3262"/>
                </a:lnTo>
                <a:lnTo>
                  <a:pt x="6224" y="3310"/>
                </a:lnTo>
                <a:lnTo>
                  <a:pt x="6266" y="3356"/>
                </a:lnTo>
                <a:lnTo>
                  <a:pt x="6308" y="3404"/>
                </a:lnTo>
                <a:lnTo>
                  <a:pt x="6348" y="3452"/>
                </a:lnTo>
                <a:lnTo>
                  <a:pt x="6386" y="3500"/>
                </a:lnTo>
                <a:lnTo>
                  <a:pt x="6422" y="3548"/>
                </a:lnTo>
                <a:lnTo>
                  <a:pt x="6456" y="3596"/>
                </a:lnTo>
                <a:lnTo>
                  <a:pt x="6488" y="3644"/>
                </a:lnTo>
                <a:lnTo>
                  <a:pt x="6518" y="3690"/>
                </a:lnTo>
                <a:lnTo>
                  <a:pt x="6548" y="3738"/>
                </a:lnTo>
                <a:lnTo>
                  <a:pt x="6574" y="3786"/>
                </a:lnTo>
                <a:lnTo>
                  <a:pt x="6598" y="3834"/>
                </a:lnTo>
                <a:lnTo>
                  <a:pt x="6622" y="3880"/>
                </a:lnTo>
                <a:lnTo>
                  <a:pt x="6642" y="3928"/>
                </a:lnTo>
                <a:lnTo>
                  <a:pt x="6660" y="3974"/>
                </a:lnTo>
                <a:lnTo>
                  <a:pt x="6678" y="4020"/>
                </a:lnTo>
                <a:lnTo>
                  <a:pt x="6692" y="4068"/>
                </a:lnTo>
                <a:lnTo>
                  <a:pt x="6704" y="4114"/>
                </a:lnTo>
                <a:lnTo>
                  <a:pt x="6714" y="4158"/>
                </a:lnTo>
                <a:lnTo>
                  <a:pt x="6722" y="4204"/>
                </a:lnTo>
                <a:lnTo>
                  <a:pt x="6726" y="4250"/>
                </a:lnTo>
                <a:lnTo>
                  <a:pt x="6730" y="4294"/>
                </a:lnTo>
                <a:lnTo>
                  <a:pt x="6732" y="4338"/>
                </a:lnTo>
                <a:lnTo>
                  <a:pt x="6730" y="4382"/>
                </a:lnTo>
                <a:lnTo>
                  <a:pt x="6726" y="4424"/>
                </a:lnTo>
                <a:lnTo>
                  <a:pt x="6720" y="4468"/>
                </a:lnTo>
                <a:lnTo>
                  <a:pt x="6712" y="4510"/>
                </a:lnTo>
                <a:lnTo>
                  <a:pt x="6700" y="4550"/>
                </a:lnTo>
                <a:lnTo>
                  <a:pt x="6688" y="4592"/>
                </a:lnTo>
                <a:lnTo>
                  <a:pt x="6672" y="4632"/>
                </a:lnTo>
                <a:lnTo>
                  <a:pt x="6654" y="4672"/>
                </a:lnTo>
                <a:lnTo>
                  <a:pt x="6632" y="4710"/>
                </a:lnTo>
                <a:lnTo>
                  <a:pt x="6608" y="4748"/>
                </a:lnTo>
                <a:lnTo>
                  <a:pt x="6582" y="4786"/>
                </a:lnTo>
                <a:lnTo>
                  <a:pt x="6554" y="4822"/>
                </a:lnTo>
                <a:lnTo>
                  <a:pt x="6522" y="4858"/>
                </a:lnTo>
                <a:lnTo>
                  <a:pt x="6488" y="4894"/>
                </a:lnTo>
                <a:lnTo>
                  <a:pt x="6452" y="4928"/>
                </a:lnTo>
                <a:lnTo>
                  <a:pt x="6412" y="4960"/>
                </a:lnTo>
                <a:lnTo>
                  <a:pt x="6370" y="4992"/>
                </a:lnTo>
                <a:lnTo>
                  <a:pt x="6324" y="5024"/>
                </a:lnTo>
                <a:lnTo>
                  <a:pt x="6324" y="5024"/>
                </a:lnTo>
                <a:lnTo>
                  <a:pt x="6276" y="5054"/>
                </a:lnTo>
                <a:lnTo>
                  <a:pt x="6226" y="5084"/>
                </a:lnTo>
                <a:lnTo>
                  <a:pt x="6176" y="5112"/>
                </a:lnTo>
                <a:lnTo>
                  <a:pt x="6122" y="5140"/>
                </a:lnTo>
                <a:lnTo>
                  <a:pt x="6068" y="5168"/>
                </a:lnTo>
                <a:lnTo>
                  <a:pt x="6012" y="5194"/>
                </a:lnTo>
                <a:lnTo>
                  <a:pt x="5954" y="5220"/>
                </a:lnTo>
                <a:lnTo>
                  <a:pt x="5894" y="5244"/>
                </a:lnTo>
                <a:lnTo>
                  <a:pt x="5773" y="5292"/>
                </a:lnTo>
                <a:lnTo>
                  <a:pt x="5645" y="5338"/>
                </a:lnTo>
                <a:lnTo>
                  <a:pt x="5511" y="5384"/>
                </a:lnTo>
                <a:lnTo>
                  <a:pt x="5375" y="5425"/>
                </a:lnTo>
                <a:lnTo>
                  <a:pt x="5233" y="5469"/>
                </a:lnTo>
                <a:lnTo>
                  <a:pt x="5089" y="5511"/>
                </a:lnTo>
                <a:lnTo>
                  <a:pt x="4793" y="5595"/>
                </a:lnTo>
                <a:lnTo>
                  <a:pt x="4489" y="5683"/>
                </a:lnTo>
                <a:lnTo>
                  <a:pt x="4337" y="5729"/>
                </a:lnTo>
                <a:lnTo>
                  <a:pt x="4184" y="5777"/>
                </a:lnTo>
                <a:lnTo>
                  <a:pt x="4030" y="5827"/>
                </a:lnTo>
                <a:lnTo>
                  <a:pt x="3878" y="5879"/>
                </a:lnTo>
                <a:lnTo>
                  <a:pt x="3726" y="5935"/>
                </a:lnTo>
                <a:lnTo>
                  <a:pt x="3576" y="5995"/>
                </a:lnTo>
                <a:lnTo>
                  <a:pt x="3428" y="6059"/>
                </a:lnTo>
                <a:lnTo>
                  <a:pt x="3356" y="6091"/>
                </a:lnTo>
                <a:lnTo>
                  <a:pt x="3282" y="6125"/>
                </a:lnTo>
                <a:lnTo>
                  <a:pt x="3212" y="6161"/>
                </a:lnTo>
                <a:lnTo>
                  <a:pt x="3140" y="6197"/>
                </a:lnTo>
                <a:lnTo>
                  <a:pt x="3070" y="6235"/>
                </a:lnTo>
                <a:lnTo>
                  <a:pt x="3002" y="6275"/>
                </a:lnTo>
                <a:lnTo>
                  <a:pt x="2934" y="6317"/>
                </a:lnTo>
                <a:lnTo>
                  <a:pt x="2868" y="6359"/>
                </a:lnTo>
                <a:lnTo>
                  <a:pt x="2802" y="6401"/>
                </a:lnTo>
                <a:lnTo>
                  <a:pt x="2736" y="6447"/>
                </a:lnTo>
                <a:lnTo>
                  <a:pt x="2674" y="6493"/>
                </a:lnTo>
                <a:lnTo>
                  <a:pt x="2612" y="6541"/>
                </a:lnTo>
                <a:lnTo>
                  <a:pt x="2552" y="6591"/>
                </a:lnTo>
                <a:lnTo>
                  <a:pt x="2493" y="6643"/>
                </a:lnTo>
                <a:lnTo>
                  <a:pt x="2435" y="6697"/>
                </a:lnTo>
                <a:lnTo>
                  <a:pt x="2379" y="6751"/>
                </a:lnTo>
                <a:lnTo>
                  <a:pt x="2325" y="6809"/>
                </a:lnTo>
                <a:lnTo>
                  <a:pt x="2273" y="6867"/>
                </a:lnTo>
                <a:lnTo>
                  <a:pt x="2221" y="6929"/>
                </a:lnTo>
                <a:lnTo>
                  <a:pt x="2171" y="6991"/>
                </a:lnTo>
                <a:lnTo>
                  <a:pt x="2125" y="7057"/>
                </a:lnTo>
                <a:lnTo>
                  <a:pt x="2079" y="7123"/>
                </a:lnTo>
                <a:lnTo>
                  <a:pt x="2079" y="7123"/>
                </a:lnTo>
                <a:lnTo>
                  <a:pt x="2063" y="7153"/>
                </a:lnTo>
                <a:lnTo>
                  <a:pt x="2045" y="7191"/>
                </a:lnTo>
                <a:lnTo>
                  <a:pt x="2023" y="7243"/>
                </a:lnTo>
                <a:lnTo>
                  <a:pt x="1999" y="7305"/>
                </a:lnTo>
                <a:lnTo>
                  <a:pt x="1973" y="7381"/>
                </a:lnTo>
                <a:lnTo>
                  <a:pt x="1961" y="7423"/>
                </a:lnTo>
                <a:lnTo>
                  <a:pt x="1949" y="7469"/>
                </a:lnTo>
                <a:lnTo>
                  <a:pt x="1937" y="7517"/>
                </a:lnTo>
                <a:lnTo>
                  <a:pt x="1927" y="7566"/>
                </a:lnTo>
                <a:lnTo>
                  <a:pt x="1917" y="7618"/>
                </a:lnTo>
                <a:lnTo>
                  <a:pt x="1909" y="7674"/>
                </a:lnTo>
                <a:lnTo>
                  <a:pt x="1903" y="7730"/>
                </a:lnTo>
                <a:lnTo>
                  <a:pt x="1899" y="7790"/>
                </a:lnTo>
                <a:lnTo>
                  <a:pt x="1895" y="7852"/>
                </a:lnTo>
                <a:lnTo>
                  <a:pt x="1895" y="7914"/>
                </a:lnTo>
                <a:lnTo>
                  <a:pt x="1897" y="7980"/>
                </a:lnTo>
                <a:lnTo>
                  <a:pt x="1901" y="8048"/>
                </a:lnTo>
                <a:lnTo>
                  <a:pt x="1907" y="8116"/>
                </a:lnTo>
                <a:lnTo>
                  <a:pt x="1917" y="8186"/>
                </a:lnTo>
                <a:lnTo>
                  <a:pt x="1931" y="8258"/>
                </a:lnTo>
                <a:lnTo>
                  <a:pt x="1947" y="8332"/>
                </a:lnTo>
                <a:lnTo>
                  <a:pt x="1967" y="8406"/>
                </a:lnTo>
                <a:lnTo>
                  <a:pt x="1991" y="8482"/>
                </a:lnTo>
                <a:lnTo>
                  <a:pt x="2019" y="8558"/>
                </a:lnTo>
                <a:lnTo>
                  <a:pt x="2051" y="8636"/>
                </a:lnTo>
              </a:path>
            </a:pathLst>
          </a:custGeom>
          <a:noFill/>
          <a:ln cap="flat" cmpd="sng" w="12700">
            <a:solidFill>
              <a:srgbClr val="7F7F7F"/>
            </a:solidFill>
            <a:prstDash val="dash"/>
            <a:round/>
            <a:headEnd len="med" w="med" type="none"/>
            <a:tailEnd len="med" w="med"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pic>
        <p:nvPicPr>
          <p:cNvPr id="39" name="Google Shape;39;p14"/>
          <p:cNvPicPr preferRelativeResize="0"/>
          <p:nvPr/>
        </p:nvPicPr>
        <p:blipFill rotWithShape="1">
          <a:blip r:embed="rId2">
            <a:alphaModFix/>
          </a:blip>
          <a:srcRect b="15504" l="53486" r="3373" t="23566"/>
          <a:stretch/>
        </p:blipFill>
        <p:spPr>
          <a:xfrm>
            <a:off x="3683651" y="407504"/>
            <a:ext cx="2454604" cy="2600160"/>
          </a:xfrm>
          <a:prstGeom prst="rect">
            <a:avLst/>
          </a:prstGeom>
          <a:noFill/>
          <a:ln>
            <a:noFill/>
          </a:ln>
        </p:spPr>
      </p:pic>
      <p:pic>
        <p:nvPicPr>
          <p:cNvPr id="40" name="Google Shape;40;p14"/>
          <p:cNvPicPr preferRelativeResize="0"/>
          <p:nvPr/>
        </p:nvPicPr>
        <p:blipFill rotWithShape="1">
          <a:blip r:embed="rId2">
            <a:alphaModFix/>
          </a:blip>
          <a:srcRect b="51648" l="5093" r="79509" t="27587"/>
          <a:stretch/>
        </p:blipFill>
        <p:spPr>
          <a:xfrm rot="9400998">
            <a:off x="7436540" y="2163626"/>
            <a:ext cx="857424" cy="867196"/>
          </a:xfrm>
          <a:prstGeom prst="rect">
            <a:avLst/>
          </a:prstGeom>
          <a:noFill/>
          <a:ln>
            <a:noFill/>
          </a:ln>
        </p:spPr>
      </p:pic>
      <p:pic>
        <p:nvPicPr>
          <p:cNvPr id="41" name="Google Shape;41;p14"/>
          <p:cNvPicPr preferRelativeResize="0"/>
          <p:nvPr/>
        </p:nvPicPr>
        <p:blipFill rotWithShape="1">
          <a:blip r:embed="rId3">
            <a:alphaModFix/>
          </a:blip>
          <a:srcRect b="77364" l="2092" r="83257" t="3410"/>
          <a:stretch/>
        </p:blipFill>
        <p:spPr>
          <a:xfrm>
            <a:off x="2199281" y="714805"/>
            <a:ext cx="1339703" cy="1318436"/>
          </a:xfrm>
          <a:prstGeom prst="rect">
            <a:avLst/>
          </a:prstGeom>
          <a:noFill/>
          <a:ln>
            <a:noFill/>
          </a:ln>
        </p:spPr>
      </p:pic>
      <p:sp>
        <p:nvSpPr>
          <p:cNvPr id="42" name="Google Shape;42;p14"/>
          <p:cNvSpPr txBox="1"/>
          <p:nvPr>
            <p:ph idx="1" type="body"/>
          </p:nvPr>
        </p:nvSpPr>
        <p:spPr>
          <a:xfrm>
            <a:off x="2007704" y="3148779"/>
            <a:ext cx="5128592" cy="618152"/>
          </a:xfrm>
          <a:prstGeom prst="rect">
            <a:avLst/>
          </a:prstGeom>
          <a:noFill/>
          <a:ln>
            <a:noFill/>
          </a:ln>
        </p:spPr>
        <p:txBody>
          <a:bodyPr anchorCtr="0" anchor="t" bIns="0" lIns="0" spcFirstLastPara="1" rIns="0" wrap="square" tIns="0">
            <a:noAutofit/>
          </a:bodyPr>
          <a:lstStyle>
            <a:lvl1pPr indent="-228600" lvl="0" marL="457200" marR="0" rtl="0" algn="ctr">
              <a:spcBef>
                <a:spcPts val="720"/>
              </a:spcBef>
              <a:spcAft>
                <a:spcPts val="0"/>
              </a:spcAft>
              <a:buSzPts val="3600"/>
              <a:buFont typeface="Arial"/>
              <a:buNone/>
              <a:defRPr b="1" i="0" sz="3600" u="none" cap="none" strike="noStrike">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pic>
        <p:nvPicPr>
          <p:cNvPr id="43" name="Google Shape;43;p14"/>
          <p:cNvPicPr preferRelativeResize="0"/>
          <p:nvPr/>
        </p:nvPicPr>
        <p:blipFill rotWithShape="1">
          <a:blip r:embed="rId2">
            <a:alphaModFix/>
          </a:blip>
          <a:srcRect b="77592" l="31133" r="34665" t="14455"/>
          <a:stretch/>
        </p:blipFill>
        <p:spPr>
          <a:xfrm rot="463896">
            <a:off x="358911" y="2752868"/>
            <a:ext cx="1826809" cy="318595"/>
          </a:xfrm>
          <a:prstGeom prst="rect">
            <a:avLst/>
          </a:prstGeom>
          <a:noFill/>
          <a:ln>
            <a:noFill/>
          </a:ln>
        </p:spPr>
      </p:pic>
      <p:sp>
        <p:nvSpPr>
          <p:cNvPr id="44" name="Google Shape;44;p14"/>
          <p:cNvSpPr/>
          <p:nvPr/>
        </p:nvSpPr>
        <p:spPr>
          <a:xfrm>
            <a:off x="0" y="5069928"/>
            <a:ext cx="9144000" cy="73572"/>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Malgun Gothic"/>
              <a:ea typeface="Malgun Gothic"/>
              <a:cs typeface="Malgun Gothic"/>
              <a:sym typeface="Malgun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제목 및 내용">
  <p:cSld name="1_제목 및 내용">
    <p:spTree>
      <p:nvGrpSpPr>
        <p:cNvPr id="45" name="Shape 45"/>
        <p:cNvGrpSpPr/>
        <p:nvPr/>
      </p:nvGrpSpPr>
      <p:grpSpPr>
        <a:xfrm>
          <a:off x="0" y="0"/>
          <a:ext cx="0" cy="0"/>
          <a:chOff x="0" y="0"/>
          <a:chExt cx="0" cy="0"/>
        </a:xfrm>
      </p:grpSpPr>
      <p:sp>
        <p:nvSpPr>
          <p:cNvPr id="46" name="Google Shape;46;p15"/>
          <p:cNvSpPr/>
          <p:nvPr/>
        </p:nvSpPr>
        <p:spPr>
          <a:xfrm>
            <a:off x="913988" y="1"/>
            <a:ext cx="2534892" cy="5118372"/>
          </a:xfrm>
          <a:custGeom>
            <a:rect b="b" l="l" r="r" t="t"/>
            <a:pathLst>
              <a:path extrusionOk="0" h="8638" w="4278">
                <a:moveTo>
                  <a:pt x="3400" y="0"/>
                </a:moveTo>
                <a:lnTo>
                  <a:pt x="3400" y="0"/>
                </a:lnTo>
                <a:lnTo>
                  <a:pt x="3396" y="28"/>
                </a:lnTo>
                <a:lnTo>
                  <a:pt x="3378" y="103"/>
                </a:lnTo>
                <a:lnTo>
                  <a:pt x="3348" y="220"/>
                </a:lnTo>
                <a:lnTo>
                  <a:pt x="3329" y="289"/>
                </a:lnTo>
                <a:lnTo>
                  <a:pt x="3305" y="368"/>
                </a:lnTo>
                <a:lnTo>
                  <a:pt x="3277" y="453"/>
                </a:lnTo>
                <a:lnTo>
                  <a:pt x="3246" y="544"/>
                </a:lnTo>
                <a:lnTo>
                  <a:pt x="3208" y="637"/>
                </a:lnTo>
                <a:lnTo>
                  <a:pt x="3166" y="736"/>
                </a:lnTo>
                <a:lnTo>
                  <a:pt x="3121" y="837"/>
                </a:lnTo>
                <a:lnTo>
                  <a:pt x="3072" y="937"/>
                </a:lnTo>
                <a:lnTo>
                  <a:pt x="3016" y="1040"/>
                </a:lnTo>
                <a:lnTo>
                  <a:pt x="2985" y="1092"/>
                </a:lnTo>
                <a:lnTo>
                  <a:pt x="2955" y="1143"/>
                </a:lnTo>
                <a:lnTo>
                  <a:pt x="2921" y="1194"/>
                </a:lnTo>
                <a:lnTo>
                  <a:pt x="2888" y="1244"/>
                </a:lnTo>
                <a:lnTo>
                  <a:pt x="2852" y="1293"/>
                </a:lnTo>
                <a:lnTo>
                  <a:pt x="2816" y="1343"/>
                </a:lnTo>
                <a:lnTo>
                  <a:pt x="2777" y="1390"/>
                </a:lnTo>
                <a:lnTo>
                  <a:pt x="2737" y="1438"/>
                </a:lnTo>
                <a:lnTo>
                  <a:pt x="2696" y="1483"/>
                </a:lnTo>
                <a:lnTo>
                  <a:pt x="2654" y="1529"/>
                </a:lnTo>
                <a:lnTo>
                  <a:pt x="2609" y="1572"/>
                </a:lnTo>
                <a:lnTo>
                  <a:pt x="2563" y="1614"/>
                </a:lnTo>
                <a:lnTo>
                  <a:pt x="2516" y="1655"/>
                </a:lnTo>
                <a:lnTo>
                  <a:pt x="2466" y="1695"/>
                </a:lnTo>
                <a:lnTo>
                  <a:pt x="2417" y="1732"/>
                </a:lnTo>
                <a:lnTo>
                  <a:pt x="2363" y="1766"/>
                </a:lnTo>
                <a:lnTo>
                  <a:pt x="2310" y="1800"/>
                </a:lnTo>
                <a:lnTo>
                  <a:pt x="2255" y="1831"/>
                </a:lnTo>
                <a:lnTo>
                  <a:pt x="2197" y="1861"/>
                </a:lnTo>
                <a:lnTo>
                  <a:pt x="2138" y="1887"/>
                </a:lnTo>
                <a:lnTo>
                  <a:pt x="2077" y="1910"/>
                </a:lnTo>
                <a:lnTo>
                  <a:pt x="2013" y="1932"/>
                </a:lnTo>
                <a:lnTo>
                  <a:pt x="1948" y="1950"/>
                </a:lnTo>
                <a:lnTo>
                  <a:pt x="1883" y="1966"/>
                </a:lnTo>
                <a:lnTo>
                  <a:pt x="1814" y="1980"/>
                </a:lnTo>
                <a:lnTo>
                  <a:pt x="1744" y="1987"/>
                </a:lnTo>
                <a:lnTo>
                  <a:pt x="1671" y="1995"/>
                </a:lnTo>
                <a:lnTo>
                  <a:pt x="1598" y="1997"/>
                </a:lnTo>
                <a:lnTo>
                  <a:pt x="1521" y="1997"/>
                </a:lnTo>
                <a:lnTo>
                  <a:pt x="1444" y="1993"/>
                </a:lnTo>
                <a:lnTo>
                  <a:pt x="1363" y="1985"/>
                </a:lnTo>
                <a:lnTo>
                  <a:pt x="1282" y="1974"/>
                </a:lnTo>
                <a:lnTo>
                  <a:pt x="1197" y="1958"/>
                </a:lnTo>
                <a:lnTo>
                  <a:pt x="1110" y="1938"/>
                </a:lnTo>
                <a:lnTo>
                  <a:pt x="1110" y="1938"/>
                </a:lnTo>
                <a:lnTo>
                  <a:pt x="1092" y="1930"/>
                </a:lnTo>
                <a:lnTo>
                  <a:pt x="1074" y="1918"/>
                </a:lnTo>
                <a:lnTo>
                  <a:pt x="1050" y="1902"/>
                </a:lnTo>
                <a:lnTo>
                  <a:pt x="1023" y="1883"/>
                </a:lnTo>
                <a:lnTo>
                  <a:pt x="997" y="1857"/>
                </a:lnTo>
                <a:lnTo>
                  <a:pt x="985" y="1843"/>
                </a:lnTo>
                <a:lnTo>
                  <a:pt x="973" y="1827"/>
                </a:lnTo>
                <a:lnTo>
                  <a:pt x="961" y="1809"/>
                </a:lnTo>
                <a:lnTo>
                  <a:pt x="951" y="1792"/>
                </a:lnTo>
                <a:lnTo>
                  <a:pt x="943" y="1774"/>
                </a:lnTo>
                <a:lnTo>
                  <a:pt x="937" y="1752"/>
                </a:lnTo>
                <a:lnTo>
                  <a:pt x="932" y="1730"/>
                </a:lnTo>
                <a:lnTo>
                  <a:pt x="930" y="1709"/>
                </a:lnTo>
                <a:lnTo>
                  <a:pt x="930" y="1685"/>
                </a:lnTo>
                <a:lnTo>
                  <a:pt x="932" y="1659"/>
                </a:lnTo>
                <a:lnTo>
                  <a:pt x="937" y="1631"/>
                </a:lnTo>
                <a:lnTo>
                  <a:pt x="945" y="1604"/>
                </a:lnTo>
                <a:lnTo>
                  <a:pt x="959" y="1576"/>
                </a:lnTo>
                <a:lnTo>
                  <a:pt x="975" y="1544"/>
                </a:lnTo>
                <a:lnTo>
                  <a:pt x="995" y="1513"/>
                </a:lnTo>
                <a:lnTo>
                  <a:pt x="1019" y="1481"/>
                </a:lnTo>
                <a:lnTo>
                  <a:pt x="1046" y="1448"/>
                </a:lnTo>
                <a:lnTo>
                  <a:pt x="1080" y="1412"/>
                </a:lnTo>
                <a:lnTo>
                  <a:pt x="1117" y="1374"/>
                </a:lnTo>
                <a:lnTo>
                  <a:pt x="1161" y="1337"/>
                </a:lnTo>
                <a:lnTo>
                  <a:pt x="1161" y="1337"/>
                </a:lnTo>
                <a:lnTo>
                  <a:pt x="1185" y="1317"/>
                </a:lnTo>
                <a:lnTo>
                  <a:pt x="1210" y="1299"/>
                </a:lnTo>
                <a:lnTo>
                  <a:pt x="1238" y="1283"/>
                </a:lnTo>
                <a:lnTo>
                  <a:pt x="1268" y="1266"/>
                </a:lnTo>
                <a:lnTo>
                  <a:pt x="1297" y="1252"/>
                </a:lnTo>
                <a:lnTo>
                  <a:pt x="1329" y="1236"/>
                </a:lnTo>
                <a:lnTo>
                  <a:pt x="1363" y="1222"/>
                </a:lnTo>
                <a:lnTo>
                  <a:pt x="1398" y="1210"/>
                </a:lnTo>
                <a:lnTo>
                  <a:pt x="1434" y="1198"/>
                </a:lnTo>
                <a:lnTo>
                  <a:pt x="1469" y="1187"/>
                </a:lnTo>
                <a:lnTo>
                  <a:pt x="1547" y="1169"/>
                </a:lnTo>
                <a:lnTo>
                  <a:pt x="1626" y="1153"/>
                </a:lnTo>
                <a:lnTo>
                  <a:pt x="1707" y="1143"/>
                </a:lnTo>
                <a:lnTo>
                  <a:pt x="1788" y="1135"/>
                </a:lnTo>
                <a:lnTo>
                  <a:pt x="1871" y="1133"/>
                </a:lnTo>
                <a:lnTo>
                  <a:pt x="1954" y="1135"/>
                </a:lnTo>
                <a:lnTo>
                  <a:pt x="1996" y="1139"/>
                </a:lnTo>
                <a:lnTo>
                  <a:pt x="2037" y="1143"/>
                </a:lnTo>
                <a:lnTo>
                  <a:pt x="2077" y="1147"/>
                </a:lnTo>
                <a:lnTo>
                  <a:pt x="2116" y="1155"/>
                </a:lnTo>
                <a:lnTo>
                  <a:pt x="2156" y="1161"/>
                </a:lnTo>
                <a:lnTo>
                  <a:pt x="2193" y="1171"/>
                </a:lnTo>
                <a:lnTo>
                  <a:pt x="2231" y="1181"/>
                </a:lnTo>
                <a:lnTo>
                  <a:pt x="2269" y="1192"/>
                </a:lnTo>
                <a:lnTo>
                  <a:pt x="2304" y="1204"/>
                </a:lnTo>
                <a:lnTo>
                  <a:pt x="2338" y="1218"/>
                </a:lnTo>
                <a:lnTo>
                  <a:pt x="2371" y="1234"/>
                </a:lnTo>
                <a:lnTo>
                  <a:pt x="2403" y="1250"/>
                </a:lnTo>
                <a:lnTo>
                  <a:pt x="2433" y="1268"/>
                </a:lnTo>
                <a:lnTo>
                  <a:pt x="2462" y="1287"/>
                </a:lnTo>
                <a:lnTo>
                  <a:pt x="2488" y="1307"/>
                </a:lnTo>
                <a:lnTo>
                  <a:pt x="2514" y="1329"/>
                </a:lnTo>
                <a:lnTo>
                  <a:pt x="2538" y="1353"/>
                </a:lnTo>
                <a:lnTo>
                  <a:pt x="2559" y="1376"/>
                </a:lnTo>
                <a:lnTo>
                  <a:pt x="2579" y="1402"/>
                </a:lnTo>
                <a:lnTo>
                  <a:pt x="2597" y="1430"/>
                </a:lnTo>
                <a:lnTo>
                  <a:pt x="2613" y="1459"/>
                </a:lnTo>
                <a:lnTo>
                  <a:pt x="2625" y="1489"/>
                </a:lnTo>
                <a:lnTo>
                  <a:pt x="2636" y="1521"/>
                </a:lnTo>
                <a:lnTo>
                  <a:pt x="2644" y="1554"/>
                </a:lnTo>
                <a:lnTo>
                  <a:pt x="2648" y="1590"/>
                </a:lnTo>
                <a:lnTo>
                  <a:pt x="2652" y="1626"/>
                </a:lnTo>
                <a:lnTo>
                  <a:pt x="2652" y="1663"/>
                </a:lnTo>
                <a:lnTo>
                  <a:pt x="2648" y="1703"/>
                </a:lnTo>
                <a:lnTo>
                  <a:pt x="2642" y="1744"/>
                </a:lnTo>
                <a:lnTo>
                  <a:pt x="2632" y="1788"/>
                </a:lnTo>
                <a:lnTo>
                  <a:pt x="2621" y="1831"/>
                </a:lnTo>
                <a:lnTo>
                  <a:pt x="2605" y="1877"/>
                </a:lnTo>
                <a:lnTo>
                  <a:pt x="2587" y="1924"/>
                </a:lnTo>
                <a:lnTo>
                  <a:pt x="2563" y="1974"/>
                </a:lnTo>
                <a:lnTo>
                  <a:pt x="2538" y="2025"/>
                </a:lnTo>
                <a:lnTo>
                  <a:pt x="2508" y="2076"/>
                </a:lnTo>
                <a:lnTo>
                  <a:pt x="2474" y="2132"/>
                </a:lnTo>
                <a:lnTo>
                  <a:pt x="2437" y="2187"/>
                </a:lnTo>
                <a:lnTo>
                  <a:pt x="2395" y="2245"/>
                </a:lnTo>
                <a:lnTo>
                  <a:pt x="2350" y="2304"/>
                </a:lnTo>
                <a:lnTo>
                  <a:pt x="2298" y="2365"/>
                </a:lnTo>
                <a:lnTo>
                  <a:pt x="2245" y="2428"/>
                </a:lnTo>
                <a:lnTo>
                  <a:pt x="2245" y="2428"/>
                </a:lnTo>
                <a:lnTo>
                  <a:pt x="2207" y="2464"/>
                </a:lnTo>
                <a:lnTo>
                  <a:pt x="2104" y="2565"/>
                </a:lnTo>
                <a:lnTo>
                  <a:pt x="1944" y="2715"/>
                </a:lnTo>
                <a:lnTo>
                  <a:pt x="1738" y="2905"/>
                </a:lnTo>
                <a:lnTo>
                  <a:pt x="1620" y="3010"/>
                </a:lnTo>
                <a:lnTo>
                  <a:pt x="1495" y="3121"/>
                </a:lnTo>
                <a:lnTo>
                  <a:pt x="1363" y="3233"/>
                </a:lnTo>
                <a:lnTo>
                  <a:pt x="1226" y="3350"/>
                </a:lnTo>
                <a:lnTo>
                  <a:pt x="1086" y="3465"/>
                </a:lnTo>
                <a:lnTo>
                  <a:pt x="943" y="3579"/>
                </a:lnTo>
                <a:lnTo>
                  <a:pt x="799" y="3690"/>
                </a:lnTo>
                <a:lnTo>
                  <a:pt x="655" y="3797"/>
                </a:lnTo>
                <a:lnTo>
                  <a:pt x="655" y="3797"/>
                </a:lnTo>
                <a:lnTo>
                  <a:pt x="619" y="3823"/>
                </a:lnTo>
                <a:lnTo>
                  <a:pt x="583" y="3850"/>
                </a:lnTo>
                <a:lnTo>
                  <a:pt x="550" y="3880"/>
                </a:lnTo>
                <a:lnTo>
                  <a:pt x="516" y="3910"/>
                </a:lnTo>
                <a:lnTo>
                  <a:pt x="483" y="3939"/>
                </a:lnTo>
                <a:lnTo>
                  <a:pt x="451" y="3971"/>
                </a:lnTo>
                <a:lnTo>
                  <a:pt x="419" y="4005"/>
                </a:lnTo>
                <a:lnTo>
                  <a:pt x="390" y="4038"/>
                </a:lnTo>
                <a:lnTo>
                  <a:pt x="360" y="4072"/>
                </a:lnTo>
                <a:lnTo>
                  <a:pt x="330" y="4107"/>
                </a:lnTo>
                <a:lnTo>
                  <a:pt x="303" y="4143"/>
                </a:lnTo>
                <a:lnTo>
                  <a:pt x="275" y="4181"/>
                </a:lnTo>
                <a:lnTo>
                  <a:pt x="249" y="4218"/>
                </a:lnTo>
                <a:lnTo>
                  <a:pt x="225" y="4256"/>
                </a:lnTo>
                <a:lnTo>
                  <a:pt x="202" y="4295"/>
                </a:lnTo>
                <a:lnTo>
                  <a:pt x="180" y="4335"/>
                </a:lnTo>
                <a:lnTo>
                  <a:pt x="158" y="4374"/>
                </a:lnTo>
                <a:lnTo>
                  <a:pt x="136" y="4416"/>
                </a:lnTo>
                <a:lnTo>
                  <a:pt x="119" y="4457"/>
                </a:lnTo>
                <a:lnTo>
                  <a:pt x="101" y="4499"/>
                </a:lnTo>
                <a:lnTo>
                  <a:pt x="85" y="4542"/>
                </a:lnTo>
                <a:lnTo>
                  <a:pt x="69" y="4584"/>
                </a:lnTo>
                <a:lnTo>
                  <a:pt x="55" y="4628"/>
                </a:lnTo>
                <a:lnTo>
                  <a:pt x="43" y="4671"/>
                </a:lnTo>
                <a:lnTo>
                  <a:pt x="32" y="4717"/>
                </a:lnTo>
                <a:lnTo>
                  <a:pt x="24" y="4760"/>
                </a:lnTo>
                <a:lnTo>
                  <a:pt x="16" y="4805"/>
                </a:lnTo>
                <a:lnTo>
                  <a:pt x="10" y="4851"/>
                </a:lnTo>
                <a:lnTo>
                  <a:pt x="4" y="4896"/>
                </a:lnTo>
                <a:lnTo>
                  <a:pt x="2" y="4942"/>
                </a:lnTo>
                <a:lnTo>
                  <a:pt x="0" y="4987"/>
                </a:lnTo>
                <a:lnTo>
                  <a:pt x="0" y="5033"/>
                </a:lnTo>
                <a:lnTo>
                  <a:pt x="2" y="5078"/>
                </a:lnTo>
                <a:lnTo>
                  <a:pt x="6" y="5126"/>
                </a:lnTo>
                <a:lnTo>
                  <a:pt x="12" y="5171"/>
                </a:lnTo>
                <a:lnTo>
                  <a:pt x="18" y="5217"/>
                </a:lnTo>
                <a:lnTo>
                  <a:pt x="28" y="5264"/>
                </a:lnTo>
                <a:lnTo>
                  <a:pt x="40" y="5310"/>
                </a:lnTo>
                <a:lnTo>
                  <a:pt x="51" y="5355"/>
                </a:lnTo>
                <a:lnTo>
                  <a:pt x="67" y="5403"/>
                </a:lnTo>
                <a:lnTo>
                  <a:pt x="85" y="5448"/>
                </a:lnTo>
                <a:lnTo>
                  <a:pt x="103" y="5494"/>
                </a:lnTo>
                <a:lnTo>
                  <a:pt x="125" y="5539"/>
                </a:lnTo>
                <a:lnTo>
                  <a:pt x="148" y="5585"/>
                </a:lnTo>
                <a:lnTo>
                  <a:pt x="174" y="5630"/>
                </a:lnTo>
                <a:lnTo>
                  <a:pt x="202" y="5676"/>
                </a:lnTo>
                <a:lnTo>
                  <a:pt x="231" y="5719"/>
                </a:lnTo>
                <a:lnTo>
                  <a:pt x="263" y="5763"/>
                </a:lnTo>
                <a:lnTo>
                  <a:pt x="297" y="5808"/>
                </a:lnTo>
                <a:lnTo>
                  <a:pt x="334" y="5852"/>
                </a:lnTo>
                <a:lnTo>
                  <a:pt x="374" y="5893"/>
                </a:lnTo>
                <a:lnTo>
                  <a:pt x="415" y="5937"/>
                </a:lnTo>
                <a:lnTo>
                  <a:pt x="459" y="5978"/>
                </a:lnTo>
                <a:lnTo>
                  <a:pt x="504" y="6020"/>
                </a:lnTo>
                <a:lnTo>
                  <a:pt x="554" y="6061"/>
                </a:lnTo>
                <a:lnTo>
                  <a:pt x="605" y="6101"/>
                </a:lnTo>
                <a:lnTo>
                  <a:pt x="661" y="6140"/>
                </a:lnTo>
                <a:lnTo>
                  <a:pt x="716" y="6180"/>
                </a:lnTo>
                <a:lnTo>
                  <a:pt x="775" y="6219"/>
                </a:lnTo>
                <a:lnTo>
                  <a:pt x="839" y="6257"/>
                </a:lnTo>
                <a:lnTo>
                  <a:pt x="902" y="6293"/>
                </a:lnTo>
                <a:lnTo>
                  <a:pt x="969" y="6330"/>
                </a:lnTo>
                <a:lnTo>
                  <a:pt x="1040" y="6366"/>
                </a:lnTo>
                <a:lnTo>
                  <a:pt x="1113" y="6399"/>
                </a:lnTo>
                <a:lnTo>
                  <a:pt x="1113" y="6399"/>
                </a:lnTo>
                <a:lnTo>
                  <a:pt x="1153" y="6417"/>
                </a:lnTo>
                <a:lnTo>
                  <a:pt x="1266" y="6463"/>
                </a:lnTo>
                <a:lnTo>
                  <a:pt x="1438" y="6528"/>
                </a:lnTo>
                <a:lnTo>
                  <a:pt x="1543" y="6568"/>
                </a:lnTo>
                <a:lnTo>
                  <a:pt x="1657" y="6609"/>
                </a:lnTo>
                <a:lnTo>
                  <a:pt x="1780" y="6653"/>
                </a:lnTo>
                <a:lnTo>
                  <a:pt x="1911" y="6696"/>
                </a:lnTo>
                <a:lnTo>
                  <a:pt x="2045" y="6738"/>
                </a:lnTo>
                <a:lnTo>
                  <a:pt x="2185" y="6779"/>
                </a:lnTo>
                <a:lnTo>
                  <a:pt x="2326" y="6819"/>
                </a:lnTo>
                <a:lnTo>
                  <a:pt x="2470" y="6854"/>
                </a:lnTo>
                <a:lnTo>
                  <a:pt x="2611" y="6888"/>
                </a:lnTo>
                <a:lnTo>
                  <a:pt x="2682" y="6902"/>
                </a:lnTo>
                <a:lnTo>
                  <a:pt x="2751" y="6914"/>
                </a:lnTo>
                <a:lnTo>
                  <a:pt x="2751" y="6914"/>
                </a:lnTo>
                <a:lnTo>
                  <a:pt x="2822" y="6927"/>
                </a:lnTo>
                <a:lnTo>
                  <a:pt x="2894" y="6943"/>
                </a:lnTo>
                <a:lnTo>
                  <a:pt x="2969" y="6963"/>
                </a:lnTo>
                <a:lnTo>
                  <a:pt x="3044" y="6985"/>
                </a:lnTo>
                <a:lnTo>
                  <a:pt x="3121" y="7010"/>
                </a:lnTo>
                <a:lnTo>
                  <a:pt x="3198" y="7040"/>
                </a:lnTo>
                <a:lnTo>
                  <a:pt x="3277" y="7072"/>
                </a:lnTo>
                <a:lnTo>
                  <a:pt x="3354" y="7105"/>
                </a:lnTo>
                <a:lnTo>
                  <a:pt x="3432" y="7143"/>
                </a:lnTo>
                <a:lnTo>
                  <a:pt x="3509" y="7183"/>
                </a:lnTo>
                <a:lnTo>
                  <a:pt x="3584" y="7224"/>
                </a:lnTo>
                <a:lnTo>
                  <a:pt x="3657" y="7270"/>
                </a:lnTo>
                <a:lnTo>
                  <a:pt x="3728" y="7317"/>
                </a:lnTo>
                <a:lnTo>
                  <a:pt x="3797" y="7366"/>
                </a:lnTo>
                <a:lnTo>
                  <a:pt x="3863" y="7418"/>
                </a:lnTo>
                <a:lnTo>
                  <a:pt x="3926" y="7473"/>
                </a:lnTo>
                <a:lnTo>
                  <a:pt x="3983" y="7531"/>
                </a:lnTo>
                <a:lnTo>
                  <a:pt x="4011" y="7560"/>
                </a:lnTo>
                <a:lnTo>
                  <a:pt x="4039" y="7590"/>
                </a:lnTo>
                <a:lnTo>
                  <a:pt x="4064" y="7620"/>
                </a:lnTo>
                <a:lnTo>
                  <a:pt x="4088" y="7651"/>
                </a:lnTo>
                <a:lnTo>
                  <a:pt x="4112" y="7683"/>
                </a:lnTo>
                <a:lnTo>
                  <a:pt x="4134" y="7716"/>
                </a:lnTo>
                <a:lnTo>
                  <a:pt x="4153" y="7748"/>
                </a:lnTo>
                <a:lnTo>
                  <a:pt x="4173" y="7782"/>
                </a:lnTo>
                <a:lnTo>
                  <a:pt x="4191" y="7815"/>
                </a:lnTo>
                <a:lnTo>
                  <a:pt x="4207" y="7849"/>
                </a:lnTo>
                <a:lnTo>
                  <a:pt x="4223" y="7885"/>
                </a:lnTo>
                <a:lnTo>
                  <a:pt x="4235" y="7920"/>
                </a:lnTo>
                <a:lnTo>
                  <a:pt x="4246" y="7956"/>
                </a:lnTo>
                <a:lnTo>
                  <a:pt x="4256" y="7993"/>
                </a:lnTo>
                <a:lnTo>
                  <a:pt x="4264" y="8029"/>
                </a:lnTo>
                <a:lnTo>
                  <a:pt x="4270" y="8067"/>
                </a:lnTo>
                <a:lnTo>
                  <a:pt x="4276" y="8104"/>
                </a:lnTo>
                <a:lnTo>
                  <a:pt x="4278" y="8144"/>
                </a:lnTo>
                <a:lnTo>
                  <a:pt x="4278" y="8181"/>
                </a:lnTo>
                <a:lnTo>
                  <a:pt x="4278" y="8221"/>
                </a:lnTo>
                <a:lnTo>
                  <a:pt x="4274" y="8260"/>
                </a:lnTo>
                <a:lnTo>
                  <a:pt x="4268" y="8302"/>
                </a:lnTo>
                <a:lnTo>
                  <a:pt x="4260" y="8341"/>
                </a:lnTo>
                <a:lnTo>
                  <a:pt x="4250" y="8383"/>
                </a:lnTo>
                <a:lnTo>
                  <a:pt x="4238" y="8424"/>
                </a:lnTo>
                <a:lnTo>
                  <a:pt x="4225" y="8466"/>
                </a:lnTo>
                <a:lnTo>
                  <a:pt x="4209" y="8509"/>
                </a:lnTo>
                <a:lnTo>
                  <a:pt x="4189" y="8551"/>
                </a:lnTo>
                <a:lnTo>
                  <a:pt x="4167" y="8595"/>
                </a:lnTo>
                <a:lnTo>
                  <a:pt x="4144" y="8638"/>
                </a:lnTo>
              </a:path>
            </a:pathLst>
          </a:custGeom>
          <a:noFill/>
          <a:ln cap="flat" cmpd="sng" w="12700">
            <a:solidFill>
              <a:srgbClr val="7F7F7F"/>
            </a:solidFill>
            <a:prstDash val="dash"/>
            <a:round/>
            <a:headEnd len="med" w="med" type="none"/>
            <a:tailEnd len="med" w="med"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sp>
        <p:nvSpPr>
          <p:cNvPr id="47" name="Google Shape;47;p15"/>
          <p:cNvSpPr txBox="1"/>
          <p:nvPr>
            <p:ph idx="1" type="body"/>
          </p:nvPr>
        </p:nvSpPr>
        <p:spPr>
          <a:xfrm>
            <a:off x="3816424" y="732049"/>
            <a:ext cx="4716016" cy="691079"/>
          </a:xfrm>
          <a:prstGeom prst="rect">
            <a:avLst/>
          </a:prstGeom>
          <a:noFill/>
          <a:ln>
            <a:noFill/>
          </a:ln>
        </p:spPr>
        <p:txBody>
          <a:bodyPr anchorCtr="0" anchor="t" bIns="0" lIns="0" spcFirstLastPara="1" rIns="0" wrap="square" tIns="0">
            <a:noAutofit/>
          </a:bodyPr>
          <a:lstStyle>
            <a:lvl1pPr indent="-228600" lvl="0" marL="457200" marR="0" rtl="0" algn="l">
              <a:spcBef>
                <a:spcPts val="800"/>
              </a:spcBef>
              <a:spcAft>
                <a:spcPts val="0"/>
              </a:spcAft>
              <a:buSzPts val="4000"/>
              <a:buFont typeface="Arial"/>
              <a:buNone/>
              <a:defRPr b="1" i="0" sz="4000" u="none" cap="none" strike="noStrike">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48" name="Google Shape;48;p15"/>
          <p:cNvSpPr txBox="1"/>
          <p:nvPr>
            <p:ph idx="2" type="body"/>
          </p:nvPr>
        </p:nvSpPr>
        <p:spPr>
          <a:xfrm>
            <a:off x="3816424" y="1841731"/>
            <a:ext cx="3528392" cy="352941"/>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20"/>
              </a:spcBef>
              <a:spcAft>
                <a:spcPts val="0"/>
              </a:spcAft>
              <a:buClr>
                <a:schemeClr val="lt1"/>
              </a:buClr>
              <a:buSzPts val="1600"/>
              <a:buFont typeface="Arial"/>
              <a:buNone/>
              <a:defRPr b="1" i="0" sz="16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49" name="Google Shape;49;p15"/>
          <p:cNvSpPr txBox="1"/>
          <p:nvPr>
            <p:ph idx="3" type="body"/>
          </p:nvPr>
        </p:nvSpPr>
        <p:spPr>
          <a:xfrm>
            <a:off x="4209387" y="2185062"/>
            <a:ext cx="3135428" cy="232353"/>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240"/>
              </a:spcBef>
              <a:spcAft>
                <a:spcPts val="0"/>
              </a:spcAft>
              <a:buClr>
                <a:schemeClr val="lt1"/>
              </a:buClr>
              <a:buSzPts val="1200"/>
              <a:buFont typeface="Arial"/>
              <a:buNone/>
              <a:defRPr b="0" i="0" sz="12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50" name="Google Shape;50;p15"/>
          <p:cNvSpPr txBox="1"/>
          <p:nvPr>
            <p:ph idx="4" type="body"/>
          </p:nvPr>
        </p:nvSpPr>
        <p:spPr>
          <a:xfrm>
            <a:off x="4209387" y="2443103"/>
            <a:ext cx="3135428" cy="232353"/>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240"/>
              </a:spcBef>
              <a:spcAft>
                <a:spcPts val="0"/>
              </a:spcAft>
              <a:buClr>
                <a:schemeClr val="lt1"/>
              </a:buClr>
              <a:buSzPts val="1200"/>
              <a:buFont typeface="Arial"/>
              <a:buNone/>
              <a:defRPr b="0" i="0" sz="12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51" name="Google Shape;51;p15"/>
          <p:cNvSpPr txBox="1"/>
          <p:nvPr>
            <p:ph idx="5" type="body"/>
          </p:nvPr>
        </p:nvSpPr>
        <p:spPr>
          <a:xfrm>
            <a:off x="3816424" y="2843597"/>
            <a:ext cx="3528392" cy="352941"/>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20"/>
              </a:spcBef>
              <a:spcAft>
                <a:spcPts val="0"/>
              </a:spcAft>
              <a:buClr>
                <a:schemeClr val="lt1"/>
              </a:buClr>
              <a:buSzPts val="1600"/>
              <a:buFont typeface="Arial"/>
              <a:buNone/>
              <a:defRPr b="1" i="0" sz="16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52" name="Google Shape;52;p15"/>
          <p:cNvSpPr txBox="1"/>
          <p:nvPr>
            <p:ph idx="6" type="body"/>
          </p:nvPr>
        </p:nvSpPr>
        <p:spPr>
          <a:xfrm>
            <a:off x="4209387" y="3186928"/>
            <a:ext cx="3135428" cy="232353"/>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240"/>
              </a:spcBef>
              <a:spcAft>
                <a:spcPts val="0"/>
              </a:spcAft>
              <a:buClr>
                <a:schemeClr val="lt1"/>
              </a:buClr>
              <a:buSzPts val="1200"/>
              <a:buFont typeface="Arial"/>
              <a:buNone/>
              <a:defRPr b="0" i="0" sz="12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53" name="Google Shape;53;p15"/>
          <p:cNvSpPr txBox="1"/>
          <p:nvPr>
            <p:ph idx="7" type="body"/>
          </p:nvPr>
        </p:nvSpPr>
        <p:spPr>
          <a:xfrm>
            <a:off x="4209387" y="3444969"/>
            <a:ext cx="3135428" cy="232353"/>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240"/>
              </a:spcBef>
              <a:spcAft>
                <a:spcPts val="0"/>
              </a:spcAft>
              <a:buClr>
                <a:schemeClr val="lt1"/>
              </a:buClr>
              <a:buSzPts val="1200"/>
              <a:buFont typeface="Arial"/>
              <a:buNone/>
              <a:defRPr b="0" i="0" sz="12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54" name="Google Shape;54;p15"/>
          <p:cNvSpPr txBox="1"/>
          <p:nvPr>
            <p:ph idx="8" type="body"/>
          </p:nvPr>
        </p:nvSpPr>
        <p:spPr>
          <a:xfrm>
            <a:off x="3816424" y="3847548"/>
            <a:ext cx="3528392" cy="352941"/>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320"/>
              </a:spcBef>
              <a:spcAft>
                <a:spcPts val="0"/>
              </a:spcAft>
              <a:buClr>
                <a:schemeClr val="lt1"/>
              </a:buClr>
              <a:buSzPts val="1600"/>
              <a:buFont typeface="Arial"/>
              <a:buNone/>
              <a:defRPr b="1" i="0" sz="16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55" name="Google Shape;55;p15"/>
          <p:cNvSpPr txBox="1"/>
          <p:nvPr>
            <p:ph idx="9" type="body"/>
          </p:nvPr>
        </p:nvSpPr>
        <p:spPr>
          <a:xfrm>
            <a:off x="4209387" y="4190879"/>
            <a:ext cx="3135428" cy="232353"/>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240"/>
              </a:spcBef>
              <a:spcAft>
                <a:spcPts val="0"/>
              </a:spcAft>
              <a:buClr>
                <a:schemeClr val="lt1"/>
              </a:buClr>
              <a:buSzPts val="1200"/>
              <a:buFont typeface="Arial"/>
              <a:buNone/>
              <a:defRPr b="0" i="0" sz="12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sp>
        <p:nvSpPr>
          <p:cNvPr id="56" name="Google Shape;56;p15"/>
          <p:cNvSpPr txBox="1"/>
          <p:nvPr>
            <p:ph idx="13" type="body"/>
          </p:nvPr>
        </p:nvSpPr>
        <p:spPr>
          <a:xfrm>
            <a:off x="4209387" y="4448920"/>
            <a:ext cx="3135428" cy="232353"/>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240"/>
              </a:spcBef>
              <a:spcAft>
                <a:spcPts val="0"/>
              </a:spcAft>
              <a:buClr>
                <a:schemeClr val="lt1"/>
              </a:buClr>
              <a:buSzPts val="1200"/>
              <a:buFont typeface="Arial"/>
              <a:buNone/>
              <a:defRPr b="0" i="0" sz="1200" u="none" cap="none" strike="noStrike">
                <a:solidFill>
                  <a:schemeClr val="lt1"/>
                </a:solidFill>
                <a:latin typeface="Tahoma"/>
                <a:ea typeface="Tahoma"/>
                <a:cs typeface="Tahoma"/>
                <a:sym typeface="Tahoma"/>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Malgun Gothic"/>
                <a:ea typeface="Malgun Gothic"/>
                <a:cs typeface="Malgun Gothic"/>
                <a:sym typeface="Malgun Gothic"/>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Malgun Gothic"/>
                <a:ea typeface="Malgun Gothic"/>
                <a:cs typeface="Malgun Gothic"/>
                <a:sym typeface="Malgun Gothic"/>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Malgun Gothic"/>
                <a:ea typeface="Malgun Gothic"/>
                <a:cs typeface="Malgun Gothic"/>
                <a:sym typeface="Malgun Gothic"/>
              </a:defRPr>
            </a:lvl9pPr>
          </a:lstStyle>
          <a:p/>
        </p:txBody>
      </p:sp>
      <p:pic>
        <p:nvPicPr>
          <p:cNvPr id="57" name="Google Shape;57;p15"/>
          <p:cNvPicPr preferRelativeResize="0"/>
          <p:nvPr/>
        </p:nvPicPr>
        <p:blipFill rotWithShape="1">
          <a:blip r:embed="rId2">
            <a:alphaModFix/>
          </a:blip>
          <a:srcRect b="77364" l="2092" r="83257" t="3410"/>
          <a:stretch/>
        </p:blipFill>
        <p:spPr>
          <a:xfrm>
            <a:off x="132251" y="233916"/>
            <a:ext cx="1339703" cy="1318436"/>
          </a:xfrm>
          <a:prstGeom prst="rect">
            <a:avLst/>
          </a:prstGeom>
          <a:noFill/>
          <a:ln>
            <a:noFill/>
          </a:ln>
        </p:spPr>
      </p:pic>
      <p:pic>
        <p:nvPicPr>
          <p:cNvPr id="58" name="Google Shape;58;p15"/>
          <p:cNvPicPr preferRelativeResize="0"/>
          <p:nvPr/>
        </p:nvPicPr>
        <p:blipFill rotWithShape="1">
          <a:blip r:embed="rId2">
            <a:alphaModFix/>
          </a:blip>
          <a:srcRect b="3257" l="83520" r="4736" t="77362"/>
          <a:stretch/>
        </p:blipFill>
        <p:spPr>
          <a:xfrm>
            <a:off x="7879352" y="3628883"/>
            <a:ext cx="905116" cy="1120193"/>
          </a:xfrm>
          <a:prstGeom prst="rect">
            <a:avLst/>
          </a:prstGeom>
          <a:noFill/>
          <a:ln>
            <a:noFill/>
          </a:ln>
        </p:spPr>
      </p:pic>
      <p:pic>
        <p:nvPicPr>
          <p:cNvPr id="59" name="Google Shape;59;p15"/>
          <p:cNvPicPr preferRelativeResize="0"/>
          <p:nvPr/>
        </p:nvPicPr>
        <p:blipFill rotWithShape="1">
          <a:blip r:embed="rId3">
            <a:alphaModFix/>
          </a:blip>
          <a:srcRect b="51648" l="5093" r="79509" t="27587"/>
          <a:stretch/>
        </p:blipFill>
        <p:spPr>
          <a:xfrm rot="4798787">
            <a:off x="799483" y="4059329"/>
            <a:ext cx="635090" cy="642328"/>
          </a:xfrm>
          <a:prstGeom prst="rect">
            <a:avLst/>
          </a:prstGeom>
          <a:noFill/>
          <a:ln>
            <a:noFill/>
          </a:ln>
        </p:spPr>
      </p:pic>
      <p:sp>
        <p:nvSpPr>
          <p:cNvPr id="60" name="Google Shape;60;p15"/>
          <p:cNvSpPr txBox="1"/>
          <p:nvPr/>
        </p:nvSpPr>
        <p:spPr>
          <a:xfrm>
            <a:off x="6804248" y="146108"/>
            <a:ext cx="2133600" cy="365125"/>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None/>
            </a:pPr>
            <a:fld id="{00000000-1234-1234-1234-123412341234}" type="slidenum">
              <a:rPr b="1" lang="en-US" sz="1400">
                <a:solidFill>
                  <a:srgbClr val="BFBFBF"/>
                </a:solidFill>
                <a:latin typeface="Malgun Gothic"/>
                <a:ea typeface="Malgun Gothic"/>
                <a:cs typeface="Malgun Gothic"/>
                <a:sym typeface="Malgun Gothic"/>
              </a:rPr>
              <a:t>‹#›</a:t>
            </a:fld>
            <a:endParaRPr b="1" sz="1400">
              <a:solidFill>
                <a:srgbClr val="BFBFBF"/>
              </a:solidFill>
              <a:latin typeface="Malgun Gothic"/>
              <a:ea typeface="Malgun Gothic"/>
              <a:cs typeface="Malgun Gothic"/>
              <a:sym typeface="Malgun Gothic"/>
            </a:endParaRPr>
          </a:p>
        </p:txBody>
      </p:sp>
      <p:pic>
        <p:nvPicPr>
          <p:cNvPr id="61" name="Google Shape;61;p15"/>
          <p:cNvPicPr preferRelativeResize="0"/>
          <p:nvPr/>
        </p:nvPicPr>
        <p:blipFill rotWithShape="1">
          <a:blip r:embed="rId4">
            <a:alphaModFix/>
          </a:blip>
          <a:srcRect b="51648" l="5093" r="79509" t="27587"/>
          <a:stretch/>
        </p:blipFill>
        <p:spPr>
          <a:xfrm rot="2107803">
            <a:off x="8057016" y="98399"/>
            <a:ext cx="549789" cy="556055"/>
          </a:xfrm>
          <a:prstGeom prst="rect">
            <a:avLst/>
          </a:prstGeom>
          <a:noFill/>
          <a:ln>
            <a:noFill/>
          </a:ln>
        </p:spPr>
      </p:pic>
      <p:grpSp>
        <p:nvGrpSpPr>
          <p:cNvPr id="62" name="Google Shape;62;p15"/>
          <p:cNvGrpSpPr/>
          <p:nvPr/>
        </p:nvGrpSpPr>
        <p:grpSpPr>
          <a:xfrm>
            <a:off x="1593962" y="1787814"/>
            <a:ext cx="1744000" cy="2525769"/>
            <a:chOff x="1146700" y="1787814"/>
            <a:chExt cx="1956434" cy="2833431"/>
          </a:xfrm>
        </p:grpSpPr>
        <p:pic>
          <p:nvPicPr>
            <p:cNvPr id="63" name="Google Shape;63;p15"/>
            <p:cNvPicPr preferRelativeResize="0"/>
            <p:nvPr/>
          </p:nvPicPr>
          <p:blipFill rotWithShape="1">
            <a:blip r:embed="rId5">
              <a:alphaModFix/>
            </a:blip>
            <a:srcRect b="0" l="0" r="82598" t="41498"/>
            <a:stretch/>
          </p:blipFill>
          <p:spPr>
            <a:xfrm>
              <a:off x="1146700" y="1787814"/>
              <a:ext cx="1123767" cy="2833431"/>
            </a:xfrm>
            <a:prstGeom prst="rect">
              <a:avLst/>
            </a:prstGeom>
            <a:noFill/>
            <a:ln>
              <a:noFill/>
            </a:ln>
          </p:spPr>
        </p:pic>
        <p:pic>
          <p:nvPicPr>
            <p:cNvPr id="64" name="Google Shape;64;p15"/>
            <p:cNvPicPr preferRelativeResize="0"/>
            <p:nvPr/>
          </p:nvPicPr>
          <p:blipFill rotWithShape="1">
            <a:blip r:embed="rId5">
              <a:alphaModFix/>
            </a:blip>
            <a:srcRect b="34743" l="22710" r="66323" t="48285"/>
            <a:stretch/>
          </p:blipFill>
          <p:spPr>
            <a:xfrm rot="1341580">
              <a:off x="2265197" y="2382596"/>
              <a:ext cx="708222" cy="821933"/>
            </a:xfrm>
            <a:prstGeom prst="rect">
              <a:avLst/>
            </a:prstGeom>
            <a:noFill/>
            <a:ln>
              <a:noFill/>
            </a:ln>
          </p:spPr>
        </p:pic>
      </p:grpSp>
      <p:sp>
        <p:nvSpPr>
          <p:cNvPr id="65" name="Google Shape;65;p15"/>
          <p:cNvSpPr/>
          <p:nvPr/>
        </p:nvSpPr>
        <p:spPr>
          <a:xfrm>
            <a:off x="0" y="5069928"/>
            <a:ext cx="9144000" cy="73572"/>
          </a:xfrm>
          <a:prstGeom prst="rect">
            <a:avLst/>
          </a:pr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Malgun Gothic"/>
              <a:ea typeface="Malgun Gothic"/>
              <a:cs typeface="Malgun Gothic"/>
              <a:sym typeface="Malgun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제목 및 내용">
  <p:cSld name="4_제목 및 내용">
    <p:spTree>
      <p:nvGrpSpPr>
        <p:cNvPr id="66" name="Shape 6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0"/>
          <p:cNvPicPr preferRelativeResize="0"/>
          <p:nvPr/>
        </p:nvPicPr>
        <p:blipFill rotWithShape="1">
          <a:blip r:embed="rId1">
            <a:alphaModFix/>
          </a:blip>
          <a:srcRect b="20074" l="0" r="0" t="4926"/>
          <a:stretch/>
        </p:blipFill>
        <p:spPr>
          <a:xfrm>
            <a:off x="0" y="1"/>
            <a:ext cx="9144000" cy="5143499"/>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4.png"/><Relationship Id="rId5"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27.png"/><Relationship Id="rId5" Type="http://schemas.openxmlformats.org/officeDocument/2006/relationships/image" Target="../media/image29.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7.png"/><Relationship Id="rId5" Type="http://schemas.openxmlformats.org/officeDocument/2006/relationships/image" Target="../media/image17.png"/><Relationship Id="rId6" Type="http://schemas.openxmlformats.org/officeDocument/2006/relationships/image" Target="../media/image15.png"/><Relationship Id="rId7"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27.png"/><Relationship Id="rId5" Type="http://schemas.openxmlformats.org/officeDocument/2006/relationships/image" Target="../media/image20.png"/><Relationship Id="rId6" Type="http://schemas.openxmlformats.org/officeDocument/2006/relationships/image" Target="../media/image10.png"/><Relationship Id="rId7" Type="http://schemas.openxmlformats.org/officeDocument/2006/relationships/image" Target="../media/image13.png"/><Relationship Id="rId8" Type="http://schemas.openxmlformats.org/officeDocument/2006/relationships/hyperlink" Target="https://gamma.cs.unc.edu/ORCA/publications/ORCA.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3.png"/><Relationship Id="rId4" Type="http://schemas.openxmlformats.org/officeDocument/2006/relationships/image" Target="../media/image14.png"/><Relationship Id="rId5"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27.png"/><Relationship Id="rId5" Type="http://schemas.openxmlformats.org/officeDocument/2006/relationships/image" Target="../media/image16.png"/><Relationship Id="rId6" Type="http://schemas.openxmlformats.org/officeDocument/2006/relationships/image" Target="../media/image21.png"/><Relationship Id="rId7" Type="http://schemas.openxmlformats.org/officeDocument/2006/relationships/image" Target="../media/image30.png"/><Relationship Id="rId8"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27.png"/><Relationship Id="rId5" Type="http://schemas.openxmlformats.org/officeDocument/2006/relationships/image" Target="../media/image26.png"/><Relationship Id="rId6" Type="http://schemas.openxmlformats.org/officeDocument/2006/relationships/image" Target="../media/image31.png"/><Relationship Id="rId7"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
          <p:cNvSpPr txBox="1"/>
          <p:nvPr>
            <p:ph idx="1" type="body"/>
          </p:nvPr>
        </p:nvSpPr>
        <p:spPr>
          <a:xfrm>
            <a:off x="450937" y="1307467"/>
            <a:ext cx="7880622" cy="1707876"/>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5400"/>
              <a:buNone/>
            </a:pPr>
            <a:r>
              <a:rPr lang="en-US">
                <a:solidFill>
                  <a:srgbClr val="D8D8D8"/>
                </a:solidFill>
              </a:rPr>
              <a:t>M</a:t>
            </a:r>
            <a:r>
              <a:rPr lang="en-US">
                <a:solidFill>
                  <a:srgbClr val="D8D8D8"/>
                </a:solidFill>
              </a:rPr>
              <a:t>ilestone 1</a:t>
            </a:r>
            <a:endParaRPr>
              <a:solidFill>
                <a:srgbClr val="D8D8D8"/>
              </a:solidFill>
            </a:endParaRPr>
          </a:p>
          <a:p>
            <a:pPr indent="0" lvl="0" marL="0" rtl="0" algn="l">
              <a:lnSpc>
                <a:spcPct val="90000"/>
              </a:lnSpc>
              <a:spcBef>
                <a:spcPts val="0"/>
              </a:spcBef>
              <a:spcAft>
                <a:spcPts val="0"/>
              </a:spcAft>
              <a:buSzPts val="5400"/>
              <a:buNone/>
            </a:pPr>
            <a:r>
              <a:rPr lang="en-US">
                <a:solidFill>
                  <a:srgbClr val="D8D8D8"/>
                </a:solidFill>
              </a:rPr>
              <a:t>Chain Reaction</a:t>
            </a:r>
            <a:endParaRPr>
              <a:solidFill>
                <a:srgbClr val="D8D8D8"/>
              </a:solidFill>
            </a:endParaRPr>
          </a:p>
        </p:txBody>
      </p:sp>
      <p:sp>
        <p:nvSpPr>
          <p:cNvPr id="72" name="Google Shape;72;p1"/>
          <p:cNvSpPr txBox="1"/>
          <p:nvPr>
            <p:ph idx="2" type="body"/>
          </p:nvPr>
        </p:nvSpPr>
        <p:spPr>
          <a:xfrm>
            <a:off x="755576" y="2933077"/>
            <a:ext cx="5936406" cy="508495"/>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rgbClr val="A5A5A5"/>
              </a:buClr>
              <a:buSzPts val="1400"/>
              <a:buNone/>
            </a:pPr>
            <a:r>
              <a:rPr b="0" lang="en-US" sz="1400">
                <a:solidFill>
                  <a:srgbClr val="A5A5A5"/>
                </a:solidFill>
              </a:rPr>
              <a:t>Team Zoo:</a:t>
            </a:r>
            <a:endParaRPr b="0" sz="1400">
              <a:solidFill>
                <a:srgbClr val="A5A5A5"/>
              </a:solidFill>
            </a:endParaRPr>
          </a:p>
          <a:p>
            <a:pPr indent="-285750" lvl="0" marL="285750" rtl="0" algn="l">
              <a:spcBef>
                <a:spcPts val="280"/>
              </a:spcBef>
              <a:spcAft>
                <a:spcPts val="0"/>
              </a:spcAft>
              <a:buClr>
                <a:srgbClr val="A5A5A5"/>
              </a:buClr>
              <a:buSzPts val="1400"/>
              <a:buFont typeface="Arial"/>
              <a:buChar char="•"/>
            </a:pPr>
            <a:r>
              <a:rPr b="0" lang="en-US" sz="1400">
                <a:solidFill>
                  <a:srgbClr val="A5A5A5"/>
                </a:solidFill>
              </a:rPr>
              <a:t>Andrey Roytman</a:t>
            </a:r>
            <a:endParaRPr/>
          </a:p>
          <a:p>
            <a:pPr indent="-285750" lvl="0" marL="285750" rtl="0" algn="l">
              <a:spcBef>
                <a:spcPts val="280"/>
              </a:spcBef>
              <a:spcAft>
                <a:spcPts val="0"/>
              </a:spcAft>
              <a:buClr>
                <a:srgbClr val="A5A5A5"/>
              </a:buClr>
              <a:buSzPts val="1400"/>
              <a:buFont typeface="Arial"/>
              <a:buChar char="•"/>
            </a:pPr>
            <a:r>
              <a:rPr b="0" lang="en-US" sz="1400">
                <a:solidFill>
                  <a:srgbClr val="A5A5A5"/>
                </a:solidFill>
              </a:rPr>
              <a:t>Cynthia Drews</a:t>
            </a:r>
            <a:endParaRPr/>
          </a:p>
          <a:p>
            <a:pPr indent="-285750" lvl="0" marL="285750" rtl="0" algn="l">
              <a:spcBef>
                <a:spcPts val="280"/>
              </a:spcBef>
              <a:spcAft>
                <a:spcPts val="0"/>
              </a:spcAft>
              <a:buClr>
                <a:srgbClr val="A5A5A5"/>
              </a:buClr>
              <a:buSzPts val="1400"/>
              <a:buFont typeface="Arial"/>
              <a:buChar char="•"/>
            </a:pPr>
            <a:r>
              <a:rPr b="0" lang="en-US" sz="1400">
                <a:solidFill>
                  <a:srgbClr val="A5A5A5"/>
                </a:solidFill>
              </a:rPr>
              <a:t>Haorui Tan</a:t>
            </a:r>
            <a:endParaRPr/>
          </a:p>
          <a:p>
            <a:pPr indent="-285750" lvl="0" marL="285750" rtl="0" algn="l">
              <a:spcBef>
                <a:spcPts val="280"/>
              </a:spcBef>
              <a:spcAft>
                <a:spcPts val="0"/>
              </a:spcAft>
              <a:buClr>
                <a:srgbClr val="A5A5A5"/>
              </a:buClr>
              <a:buSzPts val="1400"/>
              <a:buFont typeface="Arial"/>
              <a:buChar char="•"/>
            </a:pPr>
            <a:r>
              <a:rPr b="0" lang="en-US" sz="1400">
                <a:solidFill>
                  <a:srgbClr val="A5A5A5"/>
                </a:solidFill>
              </a:rPr>
              <a:t>Yifei Liu</a:t>
            </a:r>
            <a:endParaRPr b="0" sz="1400">
              <a:solidFill>
                <a:srgbClr val="A5A5A5"/>
              </a:solidFill>
            </a:endParaRPr>
          </a:p>
        </p:txBody>
      </p:sp>
      <p:grpSp>
        <p:nvGrpSpPr>
          <p:cNvPr id="73" name="Google Shape;73;p1"/>
          <p:cNvGrpSpPr/>
          <p:nvPr/>
        </p:nvGrpSpPr>
        <p:grpSpPr>
          <a:xfrm>
            <a:off x="179512" y="1059582"/>
            <a:ext cx="5106572" cy="1252904"/>
            <a:chOff x="636173" y="2088964"/>
            <a:chExt cx="5106572" cy="1252904"/>
          </a:xfrm>
        </p:grpSpPr>
        <p:cxnSp>
          <p:nvCxnSpPr>
            <p:cNvPr id="74" name="Google Shape;74;p1"/>
            <p:cNvCxnSpPr/>
            <p:nvPr/>
          </p:nvCxnSpPr>
          <p:spPr>
            <a:xfrm>
              <a:off x="636173" y="2942225"/>
              <a:ext cx="5106572" cy="0"/>
            </a:xfrm>
            <a:prstGeom prst="straightConnector1">
              <a:avLst/>
            </a:prstGeom>
            <a:noFill/>
            <a:ln cap="flat" cmpd="sng" w="9525">
              <a:solidFill>
                <a:srgbClr val="F2F2F2"/>
              </a:solidFill>
              <a:prstDash val="solid"/>
              <a:round/>
              <a:headEnd len="med" w="med" type="oval"/>
              <a:tailEnd len="sm" w="sm" type="none"/>
            </a:ln>
          </p:spPr>
        </p:cxnSp>
        <p:cxnSp>
          <p:nvCxnSpPr>
            <p:cNvPr id="75" name="Google Shape;75;p1"/>
            <p:cNvCxnSpPr/>
            <p:nvPr/>
          </p:nvCxnSpPr>
          <p:spPr>
            <a:xfrm>
              <a:off x="948780" y="2088964"/>
              <a:ext cx="0" cy="1252904"/>
            </a:xfrm>
            <a:prstGeom prst="straightConnector1">
              <a:avLst/>
            </a:prstGeom>
            <a:noFill/>
            <a:ln cap="flat" cmpd="sng" w="9525">
              <a:solidFill>
                <a:srgbClr val="F2F2F2"/>
              </a:solidFill>
              <a:prstDash val="solid"/>
              <a:round/>
              <a:headEnd len="med" w="med" type="oval"/>
              <a:tailEnd len="sm" w="sm" type="none"/>
            </a:ln>
          </p:spPr>
        </p:cxnSp>
      </p:grpSp>
      <p:cxnSp>
        <p:nvCxnSpPr>
          <p:cNvPr id="76" name="Google Shape;76;p1"/>
          <p:cNvCxnSpPr/>
          <p:nvPr/>
        </p:nvCxnSpPr>
        <p:spPr>
          <a:xfrm rot="10800000">
            <a:off x="3203848" y="2653524"/>
            <a:ext cx="2736304" cy="0"/>
          </a:xfrm>
          <a:prstGeom prst="straightConnector1">
            <a:avLst/>
          </a:prstGeom>
          <a:noFill/>
          <a:ln cap="flat" cmpd="sng" w="9525">
            <a:solidFill>
              <a:srgbClr val="FF0000"/>
            </a:solidFill>
            <a:prstDash val="solid"/>
            <a:round/>
            <a:headEnd len="med" w="med" type="oval"/>
            <a:tailEnd len="sm" w="sm" type="none"/>
          </a:ln>
        </p:spPr>
      </p:cxnSp>
      <p:pic>
        <p:nvPicPr>
          <p:cNvPr id="77" name="Google Shape;77;p1"/>
          <p:cNvPicPr preferRelativeResize="0"/>
          <p:nvPr/>
        </p:nvPicPr>
        <p:blipFill rotWithShape="1">
          <a:blip r:embed="rId3">
            <a:alphaModFix/>
          </a:blip>
          <a:srcRect b="59666" l="0" r="0" t="0"/>
          <a:stretch/>
        </p:blipFill>
        <p:spPr>
          <a:xfrm>
            <a:off x="2771800" y="2859782"/>
            <a:ext cx="2736304" cy="734483"/>
          </a:xfrm>
          <a:prstGeom prst="rect">
            <a:avLst/>
          </a:prstGeom>
          <a:noFill/>
          <a:ln>
            <a:noFill/>
          </a:ln>
        </p:spPr>
      </p:pic>
      <p:pic>
        <p:nvPicPr>
          <p:cNvPr id="78" name="Google Shape;78;p1"/>
          <p:cNvPicPr preferRelativeResize="0"/>
          <p:nvPr/>
        </p:nvPicPr>
        <p:blipFill rotWithShape="1">
          <a:blip r:embed="rId3">
            <a:alphaModFix/>
          </a:blip>
          <a:srcRect b="0" l="0" r="0" t="60692"/>
          <a:stretch/>
        </p:blipFill>
        <p:spPr>
          <a:xfrm>
            <a:off x="2771800" y="3651870"/>
            <a:ext cx="2738092" cy="71629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3123358fe76_0_0"/>
          <p:cNvSpPr txBox="1"/>
          <p:nvPr>
            <p:ph idx="12" type="sldNum"/>
          </p:nvPr>
        </p:nvSpPr>
        <p:spPr>
          <a:xfrm>
            <a:off x="6804248" y="146108"/>
            <a:ext cx="2133600" cy="365100"/>
          </a:xfrm>
          <a:prstGeom prst="rect">
            <a:avLst/>
          </a:prstGeom>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
        <p:nvSpPr>
          <p:cNvPr id="199" name="Google Shape;199;g3123358fe76_0_0"/>
          <p:cNvSpPr txBox="1"/>
          <p:nvPr>
            <p:ph idx="1" type="body"/>
          </p:nvPr>
        </p:nvSpPr>
        <p:spPr>
          <a:xfrm>
            <a:off x="318976" y="76878"/>
            <a:ext cx="8357400" cy="459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t/>
            </a:r>
            <a:endParaRPr/>
          </a:p>
        </p:txBody>
      </p:sp>
      <p:sp>
        <p:nvSpPr>
          <p:cNvPr id="200" name="Google Shape;200;g3123358fe76_0_0"/>
          <p:cNvSpPr txBox="1"/>
          <p:nvPr>
            <p:ph idx="2" type="body"/>
          </p:nvPr>
        </p:nvSpPr>
        <p:spPr>
          <a:xfrm>
            <a:off x="318976" y="536774"/>
            <a:ext cx="8357400" cy="240600"/>
          </a:xfrm>
          <a:prstGeom prst="rect">
            <a:avLst/>
          </a:prstGeom>
        </p:spPr>
        <p:txBody>
          <a:bodyPr anchorCtr="0" anchor="t" bIns="0" lIns="0" spcFirstLastPara="1" rIns="0" wrap="square" tIns="0">
            <a:noAutofit/>
          </a:bodyPr>
          <a:lstStyle/>
          <a:p>
            <a:pPr indent="0" lvl="0" marL="0" rtl="0" algn="l">
              <a:spcBef>
                <a:spcPts val="320"/>
              </a:spcBef>
              <a:spcAft>
                <a:spcPts val="0"/>
              </a:spcAft>
              <a:buNone/>
            </a:pPr>
            <a:r>
              <a:rPr lang="en-US"/>
              <a:t>Timeline</a:t>
            </a:r>
            <a:endParaRPr/>
          </a:p>
        </p:txBody>
      </p:sp>
      <p:pic>
        <p:nvPicPr>
          <p:cNvPr id="201" name="Google Shape;201;g3123358fe76_0_0"/>
          <p:cNvPicPr preferRelativeResize="0"/>
          <p:nvPr/>
        </p:nvPicPr>
        <p:blipFill>
          <a:blip r:embed="rId3">
            <a:alphaModFix/>
          </a:blip>
          <a:stretch>
            <a:fillRect/>
          </a:stretch>
        </p:blipFill>
        <p:spPr>
          <a:xfrm>
            <a:off x="626225" y="1011125"/>
            <a:ext cx="7560076" cy="37674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grpSp>
        <p:nvGrpSpPr>
          <p:cNvPr id="206" name="Google Shape;206;p9"/>
          <p:cNvGrpSpPr/>
          <p:nvPr/>
        </p:nvGrpSpPr>
        <p:grpSpPr>
          <a:xfrm flipH="1">
            <a:off x="2982074" y="2915197"/>
            <a:ext cx="3392474" cy="816999"/>
            <a:chOff x="636172" y="2088964"/>
            <a:chExt cx="3540465" cy="997800"/>
          </a:xfrm>
        </p:grpSpPr>
        <p:cxnSp>
          <p:nvCxnSpPr>
            <p:cNvPr id="207" name="Google Shape;207;p9"/>
            <p:cNvCxnSpPr/>
            <p:nvPr/>
          </p:nvCxnSpPr>
          <p:spPr>
            <a:xfrm>
              <a:off x="636172" y="2942225"/>
              <a:ext cx="3540465" cy="0"/>
            </a:xfrm>
            <a:prstGeom prst="straightConnector1">
              <a:avLst/>
            </a:prstGeom>
            <a:noFill/>
            <a:ln cap="flat" cmpd="sng" w="9525">
              <a:solidFill>
                <a:srgbClr val="F2F2F2"/>
              </a:solidFill>
              <a:prstDash val="solid"/>
              <a:round/>
              <a:headEnd len="med" w="med" type="oval"/>
              <a:tailEnd len="sm" w="sm" type="none"/>
            </a:ln>
          </p:spPr>
        </p:cxnSp>
        <p:cxnSp>
          <p:nvCxnSpPr>
            <p:cNvPr id="208" name="Google Shape;208;p9"/>
            <p:cNvCxnSpPr/>
            <p:nvPr/>
          </p:nvCxnSpPr>
          <p:spPr>
            <a:xfrm>
              <a:off x="742189" y="2088964"/>
              <a:ext cx="0" cy="997800"/>
            </a:xfrm>
            <a:prstGeom prst="straightConnector1">
              <a:avLst/>
            </a:prstGeom>
            <a:noFill/>
            <a:ln cap="flat" cmpd="sng" w="9525">
              <a:solidFill>
                <a:srgbClr val="F2F2F2"/>
              </a:solidFill>
              <a:prstDash val="solid"/>
              <a:round/>
              <a:headEnd len="med" w="med" type="oval"/>
              <a:tailEnd len="sm" w="sm" type="none"/>
            </a:ln>
          </p:spPr>
        </p:cxnSp>
      </p:grpSp>
      <p:sp>
        <p:nvSpPr>
          <p:cNvPr id="209" name="Google Shape;209;p9"/>
          <p:cNvSpPr txBox="1"/>
          <p:nvPr>
            <p:ph idx="1" type="body"/>
          </p:nvPr>
        </p:nvSpPr>
        <p:spPr>
          <a:xfrm>
            <a:off x="2051600" y="3113828"/>
            <a:ext cx="5375400" cy="618300"/>
          </a:xfrm>
          <a:prstGeom prst="rect">
            <a:avLst/>
          </a:prstGeom>
          <a:noFill/>
          <a:ln>
            <a:noFill/>
          </a:ln>
        </p:spPr>
        <p:txBody>
          <a:bodyPr anchorCtr="0" anchor="t" bIns="0" lIns="0" spcFirstLastPara="1" rIns="0" wrap="square" tIns="0">
            <a:noAutofit/>
          </a:bodyPr>
          <a:lstStyle/>
          <a:p>
            <a:pPr indent="0" lvl="0" marL="0" rtl="0" algn="ctr">
              <a:spcBef>
                <a:spcPts val="0"/>
              </a:spcBef>
              <a:spcAft>
                <a:spcPts val="0"/>
              </a:spcAft>
              <a:buSzPts val="3600"/>
              <a:buNone/>
            </a:pPr>
            <a:r>
              <a:rPr lang="en-US">
                <a:solidFill>
                  <a:srgbClr val="D8D8D8"/>
                </a:solidFill>
              </a:rPr>
              <a:t>QUESTIONS?</a:t>
            </a:r>
            <a:endParaRPr>
              <a:solidFill>
                <a:srgbClr val="D8D8D8"/>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3"/>
          <p:cNvSpPr txBox="1"/>
          <p:nvPr>
            <p:ph idx="1" type="body"/>
          </p:nvPr>
        </p:nvSpPr>
        <p:spPr>
          <a:xfrm>
            <a:off x="318976" y="76878"/>
            <a:ext cx="8357400" cy="4599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3000"/>
              <a:buNone/>
            </a:pPr>
            <a:r>
              <a:rPr lang="en-US">
                <a:solidFill>
                  <a:srgbClr val="D8D8D8"/>
                </a:solidFill>
              </a:rPr>
              <a:t>Cataclysm Cards</a:t>
            </a:r>
            <a:endParaRPr>
              <a:solidFill>
                <a:srgbClr val="D8D8D8"/>
              </a:solidFill>
            </a:endParaRPr>
          </a:p>
          <a:p>
            <a:pPr indent="0" lvl="0" marL="0" rtl="0" algn="l">
              <a:spcBef>
                <a:spcPts val="600"/>
              </a:spcBef>
              <a:spcAft>
                <a:spcPts val="0"/>
              </a:spcAft>
              <a:buSzPts val="3000"/>
              <a:buNone/>
            </a:pPr>
            <a:r>
              <a:t/>
            </a:r>
            <a:endParaRPr>
              <a:solidFill>
                <a:srgbClr val="D8D8D8"/>
              </a:solidFill>
            </a:endParaRPr>
          </a:p>
        </p:txBody>
      </p:sp>
      <p:sp>
        <p:nvSpPr>
          <p:cNvPr id="84" name="Google Shape;84;p3"/>
          <p:cNvSpPr txBox="1"/>
          <p:nvPr>
            <p:ph idx="2" type="body"/>
          </p:nvPr>
        </p:nvSpPr>
        <p:spPr>
          <a:xfrm>
            <a:off x="318976" y="550774"/>
            <a:ext cx="8357480" cy="240485"/>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lt1"/>
              </a:buClr>
              <a:buSzPts val="1600"/>
              <a:buNone/>
            </a:pPr>
            <a:r>
              <a:rPr lang="en-US"/>
              <a:t>Background</a:t>
            </a:r>
            <a:endParaRPr/>
          </a:p>
          <a:p>
            <a:pPr indent="0" lvl="0" marL="0" rtl="0" algn="l">
              <a:spcBef>
                <a:spcPts val="320"/>
              </a:spcBef>
              <a:spcAft>
                <a:spcPts val="0"/>
              </a:spcAft>
              <a:buClr>
                <a:schemeClr val="lt1"/>
              </a:buClr>
              <a:buSzPts val="1600"/>
              <a:buNone/>
            </a:pPr>
            <a:r>
              <a:t/>
            </a:r>
            <a:endParaRPr/>
          </a:p>
        </p:txBody>
      </p:sp>
      <p:sp>
        <p:nvSpPr>
          <p:cNvPr id="85" name="Google Shape;85;p3"/>
          <p:cNvSpPr txBox="1"/>
          <p:nvPr/>
        </p:nvSpPr>
        <p:spPr>
          <a:xfrm>
            <a:off x="318976" y="897767"/>
            <a:ext cx="8367600" cy="12930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Clr>
                <a:schemeClr val="lt1"/>
              </a:buClr>
              <a:buSzPts val="1200"/>
              <a:buFont typeface="Arial"/>
              <a:buNone/>
            </a:pPr>
            <a:r>
              <a:rPr b="0" i="0" lang="en-US" sz="1200">
                <a:solidFill>
                  <a:schemeClr val="lt1"/>
                </a:solidFill>
                <a:latin typeface="Tahoma"/>
                <a:ea typeface="Tahoma"/>
                <a:cs typeface="Tahoma"/>
                <a:sym typeface="Tahoma"/>
              </a:rPr>
              <a:t>When you cast magic cards, they leave </a:t>
            </a:r>
            <a:r>
              <a:rPr b="1" i="0" lang="en-US" sz="1200">
                <a:solidFill>
                  <a:srgbClr val="C5D8F1"/>
                </a:solidFill>
                <a:latin typeface="Tahoma"/>
                <a:ea typeface="Tahoma"/>
                <a:cs typeface="Tahoma"/>
                <a:sym typeface="Tahoma"/>
              </a:rPr>
              <a:t>elemental residues </a:t>
            </a:r>
            <a:r>
              <a:rPr b="0" i="0" lang="en-US" sz="1200">
                <a:solidFill>
                  <a:schemeClr val="lt1"/>
                </a:solidFill>
                <a:latin typeface="Tahoma"/>
                <a:ea typeface="Tahoma"/>
                <a:cs typeface="Tahoma"/>
                <a:sym typeface="Tahoma"/>
              </a:rPr>
              <a:t>in the air. The consensus among the magic guilds is that casting multiple, different spells in the same location is prohibited, as it can result in uncontrollable natural magic disasters when the concentration of di</a:t>
            </a:r>
            <a:r>
              <a:rPr lang="en-US" sz="1200">
                <a:solidFill>
                  <a:schemeClr val="lt1"/>
                </a:solidFill>
                <a:latin typeface="Tahoma"/>
                <a:ea typeface="Tahoma"/>
                <a:cs typeface="Tahoma"/>
                <a:sym typeface="Tahoma"/>
              </a:rPr>
              <a:t>fferent elements </a:t>
            </a:r>
            <a:r>
              <a:rPr b="0" i="0" lang="en-US" sz="1200">
                <a:solidFill>
                  <a:schemeClr val="lt1"/>
                </a:solidFill>
                <a:latin typeface="Tahoma"/>
                <a:ea typeface="Tahoma"/>
                <a:cs typeface="Tahoma"/>
                <a:sym typeface="Tahoma"/>
              </a:rPr>
              <a:t>becomes too high.</a:t>
            </a:r>
            <a:endParaRPr/>
          </a:p>
          <a:p>
            <a:pPr indent="0" lvl="0" marL="0" marR="0" rtl="0" algn="l">
              <a:spcBef>
                <a:spcPts val="0"/>
              </a:spcBef>
              <a:spcAft>
                <a:spcPts val="0"/>
              </a:spcAft>
              <a:buClr>
                <a:schemeClr val="dk1"/>
              </a:buClr>
              <a:buSzPts val="1200"/>
              <a:buFont typeface="Arial"/>
              <a:buNone/>
            </a:pPr>
            <a:r>
              <a:t/>
            </a:r>
            <a:endParaRPr b="0" i="0" sz="1200">
              <a:solidFill>
                <a:schemeClr val="lt1"/>
              </a:solidFill>
              <a:latin typeface="Tahoma"/>
              <a:ea typeface="Tahoma"/>
              <a:cs typeface="Tahoma"/>
              <a:sym typeface="Tahoma"/>
            </a:endParaRPr>
          </a:p>
          <a:p>
            <a:pPr indent="0" lvl="0" marL="0" marR="0" rtl="0" algn="l">
              <a:spcBef>
                <a:spcPts val="0"/>
              </a:spcBef>
              <a:spcAft>
                <a:spcPts val="0"/>
              </a:spcAft>
              <a:buClr>
                <a:schemeClr val="lt1"/>
              </a:buClr>
              <a:buSzPts val="1200"/>
              <a:buFont typeface="Arial"/>
              <a:buNone/>
            </a:pPr>
            <a:r>
              <a:rPr b="0" i="0" lang="en-US" sz="1200">
                <a:solidFill>
                  <a:schemeClr val="lt1"/>
                </a:solidFill>
                <a:latin typeface="Tahoma"/>
                <a:ea typeface="Tahoma"/>
                <a:cs typeface="Tahoma"/>
                <a:sym typeface="Tahoma"/>
              </a:rPr>
              <a:t>However, you (player) have accidentally discovered a rune that can </a:t>
            </a:r>
            <a:r>
              <a:rPr b="1" lang="en-US" sz="1200">
                <a:solidFill>
                  <a:srgbClr val="C5D8F1"/>
                </a:solidFill>
                <a:latin typeface="Tahoma"/>
                <a:ea typeface="Tahoma"/>
                <a:cs typeface="Tahoma"/>
                <a:sym typeface="Tahoma"/>
              </a:rPr>
              <a:t>activate </a:t>
            </a:r>
            <a:r>
              <a:rPr b="1" i="0" lang="en-US" sz="1200">
                <a:solidFill>
                  <a:srgbClr val="C5D8F1"/>
                </a:solidFill>
                <a:latin typeface="Tahoma"/>
                <a:ea typeface="Tahoma"/>
                <a:cs typeface="Tahoma"/>
                <a:sym typeface="Tahoma"/>
              </a:rPr>
              <a:t>these residual elements to result in </a:t>
            </a:r>
            <a:r>
              <a:rPr b="1" lang="en-US" sz="1200">
                <a:solidFill>
                  <a:srgbClr val="C5D8F1"/>
                </a:solidFill>
                <a:latin typeface="Tahoma"/>
                <a:ea typeface="Tahoma"/>
                <a:cs typeface="Tahoma"/>
                <a:sym typeface="Tahoma"/>
              </a:rPr>
              <a:t>more powerful</a:t>
            </a:r>
            <a:r>
              <a:rPr b="1" i="0" lang="en-US" sz="1200">
                <a:solidFill>
                  <a:srgbClr val="C5D8F1"/>
                </a:solidFill>
                <a:latin typeface="Tahoma"/>
                <a:ea typeface="Tahoma"/>
                <a:cs typeface="Tahoma"/>
                <a:sym typeface="Tahoma"/>
              </a:rPr>
              <a:t> magic</a:t>
            </a:r>
            <a:r>
              <a:rPr b="1" i="0" lang="en-US" sz="1200">
                <a:solidFill>
                  <a:srgbClr val="C5D8F1"/>
                </a:solidFill>
                <a:latin typeface="Tahoma"/>
                <a:ea typeface="Tahoma"/>
                <a:cs typeface="Tahoma"/>
                <a:sym typeface="Tahoma"/>
              </a:rPr>
              <a:t> </a:t>
            </a:r>
            <a:r>
              <a:rPr b="1" lang="en-US" sz="1200">
                <a:solidFill>
                  <a:srgbClr val="C5D8F1"/>
                </a:solidFill>
                <a:latin typeface="Tahoma"/>
                <a:ea typeface="Tahoma"/>
                <a:cs typeface="Tahoma"/>
                <a:sym typeface="Tahoma"/>
              </a:rPr>
              <a:t>before the concentration is over the threshold of disasters</a:t>
            </a:r>
            <a:r>
              <a:rPr b="0" i="0" lang="en-US" sz="1200">
                <a:solidFill>
                  <a:schemeClr val="lt1"/>
                </a:solidFill>
                <a:latin typeface="Tahoma"/>
                <a:ea typeface="Tahoma"/>
                <a:cs typeface="Tahoma"/>
                <a:sym typeface="Tahoma"/>
              </a:rPr>
              <a:t>. Utilizing this </a:t>
            </a:r>
            <a:r>
              <a:rPr lang="en-US" sz="1200">
                <a:solidFill>
                  <a:schemeClr val="lt1"/>
                </a:solidFill>
                <a:latin typeface="Tahoma"/>
                <a:ea typeface="Tahoma"/>
                <a:cs typeface="Tahoma"/>
                <a:sym typeface="Tahoma"/>
              </a:rPr>
              <a:t>rune</a:t>
            </a:r>
            <a:r>
              <a:rPr b="0" i="0" lang="en-US" sz="1200">
                <a:solidFill>
                  <a:schemeClr val="lt1"/>
                </a:solidFill>
                <a:latin typeface="Tahoma"/>
                <a:ea typeface="Tahoma"/>
                <a:cs typeface="Tahoma"/>
                <a:sym typeface="Tahoma"/>
              </a:rPr>
              <a:t>, you have created card that harness these residues, and you are currently testing </a:t>
            </a:r>
            <a:r>
              <a:rPr lang="en-US" sz="1200">
                <a:solidFill>
                  <a:schemeClr val="lt1"/>
                </a:solidFill>
                <a:latin typeface="Tahoma"/>
                <a:ea typeface="Tahoma"/>
                <a:cs typeface="Tahoma"/>
                <a:sym typeface="Tahoma"/>
              </a:rPr>
              <a:t>it with magic deck in battle.</a:t>
            </a:r>
            <a:endParaRPr/>
          </a:p>
        </p:txBody>
      </p:sp>
      <p:sp>
        <p:nvSpPr>
          <p:cNvPr id="86" name="Google Shape;86;p3"/>
          <p:cNvSpPr txBox="1"/>
          <p:nvPr>
            <p:ph idx="12" type="sldNum"/>
          </p:nvPr>
        </p:nvSpPr>
        <p:spPr>
          <a:xfrm>
            <a:off x="6804248" y="146108"/>
            <a:ext cx="2133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
        <p:nvSpPr>
          <p:cNvPr id="87" name="Google Shape;87;p3"/>
          <p:cNvSpPr/>
          <p:nvPr/>
        </p:nvSpPr>
        <p:spPr>
          <a:xfrm>
            <a:off x="1588" y="2177111"/>
            <a:ext cx="9140825" cy="971594"/>
          </a:xfrm>
          <a:custGeom>
            <a:rect b="b" l="l" r="r" t="t"/>
            <a:pathLst>
              <a:path extrusionOk="0" h="986" w="11514">
                <a:moveTo>
                  <a:pt x="0" y="782"/>
                </a:moveTo>
                <a:lnTo>
                  <a:pt x="0" y="782"/>
                </a:lnTo>
                <a:lnTo>
                  <a:pt x="43" y="756"/>
                </a:lnTo>
                <a:lnTo>
                  <a:pt x="94" y="725"/>
                </a:lnTo>
                <a:lnTo>
                  <a:pt x="165" y="686"/>
                </a:lnTo>
                <a:lnTo>
                  <a:pt x="253" y="639"/>
                </a:lnTo>
                <a:lnTo>
                  <a:pt x="358" y="587"/>
                </a:lnTo>
                <a:lnTo>
                  <a:pt x="417" y="560"/>
                </a:lnTo>
                <a:lnTo>
                  <a:pt x="478" y="531"/>
                </a:lnTo>
                <a:lnTo>
                  <a:pt x="543" y="503"/>
                </a:lnTo>
                <a:lnTo>
                  <a:pt x="612" y="474"/>
                </a:lnTo>
                <a:lnTo>
                  <a:pt x="684" y="446"/>
                </a:lnTo>
                <a:lnTo>
                  <a:pt x="759" y="417"/>
                </a:lnTo>
                <a:lnTo>
                  <a:pt x="838" y="389"/>
                </a:lnTo>
                <a:lnTo>
                  <a:pt x="919" y="362"/>
                </a:lnTo>
                <a:lnTo>
                  <a:pt x="1001" y="336"/>
                </a:lnTo>
                <a:lnTo>
                  <a:pt x="1088" y="311"/>
                </a:lnTo>
                <a:lnTo>
                  <a:pt x="1177" y="288"/>
                </a:lnTo>
                <a:lnTo>
                  <a:pt x="1268" y="266"/>
                </a:lnTo>
                <a:lnTo>
                  <a:pt x="1361" y="246"/>
                </a:lnTo>
                <a:lnTo>
                  <a:pt x="1456" y="228"/>
                </a:lnTo>
                <a:lnTo>
                  <a:pt x="1553" y="213"/>
                </a:lnTo>
                <a:lnTo>
                  <a:pt x="1652" y="200"/>
                </a:lnTo>
                <a:lnTo>
                  <a:pt x="1753" y="191"/>
                </a:lnTo>
                <a:lnTo>
                  <a:pt x="1853" y="183"/>
                </a:lnTo>
                <a:lnTo>
                  <a:pt x="1956" y="179"/>
                </a:lnTo>
                <a:lnTo>
                  <a:pt x="2009" y="179"/>
                </a:lnTo>
                <a:lnTo>
                  <a:pt x="2060" y="179"/>
                </a:lnTo>
                <a:lnTo>
                  <a:pt x="2060" y="179"/>
                </a:lnTo>
                <a:lnTo>
                  <a:pt x="2087" y="182"/>
                </a:lnTo>
                <a:lnTo>
                  <a:pt x="2118" y="186"/>
                </a:lnTo>
                <a:lnTo>
                  <a:pt x="2160" y="194"/>
                </a:lnTo>
                <a:lnTo>
                  <a:pt x="2211" y="203"/>
                </a:lnTo>
                <a:lnTo>
                  <a:pt x="2268" y="216"/>
                </a:lnTo>
                <a:lnTo>
                  <a:pt x="2333" y="233"/>
                </a:lnTo>
                <a:lnTo>
                  <a:pt x="2402" y="254"/>
                </a:lnTo>
                <a:lnTo>
                  <a:pt x="2436" y="266"/>
                </a:lnTo>
                <a:lnTo>
                  <a:pt x="2474" y="279"/>
                </a:lnTo>
                <a:lnTo>
                  <a:pt x="2510" y="293"/>
                </a:lnTo>
                <a:lnTo>
                  <a:pt x="2547" y="309"/>
                </a:lnTo>
                <a:lnTo>
                  <a:pt x="2585" y="326"/>
                </a:lnTo>
                <a:lnTo>
                  <a:pt x="2621" y="344"/>
                </a:lnTo>
                <a:lnTo>
                  <a:pt x="2658" y="363"/>
                </a:lnTo>
                <a:lnTo>
                  <a:pt x="2694" y="384"/>
                </a:lnTo>
                <a:lnTo>
                  <a:pt x="2730" y="407"/>
                </a:lnTo>
                <a:lnTo>
                  <a:pt x="2766" y="431"/>
                </a:lnTo>
                <a:lnTo>
                  <a:pt x="2799" y="456"/>
                </a:lnTo>
                <a:lnTo>
                  <a:pt x="2834" y="485"/>
                </a:lnTo>
                <a:lnTo>
                  <a:pt x="2865" y="513"/>
                </a:lnTo>
                <a:lnTo>
                  <a:pt x="2895" y="545"/>
                </a:lnTo>
                <a:lnTo>
                  <a:pt x="2923" y="576"/>
                </a:lnTo>
                <a:lnTo>
                  <a:pt x="2950" y="611"/>
                </a:lnTo>
                <a:lnTo>
                  <a:pt x="2950" y="611"/>
                </a:lnTo>
                <a:lnTo>
                  <a:pt x="2965" y="629"/>
                </a:lnTo>
                <a:lnTo>
                  <a:pt x="2980" y="647"/>
                </a:lnTo>
                <a:lnTo>
                  <a:pt x="2998" y="663"/>
                </a:lnTo>
                <a:lnTo>
                  <a:pt x="3018" y="680"/>
                </a:lnTo>
                <a:lnTo>
                  <a:pt x="3040" y="696"/>
                </a:lnTo>
                <a:lnTo>
                  <a:pt x="3063" y="713"/>
                </a:lnTo>
                <a:lnTo>
                  <a:pt x="3088" y="729"/>
                </a:lnTo>
                <a:lnTo>
                  <a:pt x="3114" y="744"/>
                </a:lnTo>
                <a:lnTo>
                  <a:pt x="3142" y="759"/>
                </a:lnTo>
                <a:lnTo>
                  <a:pt x="3171" y="774"/>
                </a:lnTo>
                <a:lnTo>
                  <a:pt x="3202" y="789"/>
                </a:lnTo>
                <a:lnTo>
                  <a:pt x="3234" y="803"/>
                </a:lnTo>
                <a:lnTo>
                  <a:pt x="3303" y="830"/>
                </a:lnTo>
                <a:lnTo>
                  <a:pt x="3375" y="855"/>
                </a:lnTo>
                <a:lnTo>
                  <a:pt x="3453" y="878"/>
                </a:lnTo>
                <a:lnTo>
                  <a:pt x="3534" y="900"/>
                </a:lnTo>
                <a:lnTo>
                  <a:pt x="3619" y="918"/>
                </a:lnTo>
                <a:lnTo>
                  <a:pt x="3708" y="936"/>
                </a:lnTo>
                <a:lnTo>
                  <a:pt x="3799" y="951"/>
                </a:lnTo>
                <a:lnTo>
                  <a:pt x="3892" y="963"/>
                </a:lnTo>
                <a:lnTo>
                  <a:pt x="3986" y="974"/>
                </a:lnTo>
                <a:lnTo>
                  <a:pt x="4084" y="980"/>
                </a:lnTo>
                <a:lnTo>
                  <a:pt x="4181" y="984"/>
                </a:lnTo>
                <a:lnTo>
                  <a:pt x="4279" y="986"/>
                </a:lnTo>
                <a:lnTo>
                  <a:pt x="4378" y="986"/>
                </a:lnTo>
                <a:lnTo>
                  <a:pt x="4475" y="981"/>
                </a:lnTo>
                <a:lnTo>
                  <a:pt x="4573" y="974"/>
                </a:lnTo>
                <a:lnTo>
                  <a:pt x="4670" y="962"/>
                </a:lnTo>
                <a:lnTo>
                  <a:pt x="4717" y="956"/>
                </a:lnTo>
                <a:lnTo>
                  <a:pt x="4765" y="948"/>
                </a:lnTo>
                <a:lnTo>
                  <a:pt x="4811" y="939"/>
                </a:lnTo>
                <a:lnTo>
                  <a:pt x="4857" y="930"/>
                </a:lnTo>
                <a:lnTo>
                  <a:pt x="4902" y="920"/>
                </a:lnTo>
                <a:lnTo>
                  <a:pt x="4947" y="909"/>
                </a:lnTo>
                <a:lnTo>
                  <a:pt x="4992" y="897"/>
                </a:lnTo>
                <a:lnTo>
                  <a:pt x="5036" y="884"/>
                </a:lnTo>
                <a:lnTo>
                  <a:pt x="5078" y="870"/>
                </a:lnTo>
                <a:lnTo>
                  <a:pt x="5120" y="854"/>
                </a:lnTo>
                <a:lnTo>
                  <a:pt x="5160" y="839"/>
                </a:lnTo>
                <a:lnTo>
                  <a:pt x="5201" y="821"/>
                </a:lnTo>
                <a:lnTo>
                  <a:pt x="5240" y="803"/>
                </a:lnTo>
                <a:lnTo>
                  <a:pt x="5277" y="785"/>
                </a:lnTo>
                <a:lnTo>
                  <a:pt x="5315" y="764"/>
                </a:lnTo>
                <a:lnTo>
                  <a:pt x="5349" y="743"/>
                </a:lnTo>
                <a:lnTo>
                  <a:pt x="5384" y="720"/>
                </a:lnTo>
                <a:lnTo>
                  <a:pt x="5417" y="698"/>
                </a:lnTo>
                <a:lnTo>
                  <a:pt x="5448" y="672"/>
                </a:lnTo>
                <a:lnTo>
                  <a:pt x="5478" y="647"/>
                </a:lnTo>
                <a:lnTo>
                  <a:pt x="5478" y="647"/>
                </a:lnTo>
                <a:lnTo>
                  <a:pt x="5540" y="596"/>
                </a:lnTo>
                <a:lnTo>
                  <a:pt x="5604" y="543"/>
                </a:lnTo>
                <a:lnTo>
                  <a:pt x="5672" y="494"/>
                </a:lnTo>
                <a:lnTo>
                  <a:pt x="5742" y="444"/>
                </a:lnTo>
                <a:lnTo>
                  <a:pt x="5817" y="396"/>
                </a:lnTo>
                <a:lnTo>
                  <a:pt x="5895" y="350"/>
                </a:lnTo>
                <a:lnTo>
                  <a:pt x="5976" y="306"/>
                </a:lnTo>
                <a:lnTo>
                  <a:pt x="6060" y="264"/>
                </a:lnTo>
                <a:lnTo>
                  <a:pt x="6147" y="224"/>
                </a:lnTo>
                <a:lnTo>
                  <a:pt x="6192" y="204"/>
                </a:lnTo>
                <a:lnTo>
                  <a:pt x="6238" y="186"/>
                </a:lnTo>
                <a:lnTo>
                  <a:pt x="6285" y="168"/>
                </a:lnTo>
                <a:lnTo>
                  <a:pt x="6331" y="152"/>
                </a:lnTo>
                <a:lnTo>
                  <a:pt x="6379" y="135"/>
                </a:lnTo>
                <a:lnTo>
                  <a:pt x="6429" y="120"/>
                </a:lnTo>
                <a:lnTo>
                  <a:pt x="6478" y="105"/>
                </a:lnTo>
                <a:lnTo>
                  <a:pt x="6529" y="92"/>
                </a:lnTo>
                <a:lnTo>
                  <a:pt x="6580" y="78"/>
                </a:lnTo>
                <a:lnTo>
                  <a:pt x="6631" y="66"/>
                </a:lnTo>
                <a:lnTo>
                  <a:pt x="6685" y="56"/>
                </a:lnTo>
                <a:lnTo>
                  <a:pt x="6737" y="45"/>
                </a:lnTo>
                <a:lnTo>
                  <a:pt x="6791" y="36"/>
                </a:lnTo>
                <a:lnTo>
                  <a:pt x="6847" y="27"/>
                </a:lnTo>
                <a:lnTo>
                  <a:pt x="6902" y="20"/>
                </a:lnTo>
                <a:lnTo>
                  <a:pt x="6959" y="14"/>
                </a:lnTo>
                <a:lnTo>
                  <a:pt x="7016" y="9"/>
                </a:lnTo>
                <a:lnTo>
                  <a:pt x="7075" y="5"/>
                </a:lnTo>
                <a:lnTo>
                  <a:pt x="7133" y="2"/>
                </a:lnTo>
                <a:lnTo>
                  <a:pt x="7192" y="0"/>
                </a:lnTo>
                <a:lnTo>
                  <a:pt x="7252" y="0"/>
                </a:lnTo>
                <a:lnTo>
                  <a:pt x="7313" y="2"/>
                </a:lnTo>
                <a:lnTo>
                  <a:pt x="7375" y="3"/>
                </a:lnTo>
                <a:lnTo>
                  <a:pt x="7438" y="6"/>
                </a:lnTo>
                <a:lnTo>
                  <a:pt x="7501" y="12"/>
                </a:lnTo>
                <a:lnTo>
                  <a:pt x="7564" y="18"/>
                </a:lnTo>
                <a:lnTo>
                  <a:pt x="7628" y="26"/>
                </a:lnTo>
                <a:lnTo>
                  <a:pt x="7692" y="35"/>
                </a:lnTo>
                <a:lnTo>
                  <a:pt x="7758" y="44"/>
                </a:lnTo>
                <a:lnTo>
                  <a:pt x="7824" y="56"/>
                </a:lnTo>
                <a:lnTo>
                  <a:pt x="7892" y="69"/>
                </a:lnTo>
                <a:lnTo>
                  <a:pt x="7959" y="84"/>
                </a:lnTo>
                <a:lnTo>
                  <a:pt x="8028" y="101"/>
                </a:lnTo>
                <a:lnTo>
                  <a:pt x="8097" y="119"/>
                </a:lnTo>
                <a:lnTo>
                  <a:pt x="8168" y="138"/>
                </a:lnTo>
                <a:lnTo>
                  <a:pt x="8238" y="159"/>
                </a:lnTo>
                <a:lnTo>
                  <a:pt x="8309" y="182"/>
                </a:lnTo>
                <a:lnTo>
                  <a:pt x="8381" y="207"/>
                </a:lnTo>
                <a:lnTo>
                  <a:pt x="8453" y="233"/>
                </a:lnTo>
                <a:lnTo>
                  <a:pt x="8526" y="261"/>
                </a:lnTo>
                <a:lnTo>
                  <a:pt x="8600" y="291"/>
                </a:lnTo>
                <a:lnTo>
                  <a:pt x="8674" y="323"/>
                </a:lnTo>
                <a:lnTo>
                  <a:pt x="8749" y="356"/>
                </a:lnTo>
                <a:lnTo>
                  <a:pt x="8824" y="392"/>
                </a:lnTo>
                <a:lnTo>
                  <a:pt x="8901" y="428"/>
                </a:lnTo>
                <a:lnTo>
                  <a:pt x="8977" y="467"/>
                </a:lnTo>
                <a:lnTo>
                  <a:pt x="8977" y="467"/>
                </a:lnTo>
                <a:lnTo>
                  <a:pt x="9054" y="506"/>
                </a:lnTo>
                <a:lnTo>
                  <a:pt x="9130" y="542"/>
                </a:lnTo>
                <a:lnTo>
                  <a:pt x="9204" y="575"/>
                </a:lnTo>
                <a:lnTo>
                  <a:pt x="9277" y="606"/>
                </a:lnTo>
                <a:lnTo>
                  <a:pt x="9349" y="633"/>
                </a:lnTo>
                <a:lnTo>
                  <a:pt x="9420" y="659"/>
                </a:lnTo>
                <a:lnTo>
                  <a:pt x="9489" y="683"/>
                </a:lnTo>
                <a:lnTo>
                  <a:pt x="9558" y="704"/>
                </a:lnTo>
                <a:lnTo>
                  <a:pt x="9623" y="722"/>
                </a:lnTo>
                <a:lnTo>
                  <a:pt x="9689" y="738"/>
                </a:lnTo>
                <a:lnTo>
                  <a:pt x="9755" y="752"/>
                </a:lnTo>
                <a:lnTo>
                  <a:pt x="9818" y="764"/>
                </a:lnTo>
                <a:lnTo>
                  <a:pt x="9881" y="774"/>
                </a:lnTo>
                <a:lnTo>
                  <a:pt x="9941" y="782"/>
                </a:lnTo>
                <a:lnTo>
                  <a:pt x="10001" y="788"/>
                </a:lnTo>
                <a:lnTo>
                  <a:pt x="10061" y="792"/>
                </a:lnTo>
                <a:lnTo>
                  <a:pt x="10118" y="795"/>
                </a:lnTo>
                <a:lnTo>
                  <a:pt x="10175" y="797"/>
                </a:lnTo>
                <a:lnTo>
                  <a:pt x="10231" y="795"/>
                </a:lnTo>
                <a:lnTo>
                  <a:pt x="10285" y="794"/>
                </a:lnTo>
                <a:lnTo>
                  <a:pt x="10337" y="789"/>
                </a:lnTo>
                <a:lnTo>
                  <a:pt x="10390" y="785"/>
                </a:lnTo>
                <a:lnTo>
                  <a:pt x="10441" y="777"/>
                </a:lnTo>
                <a:lnTo>
                  <a:pt x="10489" y="770"/>
                </a:lnTo>
                <a:lnTo>
                  <a:pt x="10538" y="761"/>
                </a:lnTo>
                <a:lnTo>
                  <a:pt x="10584" y="750"/>
                </a:lnTo>
                <a:lnTo>
                  <a:pt x="10631" y="740"/>
                </a:lnTo>
                <a:lnTo>
                  <a:pt x="10676" y="726"/>
                </a:lnTo>
                <a:lnTo>
                  <a:pt x="10719" y="714"/>
                </a:lnTo>
                <a:lnTo>
                  <a:pt x="10761" y="699"/>
                </a:lnTo>
                <a:lnTo>
                  <a:pt x="10803" y="684"/>
                </a:lnTo>
                <a:lnTo>
                  <a:pt x="10842" y="669"/>
                </a:lnTo>
                <a:lnTo>
                  <a:pt x="10881" y="653"/>
                </a:lnTo>
                <a:lnTo>
                  <a:pt x="10919" y="635"/>
                </a:lnTo>
                <a:lnTo>
                  <a:pt x="10956" y="617"/>
                </a:lnTo>
                <a:lnTo>
                  <a:pt x="10992" y="599"/>
                </a:lnTo>
                <a:lnTo>
                  <a:pt x="11058" y="561"/>
                </a:lnTo>
                <a:lnTo>
                  <a:pt x="11121" y="524"/>
                </a:lnTo>
                <a:lnTo>
                  <a:pt x="11180" y="483"/>
                </a:lnTo>
                <a:lnTo>
                  <a:pt x="11234" y="444"/>
                </a:lnTo>
                <a:lnTo>
                  <a:pt x="11282" y="405"/>
                </a:lnTo>
                <a:lnTo>
                  <a:pt x="11327" y="368"/>
                </a:lnTo>
                <a:lnTo>
                  <a:pt x="11366" y="330"/>
                </a:lnTo>
                <a:lnTo>
                  <a:pt x="11402" y="296"/>
                </a:lnTo>
                <a:lnTo>
                  <a:pt x="11432" y="264"/>
                </a:lnTo>
                <a:lnTo>
                  <a:pt x="11457" y="236"/>
                </a:lnTo>
                <a:lnTo>
                  <a:pt x="11478" y="210"/>
                </a:lnTo>
                <a:lnTo>
                  <a:pt x="11495" y="189"/>
                </a:lnTo>
                <a:lnTo>
                  <a:pt x="11514" y="161"/>
                </a:lnTo>
              </a:path>
            </a:pathLst>
          </a:custGeom>
          <a:noFill/>
          <a:ln cap="flat" cmpd="sng" w="12700">
            <a:solidFill>
              <a:srgbClr val="A5A5A5"/>
            </a:solidFill>
            <a:prstDash val="dash"/>
            <a:round/>
            <a:headEnd len="med" w="med" type="none"/>
            <a:tailEnd len="med" w="med"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pic>
        <p:nvPicPr>
          <p:cNvPr id="88" name="Google Shape;88;p3"/>
          <p:cNvPicPr preferRelativeResize="0"/>
          <p:nvPr/>
        </p:nvPicPr>
        <p:blipFill rotWithShape="1">
          <a:blip r:embed="rId3">
            <a:alphaModFix/>
          </a:blip>
          <a:srcRect b="77592" l="31133" r="34665" t="14455"/>
          <a:stretch/>
        </p:blipFill>
        <p:spPr>
          <a:xfrm rot="669373">
            <a:off x="7574210" y="1500055"/>
            <a:ext cx="1310780" cy="228600"/>
          </a:xfrm>
          <a:prstGeom prst="rect">
            <a:avLst/>
          </a:prstGeom>
          <a:noFill/>
          <a:ln>
            <a:noFill/>
          </a:ln>
        </p:spPr>
      </p:pic>
      <p:pic>
        <p:nvPicPr>
          <p:cNvPr id="89" name="Google Shape;89;p3"/>
          <p:cNvPicPr preferRelativeResize="0"/>
          <p:nvPr/>
        </p:nvPicPr>
        <p:blipFill rotWithShape="1">
          <a:blip r:embed="rId4">
            <a:alphaModFix/>
          </a:blip>
          <a:srcRect b="51648" l="5093" r="79509" t="27587"/>
          <a:stretch/>
        </p:blipFill>
        <p:spPr>
          <a:xfrm rot="-2921837">
            <a:off x="160240" y="4008132"/>
            <a:ext cx="763354" cy="772054"/>
          </a:xfrm>
          <a:prstGeom prst="rect">
            <a:avLst/>
          </a:prstGeom>
          <a:noFill/>
          <a:ln>
            <a:noFill/>
          </a:ln>
        </p:spPr>
      </p:pic>
      <p:pic>
        <p:nvPicPr>
          <p:cNvPr id="90" name="Google Shape;90;p3"/>
          <p:cNvPicPr preferRelativeResize="0"/>
          <p:nvPr/>
        </p:nvPicPr>
        <p:blipFill rotWithShape="1">
          <a:blip r:embed="rId5">
            <a:alphaModFix/>
          </a:blip>
          <a:srcRect b="0" l="0" r="0" t="0"/>
          <a:stretch/>
        </p:blipFill>
        <p:spPr>
          <a:xfrm>
            <a:off x="2051720" y="2329492"/>
            <a:ext cx="4618200" cy="2639100"/>
          </a:xfrm>
          <a:prstGeom prst="ellipse">
            <a:avLst/>
          </a:prstGeom>
          <a:noFill/>
          <a:ln>
            <a:noFill/>
          </a:ln>
        </p:spPr>
      </p:pic>
      <p:sp>
        <p:nvSpPr>
          <p:cNvPr id="91" name="Google Shape;91;p3"/>
          <p:cNvSpPr txBox="1"/>
          <p:nvPr/>
        </p:nvSpPr>
        <p:spPr>
          <a:xfrm>
            <a:off x="6903050" y="4876200"/>
            <a:ext cx="2160000" cy="924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Clr>
                <a:schemeClr val="lt1"/>
              </a:buClr>
              <a:buSzPts val="1200"/>
              <a:buFont typeface="Arial"/>
              <a:buNone/>
            </a:pPr>
            <a:r>
              <a:rPr lang="en-US" sz="600">
                <a:solidFill>
                  <a:schemeClr val="lt1"/>
                </a:solidFill>
                <a:latin typeface="Tahoma"/>
                <a:ea typeface="Tahoma"/>
                <a:cs typeface="Tahoma"/>
                <a:sym typeface="Tahoma"/>
              </a:rPr>
              <a:t>(Detailed background can be found in the pdf we submitted.)</a:t>
            </a:r>
            <a:endParaRPr sz="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grpSp>
        <p:nvGrpSpPr>
          <p:cNvPr id="96" name="Google Shape;96;p5"/>
          <p:cNvGrpSpPr/>
          <p:nvPr/>
        </p:nvGrpSpPr>
        <p:grpSpPr>
          <a:xfrm>
            <a:off x="1907705" y="1537557"/>
            <a:ext cx="330240" cy="294431"/>
            <a:chOff x="4446588" y="1416050"/>
            <a:chExt cx="527050" cy="469900"/>
          </a:xfrm>
        </p:grpSpPr>
        <p:sp>
          <p:nvSpPr>
            <p:cNvPr id="97" name="Google Shape;97;p5"/>
            <p:cNvSpPr/>
            <p:nvPr/>
          </p:nvSpPr>
          <p:spPr>
            <a:xfrm>
              <a:off x="4570413" y="1590675"/>
              <a:ext cx="155575" cy="155575"/>
            </a:xfrm>
            <a:custGeom>
              <a:rect b="b" l="l" r="r" t="t"/>
              <a:pathLst>
                <a:path extrusionOk="0" h="98" w="98">
                  <a:moveTo>
                    <a:pt x="98" y="40"/>
                  </a:moveTo>
                  <a:lnTo>
                    <a:pt x="94" y="40"/>
                  </a:lnTo>
                  <a:lnTo>
                    <a:pt x="94" y="40"/>
                  </a:lnTo>
                  <a:lnTo>
                    <a:pt x="92" y="40"/>
                  </a:lnTo>
                  <a:lnTo>
                    <a:pt x="92" y="40"/>
                  </a:lnTo>
                  <a:lnTo>
                    <a:pt x="86" y="40"/>
                  </a:lnTo>
                  <a:lnTo>
                    <a:pt x="80" y="44"/>
                  </a:lnTo>
                  <a:lnTo>
                    <a:pt x="76" y="48"/>
                  </a:lnTo>
                  <a:lnTo>
                    <a:pt x="74" y="54"/>
                  </a:lnTo>
                  <a:lnTo>
                    <a:pt x="74" y="58"/>
                  </a:lnTo>
                  <a:lnTo>
                    <a:pt x="74" y="58"/>
                  </a:lnTo>
                  <a:lnTo>
                    <a:pt x="74" y="64"/>
                  </a:lnTo>
                  <a:lnTo>
                    <a:pt x="78" y="70"/>
                  </a:lnTo>
                  <a:lnTo>
                    <a:pt x="78" y="70"/>
                  </a:lnTo>
                  <a:lnTo>
                    <a:pt x="82" y="74"/>
                  </a:lnTo>
                  <a:lnTo>
                    <a:pt x="88" y="78"/>
                  </a:lnTo>
                  <a:lnTo>
                    <a:pt x="90" y="78"/>
                  </a:lnTo>
                  <a:lnTo>
                    <a:pt x="90" y="78"/>
                  </a:lnTo>
                  <a:lnTo>
                    <a:pt x="82" y="86"/>
                  </a:lnTo>
                  <a:lnTo>
                    <a:pt x="72" y="92"/>
                  </a:lnTo>
                  <a:lnTo>
                    <a:pt x="62" y="96"/>
                  </a:lnTo>
                  <a:lnTo>
                    <a:pt x="50" y="98"/>
                  </a:lnTo>
                  <a:lnTo>
                    <a:pt x="50" y="98"/>
                  </a:lnTo>
                  <a:lnTo>
                    <a:pt x="40" y="98"/>
                  </a:lnTo>
                  <a:lnTo>
                    <a:pt x="30" y="94"/>
                  </a:lnTo>
                  <a:lnTo>
                    <a:pt x="22" y="90"/>
                  </a:lnTo>
                  <a:lnTo>
                    <a:pt x="14" y="84"/>
                  </a:lnTo>
                  <a:lnTo>
                    <a:pt x="8" y="76"/>
                  </a:lnTo>
                  <a:lnTo>
                    <a:pt x="4" y="68"/>
                  </a:lnTo>
                  <a:lnTo>
                    <a:pt x="2" y="58"/>
                  </a:lnTo>
                  <a:lnTo>
                    <a:pt x="0" y="48"/>
                  </a:lnTo>
                  <a:lnTo>
                    <a:pt x="0" y="48"/>
                  </a:lnTo>
                  <a:lnTo>
                    <a:pt x="2" y="36"/>
                  </a:lnTo>
                  <a:lnTo>
                    <a:pt x="8" y="24"/>
                  </a:lnTo>
                  <a:lnTo>
                    <a:pt x="10" y="28"/>
                  </a:lnTo>
                  <a:lnTo>
                    <a:pt x="10" y="28"/>
                  </a:lnTo>
                  <a:lnTo>
                    <a:pt x="16" y="34"/>
                  </a:lnTo>
                  <a:lnTo>
                    <a:pt x="24" y="36"/>
                  </a:lnTo>
                  <a:lnTo>
                    <a:pt x="24" y="36"/>
                  </a:lnTo>
                  <a:lnTo>
                    <a:pt x="30" y="34"/>
                  </a:lnTo>
                  <a:lnTo>
                    <a:pt x="34" y="32"/>
                  </a:lnTo>
                  <a:lnTo>
                    <a:pt x="36" y="30"/>
                  </a:lnTo>
                  <a:lnTo>
                    <a:pt x="36" y="30"/>
                  </a:lnTo>
                  <a:lnTo>
                    <a:pt x="42" y="26"/>
                  </a:lnTo>
                  <a:lnTo>
                    <a:pt x="44" y="18"/>
                  </a:lnTo>
                  <a:lnTo>
                    <a:pt x="44" y="18"/>
                  </a:lnTo>
                  <a:lnTo>
                    <a:pt x="44" y="12"/>
                  </a:lnTo>
                  <a:lnTo>
                    <a:pt x="40" y="6"/>
                  </a:lnTo>
                  <a:lnTo>
                    <a:pt x="36" y="2"/>
                  </a:lnTo>
                  <a:lnTo>
                    <a:pt x="36" y="2"/>
                  </a:lnTo>
                  <a:lnTo>
                    <a:pt x="50" y="0"/>
                  </a:lnTo>
                  <a:lnTo>
                    <a:pt x="50" y="0"/>
                  </a:lnTo>
                  <a:lnTo>
                    <a:pt x="58" y="0"/>
                  </a:lnTo>
                  <a:lnTo>
                    <a:pt x="68" y="2"/>
                  </a:lnTo>
                  <a:lnTo>
                    <a:pt x="76" y="6"/>
                  </a:lnTo>
                  <a:lnTo>
                    <a:pt x="82" y="12"/>
                  </a:lnTo>
                  <a:lnTo>
                    <a:pt x="88" y="18"/>
                  </a:lnTo>
                  <a:lnTo>
                    <a:pt x="92" y="24"/>
                  </a:lnTo>
                  <a:lnTo>
                    <a:pt x="96" y="32"/>
                  </a:lnTo>
                  <a:lnTo>
                    <a:pt x="98" y="40"/>
                  </a:lnTo>
                  <a:lnTo>
                    <a:pt x="98" y="40"/>
                  </a:lnTo>
                  <a:close/>
                </a:path>
              </a:pathLst>
            </a:custGeom>
            <a:solidFill>
              <a:srgbClr val="BFBFB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sp>
          <p:nvSpPr>
            <p:cNvPr id="98" name="Google Shape;98;p5"/>
            <p:cNvSpPr/>
            <p:nvPr/>
          </p:nvSpPr>
          <p:spPr>
            <a:xfrm>
              <a:off x="4554538" y="1730375"/>
              <a:ext cx="60325" cy="66675"/>
            </a:xfrm>
            <a:custGeom>
              <a:rect b="b" l="l" r="r" t="t"/>
              <a:pathLst>
                <a:path extrusionOk="0" h="42" w="38">
                  <a:moveTo>
                    <a:pt x="20" y="0"/>
                  </a:moveTo>
                  <a:lnTo>
                    <a:pt x="20" y="0"/>
                  </a:lnTo>
                  <a:lnTo>
                    <a:pt x="28" y="8"/>
                  </a:lnTo>
                  <a:lnTo>
                    <a:pt x="38" y="12"/>
                  </a:lnTo>
                  <a:lnTo>
                    <a:pt x="20" y="38"/>
                  </a:lnTo>
                  <a:lnTo>
                    <a:pt x="20" y="38"/>
                  </a:lnTo>
                  <a:lnTo>
                    <a:pt x="18" y="40"/>
                  </a:lnTo>
                  <a:lnTo>
                    <a:pt x="14" y="42"/>
                  </a:lnTo>
                  <a:lnTo>
                    <a:pt x="10" y="42"/>
                  </a:lnTo>
                  <a:lnTo>
                    <a:pt x="6" y="40"/>
                  </a:lnTo>
                  <a:lnTo>
                    <a:pt x="4" y="38"/>
                  </a:lnTo>
                  <a:lnTo>
                    <a:pt x="4" y="38"/>
                  </a:lnTo>
                  <a:lnTo>
                    <a:pt x="0" y="36"/>
                  </a:lnTo>
                  <a:lnTo>
                    <a:pt x="0" y="32"/>
                  </a:lnTo>
                  <a:lnTo>
                    <a:pt x="0" y="28"/>
                  </a:lnTo>
                  <a:lnTo>
                    <a:pt x="2" y="24"/>
                  </a:lnTo>
                  <a:lnTo>
                    <a:pt x="20" y="0"/>
                  </a:lnTo>
                  <a:close/>
                </a:path>
              </a:pathLst>
            </a:custGeom>
            <a:solidFill>
              <a:srgbClr val="BFBFB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sp>
          <p:nvSpPr>
            <p:cNvPr id="99" name="Google Shape;99;p5"/>
            <p:cNvSpPr/>
            <p:nvPr/>
          </p:nvSpPr>
          <p:spPr>
            <a:xfrm>
              <a:off x="4548188" y="1543050"/>
              <a:ext cx="79375" cy="92075"/>
            </a:xfrm>
            <a:custGeom>
              <a:rect b="b" l="l" r="r" t="t"/>
              <a:pathLst>
                <a:path extrusionOk="0" h="58" w="50">
                  <a:moveTo>
                    <a:pt x="48" y="40"/>
                  </a:moveTo>
                  <a:lnTo>
                    <a:pt x="48" y="40"/>
                  </a:lnTo>
                  <a:lnTo>
                    <a:pt x="50" y="44"/>
                  </a:lnTo>
                  <a:lnTo>
                    <a:pt x="50" y="48"/>
                  </a:lnTo>
                  <a:lnTo>
                    <a:pt x="50" y="52"/>
                  </a:lnTo>
                  <a:lnTo>
                    <a:pt x="46" y="54"/>
                  </a:lnTo>
                  <a:lnTo>
                    <a:pt x="44" y="56"/>
                  </a:lnTo>
                  <a:lnTo>
                    <a:pt x="44" y="56"/>
                  </a:lnTo>
                  <a:lnTo>
                    <a:pt x="40" y="58"/>
                  </a:lnTo>
                  <a:lnTo>
                    <a:pt x="36" y="58"/>
                  </a:lnTo>
                  <a:lnTo>
                    <a:pt x="34" y="56"/>
                  </a:lnTo>
                  <a:lnTo>
                    <a:pt x="30" y="54"/>
                  </a:lnTo>
                  <a:lnTo>
                    <a:pt x="0" y="14"/>
                  </a:lnTo>
                  <a:lnTo>
                    <a:pt x="0" y="14"/>
                  </a:lnTo>
                  <a:lnTo>
                    <a:pt x="12" y="8"/>
                  </a:lnTo>
                  <a:lnTo>
                    <a:pt x="20" y="0"/>
                  </a:lnTo>
                  <a:lnTo>
                    <a:pt x="48" y="40"/>
                  </a:lnTo>
                  <a:close/>
                </a:path>
              </a:pathLst>
            </a:custGeom>
            <a:solidFill>
              <a:srgbClr val="BFBFB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sp>
          <p:nvSpPr>
            <p:cNvPr id="100" name="Google Shape;100;p5"/>
            <p:cNvSpPr/>
            <p:nvPr/>
          </p:nvSpPr>
          <p:spPr>
            <a:xfrm>
              <a:off x="4697413" y="1663700"/>
              <a:ext cx="101600" cy="50800"/>
            </a:xfrm>
            <a:custGeom>
              <a:rect b="b" l="l" r="r" t="t"/>
              <a:pathLst>
                <a:path extrusionOk="0" h="32" w="64">
                  <a:moveTo>
                    <a:pt x="64" y="8"/>
                  </a:moveTo>
                  <a:lnTo>
                    <a:pt x="64" y="8"/>
                  </a:lnTo>
                  <a:lnTo>
                    <a:pt x="60" y="18"/>
                  </a:lnTo>
                  <a:lnTo>
                    <a:pt x="60" y="28"/>
                  </a:lnTo>
                  <a:lnTo>
                    <a:pt x="60" y="28"/>
                  </a:lnTo>
                  <a:lnTo>
                    <a:pt x="60" y="32"/>
                  </a:lnTo>
                  <a:lnTo>
                    <a:pt x="10" y="24"/>
                  </a:lnTo>
                  <a:lnTo>
                    <a:pt x="10" y="24"/>
                  </a:lnTo>
                  <a:lnTo>
                    <a:pt x="6" y="22"/>
                  </a:lnTo>
                  <a:lnTo>
                    <a:pt x="2" y="20"/>
                  </a:lnTo>
                  <a:lnTo>
                    <a:pt x="2" y="16"/>
                  </a:lnTo>
                  <a:lnTo>
                    <a:pt x="0" y="12"/>
                  </a:lnTo>
                  <a:lnTo>
                    <a:pt x="2" y="10"/>
                  </a:lnTo>
                  <a:lnTo>
                    <a:pt x="2" y="10"/>
                  </a:lnTo>
                  <a:lnTo>
                    <a:pt x="2" y="6"/>
                  </a:lnTo>
                  <a:lnTo>
                    <a:pt x="6" y="2"/>
                  </a:lnTo>
                  <a:lnTo>
                    <a:pt x="8" y="2"/>
                  </a:lnTo>
                  <a:lnTo>
                    <a:pt x="14" y="0"/>
                  </a:lnTo>
                  <a:lnTo>
                    <a:pt x="64" y="8"/>
                  </a:lnTo>
                  <a:close/>
                </a:path>
              </a:pathLst>
            </a:custGeom>
            <a:solidFill>
              <a:srgbClr val="BFBFB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sp>
          <p:nvSpPr>
            <p:cNvPr id="101" name="Google Shape;101;p5"/>
            <p:cNvSpPr/>
            <p:nvPr/>
          </p:nvSpPr>
          <p:spPr>
            <a:xfrm>
              <a:off x="4481513" y="1758950"/>
              <a:ext cx="130175" cy="127000"/>
            </a:xfrm>
            <a:custGeom>
              <a:rect b="b" l="l" r="r" t="t"/>
              <a:pathLst>
                <a:path extrusionOk="0" h="80" w="82">
                  <a:moveTo>
                    <a:pt x="72" y="24"/>
                  </a:moveTo>
                  <a:lnTo>
                    <a:pt x="72" y="24"/>
                  </a:lnTo>
                  <a:lnTo>
                    <a:pt x="66" y="30"/>
                  </a:lnTo>
                  <a:lnTo>
                    <a:pt x="58" y="32"/>
                  </a:lnTo>
                  <a:lnTo>
                    <a:pt x="58" y="32"/>
                  </a:lnTo>
                  <a:lnTo>
                    <a:pt x="52" y="30"/>
                  </a:lnTo>
                  <a:lnTo>
                    <a:pt x="48" y="28"/>
                  </a:lnTo>
                  <a:lnTo>
                    <a:pt x="46" y="26"/>
                  </a:lnTo>
                  <a:lnTo>
                    <a:pt x="46" y="26"/>
                  </a:lnTo>
                  <a:lnTo>
                    <a:pt x="40" y="22"/>
                  </a:lnTo>
                  <a:lnTo>
                    <a:pt x="38" y="14"/>
                  </a:lnTo>
                  <a:lnTo>
                    <a:pt x="38" y="8"/>
                  </a:lnTo>
                  <a:lnTo>
                    <a:pt x="42" y="2"/>
                  </a:lnTo>
                  <a:lnTo>
                    <a:pt x="44" y="0"/>
                  </a:lnTo>
                  <a:lnTo>
                    <a:pt x="44" y="0"/>
                  </a:lnTo>
                  <a:lnTo>
                    <a:pt x="40" y="0"/>
                  </a:lnTo>
                  <a:lnTo>
                    <a:pt x="40" y="0"/>
                  </a:lnTo>
                  <a:lnTo>
                    <a:pt x="32" y="0"/>
                  </a:lnTo>
                  <a:lnTo>
                    <a:pt x="24" y="2"/>
                  </a:lnTo>
                  <a:lnTo>
                    <a:pt x="18" y="6"/>
                  </a:lnTo>
                  <a:lnTo>
                    <a:pt x="12" y="12"/>
                  </a:lnTo>
                  <a:lnTo>
                    <a:pt x="8" y="18"/>
                  </a:lnTo>
                  <a:lnTo>
                    <a:pt x="4" y="24"/>
                  </a:lnTo>
                  <a:lnTo>
                    <a:pt x="2" y="32"/>
                  </a:lnTo>
                  <a:lnTo>
                    <a:pt x="0" y="40"/>
                  </a:lnTo>
                  <a:lnTo>
                    <a:pt x="0" y="40"/>
                  </a:lnTo>
                  <a:lnTo>
                    <a:pt x="2" y="48"/>
                  </a:lnTo>
                  <a:lnTo>
                    <a:pt x="4" y="56"/>
                  </a:lnTo>
                  <a:lnTo>
                    <a:pt x="8" y="62"/>
                  </a:lnTo>
                  <a:lnTo>
                    <a:pt x="12" y="68"/>
                  </a:lnTo>
                  <a:lnTo>
                    <a:pt x="18" y="74"/>
                  </a:lnTo>
                  <a:lnTo>
                    <a:pt x="24" y="76"/>
                  </a:lnTo>
                  <a:lnTo>
                    <a:pt x="32" y="80"/>
                  </a:lnTo>
                  <a:lnTo>
                    <a:pt x="40" y="80"/>
                  </a:lnTo>
                  <a:lnTo>
                    <a:pt x="40" y="80"/>
                  </a:lnTo>
                  <a:lnTo>
                    <a:pt x="48" y="80"/>
                  </a:lnTo>
                  <a:lnTo>
                    <a:pt x="56" y="76"/>
                  </a:lnTo>
                  <a:lnTo>
                    <a:pt x="64" y="74"/>
                  </a:lnTo>
                  <a:lnTo>
                    <a:pt x="70" y="68"/>
                  </a:lnTo>
                  <a:lnTo>
                    <a:pt x="74" y="62"/>
                  </a:lnTo>
                  <a:lnTo>
                    <a:pt x="78" y="56"/>
                  </a:lnTo>
                  <a:lnTo>
                    <a:pt x="80" y="48"/>
                  </a:lnTo>
                  <a:lnTo>
                    <a:pt x="82" y="40"/>
                  </a:lnTo>
                  <a:lnTo>
                    <a:pt x="82" y="40"/>
                  </a:lnTo>
                  <a:lnTo>
                    <a:pt x="80" y="28"/>
                  </a:lnTo>
                  <a:lnTo>
                    <a:pt x="76" y="20"/>
                  </a:lnTo>
                  <a:lnTo>
                    <a:pt x="72" y="24"/>
                  </a:lnTo>
                  <a:close/>
                </a:path>
              </a:pathLst>
            </a:custGeom>
            <a:solidFill>
              <a:srgbClr val="BFBFB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sp>
          <p:nvSpPr>
            <p:cNvPr id="102" name="Google Shape;102;p5"/>
            <p:cNvSpPr/>
            <p:nvPr/>
          </p:nvSpPr>
          <p:spPr>
            <a:xfrm>
              <a:off x="4446588" y="1416050"/>
              <a:ext cx="142875" cy="146050"/>
            </a:xfrm>
            <a:custGeom>
              <a:rect b="b" l="l" r="r" t="t"/>
              <a:pathLst>
                <a:path extrusionOk="0" h="92" w="90">
                  <a:moveTo>
                    <a:pt x="44" y="0"/>
                  </a:moveTo>
                  <a:lnTo>
                    <a:pt x="44" y="0"/>
                  </a:lnTo>
                  <a:lnTo>
                    <a:pt x="36" y="2"/>
                  </a:lnTo>
                  <a:lnTo>
                    <a:pt x="26" y="4"/>
                  </a:lnTo>
                  <a:lnTo>
                    <a:pt x="20" y="8"/>
                  </a:lnTo>
                  <a:lnTo>
                    <a:pt x="12" y="14"/>
                  </a:lnTo>
                  <a:lnTo>
                    <a:pt x="6" y="20"/>
                  </a:lnTo>
                  <a:lnTo>
                    <a:pt x="2" y="28"/>
                  </a:lnTo>
                  <a:lnTo>
                    <a:pt x="0" y="38"/>
                  </a:lnTo>
                  <a:lnTo>
                    <a:pt x="0" y="46"/>
                  </a:lnTo>
                  <a:lnTo>
                    <a:pt x="0" y="46"/>
                  </a:lnTo>
                  <a:lnTo>
                    <a:pt x="0" y="56"/>
                  </a:lnTo>
                  <a:lnTo>
                    <a:pt x="2" y="64"/>
                  </a:lnTo>
                  <a:lnTo>
                    <a:pt x="6" y="72"/>
                  </a:lnTo>
                  <a:lnTo>
                    <a:pt x="12" y="78"/>
                  </a:lnTo>
                  <a:lnTo>
                    <a:pt x="20" y="84"/>
                  </a:lnTo>
                  <a:lnTo>
                    <a:pt x="26" y="88"/>
                  </a:lnTo>
                  <a:lnTo>
                    <a:pt x="36" y="90"/>
                  </a:lnTo>
                  <a:lnTo>
                    <a:pt x="44" y="92"/>
                  </a:lnTo>
                  <a:lnTo>
                    <a:pt x="44" y="92"/>
                  </a:lnTo>
                  <a:lnTo>
                    <a:pt x="54" y="90"/>
                  </a:lnTo>
                  <a:lnTo>
                    <a:pt x="62" y="88"/>
                  </a:lnTo>
                  <a:lnTo>
                    <a:pt x="70" y="84"/>
                  </a:lnTo>
                  <a:lnTo>
                    <a:pt x="76" y="78"/>
                  </a:lnTo>
                  <a:lnTo>
                    <a:pt x="82" y="72"/>
                  </a:lnTo>
                  <a:lnTo>
                    <a:pt x="86" y="64"/>
                  </a:lnTo>
                  <a:lnTo>
                    <a:pt x="90" y="56"/>
                  </a:lnTo>
                  <a:lnTo>
                    <a:pt x="90" y="46"/>
                  </a:lnTo>
                  <a:lnTo>
                    <a:pt x="90" y="46"/>
                  </a:lnTo>
                  <a:lnTo>
                    <a:pt x="90" y="38"/>
                  </a:lnTo>
                  <a:lnTo>
                    <a:pt x="86" y="28"/>
                  </a:lnTo>
                  <a:lnTo>
                    <a:pt x="82" y="20"/>
                  </a:lnTo>
                  <a:lnTo>
                    <a:pt x="76" y="14"/>
                  </a:lnTo>
                  <a:lnTo>
                    <a:pt x="70" y="8"/>
                  </a:lnTo>
                  <a:lnTo>
                    <a:pt x="62" y="4"/>
                  </a:lnTo>
                  <a:lnTo>
                    <a:pt x="54" y="2"/>
                  </a:lnTo>
                  <a:lnTo>
                    <a:pt x="44" y="0"/>
                  </a:lnTo>
                  <a:lnTo>
                    <a:pt x="44" y="0"/>
                  </a:lnTo>
                  <a:close/>
                </a:path>
              </a:pathLst>
            </a:custGeom>
            <a:solidFill>
              <a:srgbClr val="BFBFB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sp>
          <p:nvSpPr>
            <p:cNvPr id="103" name="Google Shape;103;p5"/>
            <p:cNvSpPr/>
            <p:nvPr/>
          </p:nvSpPr>
          <p:spPr>
            <a:xfrm>
              <a:off x="4802188" y="1631950"/>
              <a:ext cx="171450" cy="168275"/>
            </a:xfrm>
            <a:custGeom>
              <a:rect b="b" l="l" r="r" t="t"/>
              <a:pathLst>
                <a:path extrusionOk="0" h="106" w="108">
                  <a:moveTo>
                    <a:pt x="58" y="0"/>
                  </a:moveTo>
                  <a:lnTo>
                    <a:pt x="58" y="0"/>
                  </a:lnTo>
                  <a:lnTo>
                    <a:pt x="48" y="0"/>
                  </a:lnTo>
                  <a:lnTo>
                    <a:pt x="36" y="2"/>
                  </a:lnTo>
                  <a:lnTo>
                    <a:pt x="28" y="6"/>
                  </a:lnTo>
                  <a:lnTo>
                    <a:pt x="18" y="12"/>
                  </a:lnTo>
                  <a:lnTo>
                    <a:pt x="12" y="20"/>
                  </a:lnTo>
                  <a:lnTo>
                    <a:pt x="6" y="28"/>
                  </a:lnTo>
                  <a:lnTo>
                    <a:pt x="2" y="38"/>
                  </a:lnTo>
                  <a:lnTo>
                    <a:pt x="0" y="48"/>
                  </a:lnTo>
                  <a:lnTo>
                    <a:pt x="0" y="48"/>
                  </a:lnTo>
                  <a:lnTo>
                    <a:pt x="0" y="60"/>
                  </a:lnTo>
                  <a:lnTo>
                    <a:pt x="2" y="70"/>
                  </a:lnTo>
                  <a:lnTo>
                    <a:pt x="8" y="80"/>
                  </a:lnTo>
                  <a:lnTo>
                    <a:pt x="14" y="88"/>
                  </a:lnTo>
                  <a:lnTo>
                    <a:pt x="20" y="96"/>
                  </a:lnTo>
                  <a:lnTo>
                    <a:pt x="30" y="102"/>
                  </a:lnTo>
                  <a:lnTo>
                    <a:pt x="40" y="104"/>
                  </a:lnTo>
                  <a:lnTo>
                    <a:pt x="50" y="106"/>
                  </a:lnTo>
                  <a:lnTo>
                    <a:pt x="50" y="106"/>
                  </a:lnTo>
                  <a:lnTo>
                    <a:pt x="62" y="106"/>
                  </a:lnTo>
                  <a:lnTo>
                    <a:pt x="72" y="104"/>
                  </a:lnTo>
                  <a:lnTo>
                    <a:pt x="80" y="100"/>
                  </a:lnTo>
                  <a:lnTo>
                    <a:pt x="90" y="94"/>
                  </a:lnTo>
                  <a:lnTo>
                    <a:pt x="96" y="86"/>
                  </a:lnTo>
                  <a:lnTo>
                    <a:pt x="102" y="78"/>
                  </a:lnTo>
                  <a:lnTo>
                    <a:pt x="106" y="68"/>
                  </a:lnTo>
                  <a:lnTo>
                    <a:pt x="108" y="56"/>
                  </a:lnTo>
                  <a:lnTo>
                    <a:pt x="108" y="56"/>
                  </a:lnTo>
                  <a:lnTo>
                    <a:pt x="108" y="46"/>
                  </a:lnTo>
                  <a:lnTo>
                    <a:pt x="106" y="36"/>
                  </a:lnTo>
                  <a:lnTo>
                    <a:pt x="102" y="26"/>
                  </a:lnTo>
                  <a:lnTo>
                    <a:pt x="96" y="18"/>
                  </a:lnTo>
                  <a:lnTo>
                    <a:pt x="88" y="10"/>
                  </a:lnTo>
                  <a:lnTo>
                    <a:pt x="78" y="4"/>
                  </a:lnTo>
                  <a:lnTo>
                    <a:pt x="70" y="0"/>
                  </a:lnTo>
                  <a:lnTo>
                    <a:pt x="58" y="0"/>
                  </a:lnTo>
                  <a:lnTo>
                    <a:pt x="58" y="0"/>
                  </a:lnTo>
                  <a:close/>
                </a:path>
              </a:pathLst>
            </a:custGeom>
            <a:solidFill>
              <a:srgbClr val="BFBFB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Malgun Gothic"/>
                <a:ea typeface="Malgun Gothic"/>
                <a:cs typeface="Malgun Gothic"/>
                <a:sym typeface="Malgun Gothic"/>
              </a:endParaRPr>
            </a:p>
          </p:txBody>
        </p:sp>
      </p:grpSp>
      <p:pic>
        <p:nvPicPr>
          <p:cNvPr id="104" name="Google Shape;104;p5"/>
          <p:cNvPicPr preferRelativeResize="0"/>
          <p:nvPr/>
        </p:nvPicPr>
        <p:blipFill>
          <a:blip r:embed="rId3">
            <a:alphaModFix/>
          </a:blip>
          <a:stretch>
            <a:fillRect/>
          </a:stretch>
        </p:blipFill>
        <p:spPr>
          <a:xfrm>
            <a:off x="2307998" y="1157975"/>
            <a:ext cx="4528001" cy="3183375"/>
          </a:xfrm>
          <a:prstGeom prst="rect">
            <a:avLst/>
          </a:prstGeom>
          <a:noFill/>
          <a:ln>
            <a:noFill/>
          </a:ln>
        </p:spPr>
      </p:pic>
      <p:sp>
        <p:nvSpPr>
          <p:cNvPr id="105" name="Google Shape;105;p5"/>
          <p:cNvSpPr txBox="1"/>
          <p:nvPr>
            <p:ph idx="1" type="body"/>
          </p:nvPr>
        </p:nvSpPr>
        <p:spPr>
          <a:xfrm>
            <a:off x="318976" y="76878"/>
            <a:ext cx="8357400" cy="4599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dk1"/>
              </a:buClr>
              <a:buSzPts val="4000"/>
              <a:buFont typeface="Arial"/>
              <a:buNone/>
            </a:pPr>
            <a:r>
              <a:rPr lang="en-US">
                <a:solidFill>
                  <a:srgbClr val="D8D8D8"/>
                </a:solidFill>
              </a:rPr>
              <a:t>BULLSEYE</a:t>
            </a:r>
            <a:endParaRPr>
              <a:solidFill>
                <a:srgbClr val="D8D8D8"/>
              </a:solidFill>
            </a:endParaRPr>
          </a:p>
          <a:p>
            <a:pPr indent="0" lvl="0" marL="0" rtl="0" algn="l">
              <a:spcBef>
                <a:spcPts val="0"/>
              </a:spcBef>
              <a:spcAft>
                <a:spcPts val="0"/>
              </a:spcAft>
              <a:buSzPts val="3000"/>
              <a:buNone/>
            </a:pPr>
            <a:r>
              <a:t/>
            </a:r>
            <a:endParaRPr>
              <a:solidFill>
                <a:srgbClr val="D8D8D8"/>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8"/>
          <p:cNvSpPr txBox="1"/>
          <p:nvPr>
            <p:ph idx="1" type="body"/>
          </p:nvPr>
        </p:nvSpPr>
        <p:spPr>
          <a:xfrm>
            <a:off x="318976" y="76878"/>
            <a:ext cx="8357479" cy="459836"/>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3000"/>
              <a:buNone/>
            </a:pPr>
            <a:r>
              <a:rPr lang="en-US">
                <a:solidFill>
                  <a:srgbClr val="D8D8D8"/>
                </a:solidFill>
              </a:rPr>
              <a:t>Cataclysm Cards</a:t>
            </a:r>
            <a:endParaRPr>
              <a:solidFill>
                <a:srgbClr val="D8D8D8"/>
              </a:solidFill>
            </a:endParaRPr>
          </a:p>
        </p:txBody>
      </p:sp>
      <p:sp>
        <p:nvSpPr>
          <p:cNvPr id="111" name="Google Shape;111;p8"/>
          <p:cNvSpPr txBox="1"/>
          <p:nvPr>
            <p:ph idx="2" type="body"/>
          </p:nvPr>
        </p:nvSpPr>
        <p:spPr>
          <a:xfrm>
            <a:off x="318976" y="550774"/>
            <a:ext cx="8357480" cy="240485"/>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lt1"/>
              </a:buClr>
              <a:buSzPts val="1600"/>
              <a:buNone/>
            </a:pPr>
            <a:r>
              <a:rPr lang="en-US"/>
              <a:t>Looks like…</a:t>
            </a:r>
            <a:endParaRPr/>
          </a:p>
        </p:txBody>
      </p:sp>
      <p:sp>
        <p:nvSpPr>
          <p:cNvPr id="112" name="Google Shape;112;p8"/>
          <p:cNvSpPr txBox="1"/>
          <p:nvPr>
            <p:ph idx="12" type="sldNum"/>
          </p:nvPr>
        </p:nvSpPr>
        <p:spPr>
          <a:xfrm>
            <a:off x="6804248" y="146108"/>
            <a:ext cx="2133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13" name="Google Shape;113;p8"/>
          <p:cNvPicPr preferRelativeResize="0"/>
          <p:nvPr/>
        </p:nvPicPr>
        <p:blipFill rotWithShape="1">
          <a:blip r:embed="rId3">
            <a:alphaModFix/>
          </a:blip>
          <a:srcRect b="51648" l="5093" r="79509" t="27587"/>
          <a:stretch/>
        </p:blipFill>
        <p:spPr>
          <a:xfrm rot="-3719127">
            <a:off x="819411" y="3259297"/>
            <a:ext cx="1154826" cy="1167988"/>
          </a:xfrm>
          <a:prstGeom prst="rect">
            <a:avLst/>
          </a:prstGeom>
          <a:noFill/>
          <a:ln>
            <a:noFill/>
          </a:ln>
        </p:spPr>
      </p:pic>
      <p:pic>
        <p:nvPicPr>
          <p:cNvPr id="114" name="Google Shape;114;p8"/>
          <p:cNvPicPr preferRelativeResize="0"/>
          <p:nvPr/>
        </p:nvPicPr>
        <p:blipFill rotWithShape="1">
          <a:blip r:embed="rId4">
            <a:alphaModFix/>
          </a:blip>
          <a:srcRect b="77364" l="2092" r="83257" t="3410"/>
          <a:stretch/>
        </p:blipFill>
        <p:spPr>
          <a:xfrm>
            <a:off x="7515466" y="1381863"/>
            <a:ext cx="1195439" cy="1176462"/>
          </a:xfrm>
          <a:prstGeom prst="rect">
            <a:avLst/>
          </a:prstGeom>
          <a:noFill/>
          <a:ln>
            <a:noFill/>
          </a:ln>
        </p:spPr>
      </p:pic>
      <p:pic>
        <p:nvPicPr>
          <p:cNvPr id="115" name="Google Shape;115;p8"/>
          <p:cNvPicPr preferRelativeResize="0"/>
          <p:nvPr/>
        </p:nvPicPr>
        <p:blipFill>
          <a:blip r:embed="rId5">
            <a:alphaModFix/>
          </a:blip>
          <a:stretch>
            <a:fillRect/>
          </a:stretch>
        </p:blipFill>
        <p:spPr>
          <a:xfrm>
            <a:off x="250824" y="1116409"/>
            <a:ext cx="5027067" cy="3591113"/>
          </a:xfrm>
          <a:prstGeom prst="rect">
            <a:avLst/>
          </a:prstGeom>
          <a:noFill/>
          <a:ln>
            <a:noFill/>
          </a:ln>
        </p:spPr>
      </p:pic>
      <p:sp>
        <p:nvSpPr>
          <p:cNvPr id="116" name="Google Shape;116;p8"/>
          <p:cNvSpPr txBox="1"/>
          <p:nvPr/>
        </p:nvSpPr>
        <p:spPr>
          <a:xfrm>
            <a:off x="5465975" y="1711350"/>
            <a:ext cx="3427200" cy="2401200"/>
          </a:xfrm>
          <a:prstGeom prst="rect">
            <a:avLst/>
          </a:prstGeom>
          <a:noFill/>
          <a:ln>
            <a:noFill/>
          </a:ln>
        </p:spPr>
        <p:txBody>
          <a:bodyPr anchorCtr="0" anchor="t" bIns="0" lIns="0" spcFirstLastPara="1" rIns="0" wrap="square" tIns="0">
            <a:spAutoFit/>
          </a:bodyPr>
          <a:lstStyle/>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Use magic cards to survive and defeat the monsters.</a:t>
            </a:r>
            <a:endParaRPr sz="1200">
              <a:solidFill>
                <a:schemeClr val="lt1"/>
              </a:solidFill>
              <a:latin typeface="Tahoma"/>
              <a:ea typeface="Tahoma"/>
              <a:cs typeface="Tahoma"/>
              <a:sym typeface="Tahoma"/>
            </a:endParaRPr>
          </a:p>
          <a:p>
            <a:pPr indent="0" lvl="0" marL="457200" marR="0" rtl="0" algn="l">
              <a:spcBef>
                <a:spcPts val="0"/>
              </a:spcBef>
              <a:spcAft>
                <a:spcPts val="0"/>
              </a:spcAft>
              <a:buNone/>
            </a:pPr>
            <a:r>
              <a:t/>
            </a:r>
            <a:endParaRPr sz="1200">
              <a:solidFill>
                <a:schemeClr val="lt1"/>
              </a:solidFill>
              <a:latin typeface="Tahoma"/>
              <a:ea typeface="Tahoma"/>
              <a:cs typeface="Tahoma"/>
              <a:sym typeface="Tahoma"/>
            </a:endParaRPr>
          </a:p>
          <a:p>
            <a:pPr indent="-304800" lvl="0" marL="45720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Cast normal magic cards to deal small damage and cumulate element residuals.</a:t>
            </a:r>
            <a:endParaRPr sz="1200">
              <a:solidFill>
                <a:schemeClr val="lt1"/>
              </a:solidFill>
              <a:latin typeface="Tahoma"/>
              <a:ea typeface="Tahoma"/>
              <a:cs typeface="Tahoma"/>
              <a:sym typeface="Tahoma"/>
            </a:endParaRPr>
          </a:p>
          <a:p>
            <a:pPr indent="0" lvl="0" marL="0" rtl="0" algn="l">
              <a:spcBef>
                <a:spcPts val="0"/>
              </a:spcBef>
              <a:spcAft>
                <a:spcPts val="0"/>
              </a:spcAft>
              <a:buNone/>
            </a:pPr>
            <a:r>
              <a:t/>
            </a:r>
            <a:endParaRPr sz="1200">
              <a:solidFill>
                <a:schemeClr val="lt1"/>
              </a:solidFill>
              <a:latin typeface="Tahoma"/>
              <a:ea typeface="Tahoma"/>
              <a:cs typeface="Tahoma"/>
              <a:sym typeface="Tahoma"/>
            </a:endParaRPr>
          </a:p>
          <a:p>
            <a:pPr indent="-304800" lvl="0" marL="45720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Cast ‘trigger’ magic</a:t>
            </a:r>
            <a:r>
              <a:rPr lang="en-US" sz="1200">
                <a:solidFill>
                  <a:schemeClr val="lt1"/>
                </a:solidFill>
                <a:latin typeface="Tahoma"/>
                <a:ea typeface="Tahoma"/>
                <a:cs typeface="Tahoma"/>
                <a:sym typeface="Tahoma"/>
              </a:rPr>
              <a:t> card </a:t>
            </a:r>
            <a:r>
              <a:rPr lang="en-US" sz="1200">
                <a:solidFill>
                  <a:schemeClr val="lt1"/>
                </a:solidFill>
                <a:latin typeface="Tahoma"/>
                <a:ea typeface="Tahoma"/>
                <a:cs typeface="Tahoma"/>
                <a:sym typeface="Tahoma"/>
              </a:rPr>
              <a:t>to activate element residues to result in stronger magics before the concentration of element residues higher than threshold of disasters.</a:t>
            </a:r>
            <a:endParaRPr sz="1200">
              <a:solidFill>
                <a:schemeClr val="lt1"/>
              </a:solidFill>
              <a:latin typeface="Tahoma"/>
              <a:ea typeface="Tahoma"/>
              <a:cs typeface="Tahoma"/>
              <a:sym typeface="Tahoma"/>
            </a:endParaRPr>
          </a:p>
          <a:p>
            <a:pPr indent="0" lvl="0" marL="457200" rtl="0" algn="l">
              <a:spcBef>
                <a:spcPts val="0"/>
              </a:spcBef>
              <a:spcAft>
                <a:spcPts val="0"/>
              </a:spcAft>
              <a:buNone/>
            </a:pPr>
            <a:r>
              <a:t/>
            </a:r>
            <a:endParaRPr sz="1200">
              <a:solidFill>
                <a:schemeClr val="lt1"/>
              </a:solidFill>
              <a:latin typeface="Tahoma"/>
              <a:ea typeface="Tahoma"/>
              <a:cs typeface="Tahoma"/>
              <a:sym typeface="Tahoma"/>
            </a:endParaRPr>
          </a:p>
          <a:p>
            <a:pPr indent="-304800" lvl="0" marL="45720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Otherwise, the magic disasters will deal damage to both player and monsters.</a:t>
            </a:r>
            <a:endParaRPr sz="1200">
              <a:solidFill>
                <a:schemeClr val="lt1"/>
              </a:solidFill>
              <a:latin typeface="Tahoma"/>
              <a:ea typeface="Tahoma"/>
              <a:cs typeface="Tahoma"/>
              <a:sym typeface="Tahom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6"/>
          <p:cNvSpPr txBox="1"/>
          <p:nvPr>
            <p:ph idx="1" type="body"/>
          </p:nvPr>
        </p:nvSpPr>
        <p:spPr>
          <a:xfrm>
            <a:off x="318976" y="76878"/>
            <a:ext cx="8357479" cy="459836"/>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3000"/>
              <a:buNone/>
            </a:pPr>
            <a:r>
              <a:rPr lang="en-US">
                <a:solidFill>
                  <a:srgbClr val="D8D8D8"/>
                </a:solidFill>
              </a:rPr>
              <a:t>Cataclysm Cards</a:t>
            </a:r>
            <a:endParaRPr>
              <a:solidFill>
                <a:srgbClr val="D8D8D8"/>
              </a:solidFill>
            </a:endParaRPr>
          </a:p>
        </p:txBody>
      </p:sp>
      <p:sp>
        <p:nvSpPr>
          <p:cNvPr id="122" name="Google Shape;122;p6"/>
          <p:cNvSpPr txBox="1"/>
          <p:nvPr>
            <p:ph idx="2" type="body"/>
          </p:nvPr>
        </p:nvSpPr>
        <p:spPr>
          <a:xfrm>
            <a:off x="5510851" y="587525"/>
            <a:ext cx="1053900" cy="2406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lt1"/>
              </a:buClr>
              <a:buSzPts val="1600"/>
              <a:buNone/>
            </a:pPr>
            <a:r>
              <a:rPr lang="en-US"/>
              <a:t>Monster</a:t>
            </a:r>
            <a:endParaRPr/>
          </a:p>
        </p:txBody>
      </p:sp>
      <p:sp>
        <p:nvSpPr>
          <p:cNvPr id="123" name="Google Shape;123;p6"/>
          <p:cNvSpPr txBox="1"/>
          <p:nvPr>
            <p:ph idx="12" type="sldNum"/>
          </p:nvPr>
        </p:nvSpPr>
        <p:spPr>
          <a:xfrm>
            <a:off x="6804248" y="146108"/>
            <a:ext cx="2133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24" name="Google Shape;124;p6"/>
          <p:cNvPicPr preferRelativeResize="0"/>
          <p:nvPr/>
        </p:nvPicPr>
        <p:blipFill rotWithShape="1">
          <a:blip r:embed="rId3">
            <a:alphaModFix/>
          </a:blip>
          <a:srcRect b="51648" l="5093" r="79509" t="27587"/>
          <a:stretch/>
        </p:blipFill>
        <p:spPr>
          <a:xfrm rot="-3719127">
            <a:off x="819411" y="3259297"/>
            <a:ext cx="1154826" cy="1167988"/>
          </a:xfrm>
          <a:prstGeom prst="rect">
            <a:avLst/>
          </a:prstGeom>
          <a:noFill/>
          <a:ln>
            <a:noFill/>
          </a:ln>
        </p:spPr>
      </p:pic>
      <p:pic>
        <p:nvPicPr>
          <p:cNvPr id="125" name="Google Shape;125;p6"/>
          <p:cNvPicPr preferRelativeResize="0"/>
          <p:nvPr/>
        </p:nvPicPr>
        <p:blipFill rotWithShape="1">
          <a:blip r:embed="rId4">
            <a:alphaModFix/>
          </a:blip>
          <a:srcRect b="77364" l="2092" r="83257" t="3410"/>
          <a:stretch/>
        </p:blipFill>
        <p:spPr>
          <a:xfrm>
            <a:off x="7515466" y="1381863"/>
            <a:ext cx="1195439" cy="1176462"/>
          </a:xfrm>
          <a:prstGeom prst="rect">
            <a:avLst/>
          </a:prstGeom>
          <a:noFill/>
          <a:ln>
            <a:noFill/>
          </a:ln>
        </p:spPr>
      </p:pic>
      <p:pic>
        <p:nvPicPr>
          <p:cNvPr id="126" name="Google Shape;126;p6"/>
          <p:cNvPicPr preferRelativeResize="0"/>
          <p:nvPr/>
        </p:nvPicPr>
        <p:blipFill>
          <a:blip r:embed="rId5">
            <a:alphaModFix/>
          </a:blip>
          <a:stretch>
            <a:fillRect/>
          </a:stretch>
        </p:blipFill>
        <p:spPr>
          <a:xfrm>
            <a:off x="489125" y="1135950"/>
            <a:ext cx="2676525" cy="3409950"/>
          </a:xfrm>
          <a:prstGeom prst="rect">
            <a:avLst/>
          </a:prstGeom>
          <a:noFill/>
          <a:ln>
            <a:noFill/>
          </a:ln>
        </p:spPr>
      </p:pic>
      <p:sp>
        <p:nvSpPr>
          <p:cNvPr id="127" name="Google Shape;127;p6"/>
          <p:cNvSpPr txBox="1"/>
          <p:nvPr>
            <p:ph idx="2" type="body"/>
          </p:nvPr>
        </p:nvSpPr>
        <p:spPr>
          <a:xfrm>
            <a:off x="777724" y="587525"/>
            <a:ext cx="1828500" cy="2406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lt1"/>
              </a:buClr>
              <a:buSzPts val="1600"/>
              <a:buNone/>
            </a:pPr>
            <a:r>
              <a:rPr lang="en-US"/>
              <a:t>Player character</a:t>
            </a:r>
            <a:endParaRPr/>
          </a:p>
        </p:txBody>
      </p:sp>
      <p:pic>
        <p:nvPicPr>
          <p:cNvPr id="128" name="Google Shape;128;p6"/>
          <p:cNvPicPr preferRelativeResize="0"/>
          <p:nvPr/>
        </p:nvPicPr>
        <p:blipFill>
          <a:blip r:embed="rId6">
            <a:alphaModFix/>
          </a:blip>
          <a:stretch>
            <a:fillRect/>
          </a:stretch>
        </p:blipFill>
        <p:spPr>
          <a:xfrm>
            <a:off x="3434538" y="1307050"/>
            <a:ext cx="5206523" cy="2928675"/>
          </a:xfrm>
          <a:prstGeom prst="rect">
            <a:avLst/>
          </a:prstGeom>
          <a:noFill/>
          <a:ln>
            <a:noFill/>
          </a:ln>
        </p:spPr>
      </p:pic>
      <p:pic>
        <p:nvPicPr>
          <p:cNvPr id="129" name="Google Shape;129;p6"/>
          <p:cNvPicPr preferRelativeResize="0"/>
          <p:nvPr/>
        </p:nvPicPr>
        <p:blipFill>
          <a:blip r:embed="rId7">
            <a:alphaModFix/>
          </a:blip>
          <a:stretch>
            <a:fillRect/>
          </a:stretch>
        </p:blipFill>
        <p:spPr>
          <a:xfrm>
            <a:off x="1643050" y="3632749"/>
            <a:ext cx="1522599" cy="913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311d2ab09d1_10_1"/>
          <p:cNvSpPr txBox="1"/>
          <p:nvPr>
            <p:ph idx="1" type="body"/>
          </p:nvPr>
        </p:nvSpPr>
        <p:spPr>
          <a:xfrm>
            <a:off x="318976" y="76878"/>
            <a:ext cx="8357400" cy="4599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3000"/>
              <a:buNone/>
            </a:pPr>
            <a:r>
              <a:rPr lang="en-US">
                <a:solidFill>
                  <a:srgbClr val="D8D8D8"/>
                </a:solidFill>
              </a:rPr>
              <a:t>Cataclysm Cards</a:t>
            </a:r>
            <a:endParaRPr>
              <a:solidFill>
                <a:srgbClr val="D8D8D8"/>
              </a:solidFill>
            </a:endParaRPr>
          </a:p>
        </p:txBody>
      </p:sp>
      <p:sp>
        <p:nvSpPr>
          <p:cNvPr id="135" name="Google Shape;135;g311d2ab09d1_10_1"/>
          <p:cNvSpPr txBox="1"/>
          <p:nvPr>
            <p:ph idx="2" type="body"/>
          </p:nvPr>
        </p:nvSpPr>
        <p:spPr>
          <a:xfrm>
            <a:off x="318976" y="550774"/>
            <a:ext cx="8357400" cy="2406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lt1"/>
              </a:buClr>
              <a:buSzPts val="1600"/>
              <a:buNone/>
            </a:pPr>
            <a:r>
              <a:rPr lang="en-US"/>
              <a:t>Architecture of project</a:t>
            </a:r>
            <a:endParaRPr/>
          </a:p>
          <a:p>
            <a:pPr indent="0" lvl="0" marL="0" rtl="0" algn="l">
              <a:spcBef>
                <a:spcPts val="0"/>
              </a:spcBef>
              <a:spcAft>
                <a:spcPts val="0"/>
              </a:spcAft>
              <a:buClr>
                <a:schemeClr val="lt1"/>
              </a:buClr>
              <a:buSzPts val="1600"/>
              <a:buNone/>
            </a:pPr>
            <a:r>
              <a:t/>
            </a:r>
            <a:endParaRPr/>
          </a:p>
          <a:p>
            <a:pPr indent="0" lvl="0" marL="0" rtl="0" algn="l">
              <a:spcBef>
                <a:spcPts val="0"/>
              </a:spcBef>
              <a:spcAft>
                <a:spcPts val="0"/>
              </a:spcAft>
              <a:buClr>
                <a:schemeClr val="lt1"/>
              </a:buClr>
              <a:buSzPts val="1600"/>
              <a:buNone/>
            </a:pPr>
            <a:r>
              <a:t/>
            </a:r>
            <a:endParaRPr/>
          </a:p>
        </p:txBody>
      </p:sp>
      <p:sp>
        <p:nvSpPr>
          <p:cNvPr id="136" name="Google Shape;136;g311d2ab09d1_10_1"/>
          <p:cNvSpPr txBox="1"/>
          <p:nvPr/>
        </p:nvSpPr>
        <p:spPr>
          <a:xfrm>
            <a:off x="318976" y="897767"/>
            <a:ext cx="83676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Clr>
                <a:schemeClr val="lt1"/>
              </a:buClr>
              <a:buSzPts val="1200"/>
              <a:buFont typeface="Arial"/>
              <a:buNone/>
            </a:pPr>
            <a:r>
              <a:rPr lang="en-US" sz="1200">
                <a:solidFill>
                  <a:schemeClr val="lt1"/>
                </a:solidFill>
                <a:latin typeface="Tahoma"/>
                <a:ea typeface="Tahoma"/>
                <a:cs typeface="Tahoma"/>
                <a:sym typeface="Tahoma"/>
              </a:rPr>
              <a:t>DOTS</a:t>
            </a:r>
            <a:endParaRPr/>
          </a:p>
        </p:txBody>
      </p:sp>
      <p:sp>
        <p:nvSpPr>
          <p:cNvPr id="137" name="Google Shape;137;g311d2ab09d1_10_1"/>
          <p:cNvSpPr txBox="1"/>
          <p:nvPr>
            <p:ph idx="12" type="sldNum"/>
          </p:nvPr>
        </p:nvSpPr>
        <p:spPr>
          <a:xfrm>
            <a:off x="6804248" y="146108"/>
            <a:ext cx="21336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38" name="Google Shape;138;g311d2ab09d1_10_1"/>
          <p:cNvPicPr preferRelativeResize="0"/>
          <p:nvPr/>
        </p:nvPicPr>
        <p:blipFill rotWithShape="1">
          <a:blip r:embed="rId3">
            <a:alphaModFix/>
          </a:blip>
          <a:srcRect b="51648" l="5093" r="79509" t="27587"/>
          <a:stretch/>
        </p:blipFill>
        <p:spPr>
          <a:xfrm rot="-3719130">
            <a:off x="819411" y="3030697"/>
            <a:ext cx="1154825" cy="1167988"/>
          </a:xfrm>
          <a:prstGeom prst="rect">
            <a:avLst/>
          </a:prstGeom>
          <a:noFill/>
          <a:ln>
            <a:noFill/>
          </a:ln>
        </p:spPr>
      </p:pic>
      <p:pic>
        <p:nvPicPr>
          <p:cNvPr id="139" name="Google Shape;139;g311d2ab09d1_10_1"/>
          <p:cNvPicPr preferRelativeResize="0"/>
          <p:nvPr/>
        </p:nvPicPr>
        <p:blipFill rotWithShape="1">
          <a:blip r:embed="rId4">
            <a:alphaModFix/>
          </a:blip>
          <a:srcRect b="77364" l="2093" r="83256" t="3410"/>
          <a:stretch/>
        </p:blipFill>
        <p:spPr>
          <a:xfrm>
            <a:off x="7515466" y="1153263"/>
            <a:ext cx="1195438" cy="1176463"/>
          </a:xfrm>
          <a:prstGeom prst="rect">
            <a:avLst/>
          </a:prstGeom>
          <a:noFill/>
          <a:ln>
            <a:noFill/>
          </a:ln>
        </p:spPr>
      </p:pic>
      <p:sp>
        <p:nvSpPr>
          <p:cNvPr id="140" name="Google Shape;140;g311d2ab09d1_10_1"/>
          <p:cNvSpPr txBox="1"/>
          <p:nvPr/>
        </p:nvSpPr>
        <p:spPr>
          <a:xfrm>
            <a:off x="318976" y="2213417"/>
            <a:ext cx="83676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Clr>
                <a:schemeClr val="lt1"/>
              </a:buClr>
              <a:buSzPts val="1200"/>
              <a:buFont typeface="Arial"/>
              <a:buNone/>
            </a:pPr>
            <a:r>
              <a:rPr lang="en-US" sz="1200">
                <a:solidFill>
                  <a:schemeClr val="lt1"/>
                </a:solidFill>
                <a:latin typeface="Tahoma"/>
                <a:ea typeface="Tahoma"/>
                <a:cs typeface="Tahoma"/>
                <a:sym typeface="Tahoma"/>
              </a:rPr>
              <a:t>RVO</a:t>
            </a:r>
            <a:endParaRPr sz="1200">
              <a:solidFill>
                <a:schemeClr val="lt1"/>
              </a:solidFill>
              <a:latin typeface="Tahoma"/>
              <a:ea typeface="Tahoma"/>
              <a:cs typeface="Tahoma"/>
              <a:sym typeface="Tahoma"/>
            </a:endParaRPr>
          </a:p>
        </p:txBody>
      </p:sp>
      <p:sp>
        <p:nvSpPr>
          <p:cNvPr id="141" name="Google Shape;141;g311d2ab09d1_10_1"/>
          <p:cNvSpPr txBox="1"/>
          <p:nvPr/>
        </p:nvSpPr>
        <p:spPr>
          <a:xfrm>
            <a:off x="318976" y="1139817"/>
            <a:ext cx="8367600" cy="923400"/>
          </a:xfrm>
          <a:prstGeom prst="rect">
            <a:avLst/>
          </a:prstGeom>
          <a:noFill/>
          <a:ln>
            <a:noFill/>
          </a:ln>
        </p:spPr>
        <p:txBody>
          <a:bodyPr anchorCtr="0" anchor="t" bIns="0" lIns="0" spcFirstLastPara="1" rIns="0" wrap="square" tIns="0">
            <a:spAutoFit/>
          </a:bodyPr>
          <a:lstStyle/>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Data-Oriented Technology Stack</a:t>
            </a:r>
            <a:endParaRPr sz="1200">
              <a:solidFill>
                <a:schemeClr val="lt1"/>
              </a:solidFill>
              <a:latin typeface="Tahoma"/>
              <a:ea typeface="Tahoma"/>
              <a:cs typeface="Tahoma"/>
              <a:sym typeface="Tahoma"/>
            </a:endParaRPr>
          </a:p>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Optimize the running efficiency of games and applications through data-driven design principles</a:t>
            </a:r>
            <a:endParaRPr sz="1200">
              <a:solidFill>
                <a:schemeClr val="lt1"/>
              </a:solidFill>
              <a:latin typeface="Tahoma"/>
              <a:ea typeface="Tahoma"/>
              <a:cs typeface="Tahoma"/>
              <a:sym typeface="Tahoma"/>
            </a:endParaRPr>
          </a:p>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Entity Component System (ECS)</a:t>
            </a:r>
            <a:endParaRPr sz="1200">
              <a:solidFill>
                <a:schemeClr val="lt1"/>
              </a:solidFill>
              <a:latin typeface="Tahoma"/>
              <a:ea typeface="Tahoma"/>
              <a:cs typeface="Tahoma"/>
              <a:sym typeface="Tahoma"/>
            </a:endParaRPr>
          </a:p>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Entities</a:t>
            </a:r>
            <a:r>
              <a:rPr lang="en-US" sz="1200">
                <a:solidFill>
                  <a:schemeClr val="lt1"/>
                </a:solidFill>
                <a:latin typeface="Tahoma"/>
                <a:ea typeface="Tahoma"/>
                <a:cs typeface="Tahoma"/>
                <a:sym typeface="Tahoma"/>
              </a:rPr>
              <a:t>.foreach()</a:t>
            </a:r>
            <a:endParaRPr sz="1200">
              <a:solidFill>
                <a:schemeClr val="lt1"/>
              </a:solidFill>
              <a:latin typeface="Tahoma"/>
              <a:ea typeface="Tahoma"/>
              <a:cs typeface="Tahoma"/>
              <a:sym typeface="Tahoma"/>
            </a:endParaRPr>
          </a:p>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Job System</a:t>
            </a:r>
            <a:endParaRPr sz="1200">
              <a:solidFill>
                <a:schemeClr val="lt1"/>
              </a:solidFill>
              <a:latin typeface="Tahoma"/>
              <a:ea typeface="Tahoma"/>
              <a:cs typeface="Tahoma"/>
              <a:sym typeface="Tahoma"/>
            </a:endParaRPr>
          </a:p>
        </p:txBody>
      </p:sp>
      <p:sp>
        <p:nvSpPr>
          <p:cNvPr id="142" name="Google Shape;142;g311d2ab09d1_10_1"/>
          <p:cNvSpPr txBox="1"/>
          <p:nvPr/>
        </p:nvSpPr>
        <p:spPr>
          <a:xfrm>
            <a:off x="318976" y="2449592"/>
            <a:ext cx="8367600" cy="369300"/>
          </a:xfrm>
          <a:prstGeom prst="rect">
            <a:avLst/>
          </a:prstGeom>
          <a:noFill/>
          <a:ln>
            <a:noFill/>
          </a:ln>
        </p:spPr>
        <p:txBody>
          <a:bodyPr anchorCtr="0" anchor="t" bIns="0" lIns="0" spcFirstLastPara="1" rIns="0" wrap="square" tIns="0">
            <a:spAutoFit/>
          </a:bodyPr>
          <a:lstStyle/>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Reciprocal Velocity Obstacle</a:t>
            </a:r>
            <a:endParaRPr sz="1200">
              <a:solidFill>
                <a:schemeClr val="lt1"/>
              </a:solidFill>
              <a:latin typeface="Tahoma"/>
              <a:ea typeface="Tahoma"/>
              <a:cs typeface="Tahoma"/>
              <a:sym typeface="Tahoma"/>
            </a:endParaRPr>
          </a:p>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RVO2 - ORCA - Optimal Reciprocal Collision Avoidance</a:t>
            </a:r>
            <a:endParaRPr sz="1200">
              <a:solidFill>
                <a:schemeClr val="lt1"/>
              </a:solidFill>
              <a:latin typeface="Tahoma"/>
              <a:ea typeface="Tahoma"/>
              <a:cs typeface="Tahoma"/>
              <a:sym typeface="Tahoma"/>
            </a:endParaRPr>
          </a:p>
        </p:txBody>
      </p:sp>
      <p:pic>
        <p:nvPicPr>
          <p:cNvPr id="143" name="Google Shape;143;g311d2ab09d1_10_1"/>
          <p:cNvPicPr preferRelativeResize="0"/>
          <p:nvPr/>
        </p:nvPicPr>
        <p:blipFill>
          <a:blip r:embed="rId5">
            <a:alphaModFix/>
          </a:blip>
          <a:stretch>
            <a:fillRect/>
          </a:stretch>
        </p:blipFill>
        <p:spPr>
          <a:xfrm>
            <a:off x="3582312" y="2983025"/>
            <a:ext cx="2375402" cy="1791200"/>
          </a:xfrm>
          <a:prstGeom prst="rect">
            <a:avLst/>
          </a:prstGeom>
          <a:noFill/>
          <a:ln>
            <a:noFill/>
          </a:ln>
        </p:spPr>
      </p:pic>
      <p:pic>
        <p:nvPicPr>
          <p:cNvPr id="144" name="Google Shape;144;g311d2ab09d1_10_1"/>
          <p:cNvPicPr preferRelativeResize="0"/>
          <p:nvPr/>
        </p:nvPicPr>
        <p:blipFill>
          <a:blip r:embed="rId6">
            <a:alphaModFix/>
          </a:blip>
          <a:stretch>
            <a:fillRect/>
          </a:stretch>
        </p:blipFill>
        <p:spPr>
          <a:xfrm>
            <a:off x="6029525" y="2983025"/>
            <a:ext cx="1052811" cy="1791200"/>
          </a:xfrm>
          <a:prstGeom prst="rect">
            <a:avLst/>
          </a:prstGeom>
          <a:noFill/>
          <a:ln>
            <a:noFill/>
          </a:ln>
        </p:spPr>
      </p:pic>
      <p:pic>
        <p:nvPicPr>
          <p:cNvPr id="145" name="Google Shape;145;g311d2ab09d1_10_1"/>
          <p:cNvPicPr preferRelativeResize="0"/>
          <p:nvPr/>
        </p:nvPicPr>
        <p:blipFill>
          <a:blip r:embed="rId7">
            <a:alphaModFix/>
          </a:blip>
          <a:stretch>
            <a:fillRect/>
          </a:stretch>
        </p:blipFill>
        <p:spPr>
          <a:xfrm>
            <a:off x="1881272" y="2983030"/>
            <a:ext cx="1629237" cy="1791208"/>
          </a:xfrm>
          <a:prstGeom prst="rect">
            <a:avLst/>
          </a:prstGeom>
          <a:noFill/>
          <a:ln>
            <a:noFill/>
          </a:ln>
        </p:spPr>
      </p:pic>
      <p:sp>
        <p:nvSpPr>
          <p:cNvPr id="146" name="Google Shape;146;g311d2ab09d1_10_1"/>
          <p:cNvSpPr txBox="1"/>
          <p:nvPr/>
        </p:nvSpPr>
        <p:spPr>
          <a:xfrm>
            <a:off x="3262050" y="4811950"/>
            <a:ext cx="2924700" cy="92400"/>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Clr>
                <a:schemeClr val="lt1"/>
              </a:buClr>
              <a:buSzPts val="1200"/>
              <a:buFont typeface="Arial"/>
              <a:buNone/>
            </a:pPr>
            <a:r>
              <a:rPr lang="en-US" sz="600" u="sng">
                <a:solidFill>
                  <a:srgbClr val="D8D8D8"/>
                </a:solidFill>
                <a:latin typeface="Tahoma"/>
                <a:ea typeface="Tahoma"/>
                <a:cs typeface="Tahoma"/>
                <a:sym typeface="Tahoma"/>
                <a:hlinkClick r:id="rId8">
                  <a:extLst>
                    <a:ext uri="{A12FA001-AC4F-418D-AE19-62706E023703}">
                      <ahyp:hlinkClr val="tx"/>
                    </a:ext>
                  </a:extLst>
                </a:hlinkClick>
              </a:rPr>
              <a:t>https://gamma.cs.unc.edu/ORCA/publications/ORCA.pdf</a:t>
            </a:r>
            <a:endParaRPr sz="600">
              <a:solidFill>
                <a:srgbClr val="D8D8D8"/>
              </a:solidFill>
              <a:latin typeface="Tahoma"/>
              <a:ea typeface="Tahoma"/>
              <a:cs typeface="Tahoma"/>
              <a:sym typeface="Tahom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g311d2ab09d1_3_5"/>
          <p:cNvSpPr txBox="1"/>
          <p:nvPr>
            <p:ph idx="1" type="body"/>
          </p:nvPr>
        </p:nvSpPr>
        <p:spPr>
          <a:xfrm>
            <a:off x="318976" y="76878"/>
            <a:ext cx="8357400" cy="459900"/>
          </a:xfrm>
          <a:prstGeom prst="rect">
            <a:avLst/>
          </a:prstGeom>
        </p:spPr>
        <p:txBody>
          <a:bodyPr anchorCtr="0" anchor="t" bIns="0" lIns="0" spcFirstLastPara="1" rIns="0" wrap="square" tIns="0">
            <a:noAutofit/>
          </a:bodyPr>
          <a:lstStyle/>
          <a:p>
            <a:pPr indent="0" lvl="0" marL="0" rtl="0" algn="l">
              <a:spcBef>
                <a:spcPts val="600"/>
              </a:spcBef>
              <a:spcAft>
                <a:spcPts val="0"/>
              </a:spcAft>
              <a:buNone/>
            </a:pPr>
            <a:r>
              <a:rPr lang="en-US">
                <a:solidFill>
                  <a:srgbClr val="D8D8D8"/>
                </a:solidFill>
              </a:rPr>
              <a:t>Cataclysm Cards</a:t>
            </a:r>
            <a:endParaRPr>
              <a:solidFill>
                <a:srgbClr val="D8D8D8"/>
              </a:solidFill>
            </a:endParaRPr>
          </a:p>
        </p:txBody>
      </p:sp>
      <p:sp>
        <p:nvSpPr>
          <p:cNvPr id="153" name="Google Shape;153;g311d2ab09d1_3_5"/>
          <p:cNvSpPr txBox="1"/>
          <p:nvPr>
            <p:ph idx="2" type="body"/>
          </p:nvPr>
        </p:nvSpPr>
        <p:spPr>
          <a:xfrm>
            <a:off x="318976" y="550774"/>
            <a:ext cx="8357400" cy="240600"/>
          </a:xfrm>
          <a:prstGeom prst="rect">
            <a:avLst/>
          </a:prstGeom>
        </p:spPr>
        <p:txBody>
          <a:bodyPr anchorCtr="0" anchor="t" bIns="0" lIns="0" spcFirstLastPara="1" rIns="0" wrap="square" tIns="0">
            <a:noAutofit/>
          </a:bodyPr>
          <a:lstStyle/>
          <a:p>
            <a:pPr indent="0" lvl="0" marL="0" rtl="0" algn="l">
              <a:spcBef>
                <a:spcPts val="320"/>
              </a:spcBef>
              <a:spcAft>
                <a:spcPts val="0"/>
              </a:spcAft>
              <a:buNone/>
            </a:pPr>
            <a:r>
              <a:rPr lang="en-US"/>
              <a:t>Real-Time</a:t>
            </a:r>
            <a:endParaRPr/>
          </a:p>
        </p:txBody>
      </p:sp>
      <p:sp>
        <p:nvSpPr>
          <p:cNvPr id="154" name="Google Shape;154;g311d2ab09d1_3_5"/>
          <p:cNvSpPr txBox="1"/>
          <p:nvPr>
            <p:ph idx="12" type="sldNum"/>
          </p:nvPr>
        </p:nvSpPr>
        <p:spPr>
          <a:xfrm>
            <a:off x="6804248" y="146108"/>
            <a:ext cx="2133600" cy="365100"/>
          </a:xfrm>
          <a:prstGeom prst="rect">
            <a:avLst/>
          </a:prstGeom>
        </p:spPr>
        <p:txBody>
          <a:bodyPr anchorCtr="0" anchor="t"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
        <p:nvSpPr>
          <p:cNvPr id="155" name="Google Shape;155;g311d2ab09d1_3_5"/>
          <p:cNvSpPr txBox="1"/>
          <p:nvPr/>
        </p:nvSpPr>
        <p:spPr>
          <a:xfrm>
            <a:off x="1069325" y="867574"/>
            <a:ext cx="3200400" cy="1477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t/>
            </a:r>
            <a:endParaRPr sz="1200">
              <a:solidFill>
                <a:schemeClr val="lt1"/>
              </a:solidFill>
              <a:latin typeface="Tahoma"/>
              <a:ea typeface="Tahoma"/>
              <a:cs typeface="Tahoma"/>
              <a:sym typeface="Tahoma"/>
            </a:endParaRPr>
          </a:p>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Not a round-based game</a:t>
            </a:r>
            <a:br>
              <a:rPr lang="en-US" sz="1200">
                <a:solidFill>
                  <a:schemeClr val="lt1"/>
                </a:solidFill>
                <a:latin typeface="Tahoma"/>
                <a:ea typeface="Tahoma"/>
                <a:cs typeface="Tahoma"/>
                <a:sym typeface="Tahoma"/>
              </a:rPr>
            </a:br>
            <a:r>
              <a:rPr lang="en-US" sz="1200">
                <a:solidFill>
                  <a:schemeClr val="lt1"/>
                </a:solidFill>
                <a:latin typeface="Tahoma"/>
                <a:ea typeface="Tahoma"/>
                <a:cs typeface="Tahoma"/>
                <a:sym typeface="Tahoma"/>
              </a:rPr>
              <a:t>=&gt; BUT enemies arrive in waves</a:t>
            </a:r>
            <a:endParaRPr sz="1200">
              <a:solidFill>
                <a:schemeClr val="lt1"/>
              </a:solidFill>
              <a:latin typeface="Tahoma"/>
              <a:ea typeface="Tahoma"/>
              <a:cs typeface="Tahoma"/>
              <a:sym typeface="Tahoma"/>
            </a:endParaRPr>
          </a:p>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Moving around freely</a:t>
            </a:r>
            <a:endParaRPr sz="1200">
              <a:solidFill>
                <a:schemeClr val="lt1"/>
              </a:solidFill>
              <a:latin typeface="Tahoma"/>
              <a:ea typeface="Tahoma"/>
              <a:cs typeface="Tahoma"/>
              <a:sym typeface="Tahoma"/>
            </a:endParaRPr>
          </a:p>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Monster &amp; player move and act at the same time</a:t>
            </a:r>
            <a:endParaRPr sz="1200">
              <a:solidFill>
                <a:schemeClr val="lt1"/>
              </a:solidFill>
              <a:latin typeface="Tahoma"/>
              <a:ea typeface="Tahoma"/>
              <a:cs typeface="Tahoma"/>
              <a:sym typeface="Tahoma"/>
            </a:endParaRPr>
          </a:p>
          <a:p>
            <a:pPr indent="-304800" lvl="0" marL="457200" marR="0" rtl="0" algn="l">
              <a:spcBef>
                <a:spcPts val="0"/>
              </a:spcBef>
              <a:spcAft>
                <a:spcPts val="0"/>
              </a:spcAft>
              <a:buClr>
                <a:schemeClr val="lt1"/>
              </a:buClr>
              <a:buSzPts val="1200"/>
              <a:buFont typeface="Tahoma"/>
              <a:buChar char="-"/>
            </a:pPr>
            <a:r>
              <a:rPr lang="en-US" sz="1200">
                <a:solidFill>
                  <a:schemeClr val="lt1"/>
                </a:solidFill>
                <a:latin typeface="Tahoma"/>
                <a:ea typeface="Tahoma"/>
                <a:cs typeface="Tahoma"/>
                <a:sym typeface="Tahoma"/>
              </a:rPr>
              <a:t>Residues are left behind by using magic</a:t>
            </a:r>
            <a:br>
              <a:rPr lang="en-US" sz="1200">
                <a:solidFill>
                  <a:schemeClr val="lt1"/>
                </a:solidFill>
                <a:latin typeface="Tahoma"/>
                <a:ea typeface="Tahoma"/>
                <a:cs typeface="Tahoma"/>
                <a:sym typeface="Tahoma"/>
              </a:rPr>
            </a:br>
            <a:r>
              <a:rPr lang="en-US" sz="1200">
                <a:solidFill>
                  <a:schemeClr val="lt1"/>
                </a:solidFill>
                <a:latin typeface="Tahoma"/>
                <a:ea typeface="Tahoma"/>
                <a:cs typeface="Tahoma"/>
                <a:sym typeface="Tahoma"/>
              </a:rPr>
              <a:t>=&gt; Player gets limited by mana supply</a:t>
            </a:r>
            <a:endParaRPr sz="1200">
              <a:solidFill>
                <a:schemeClr val="lt1"/>
              </a:solidFill>
              <a:latin typeface="Tahoma"/>
              <a:ea typeface="Tahoma"/>
              <a:cs typeface="Tahoma"/>
              <a:sym typeface="Tahoma"/>
            </a:endParaRPr>
          </a:p>
        </p:txBody>
      </p:sp>
      <p:pic>
        <p:nvPicPr>
          <p:cNvPr id="156" name="Google Shape;156;g311d2ab09d1_3_5"/>
          <p:cNvPicPr preferRelativeResize="0"/>
          <p:nvPr/>
        </p:nvPicPr>
        <p:blipFill>
          <a:blip r:embed="rId3">
            <a:alphaModFix/>
          </a:blip>
          <a:stretch>
            <a:fillRect/>
          </a:stretch>
        </p:blipFill>
        <p:spPr>
          <a:xfrm>
            <a:off x="1145525" y="2876542"/>
            <a:ext cx="3200400" cy="1802893"/>
          </a:xfrm>
          <a:prstGeom prst="rect">
            <a:avLst/>
          </a:prstGeom>
          <a:noFill/>
          <a:ln>
            <a:noFill/>
          </a:ln>
        </p:spPr>
      </p:pic>
      <p:pic>
        <p:nvPicPr>
          <p:cNvPr id="157" name="Google Shape;157;g311d2ab09d1_3_5"/>
          <p:cNvPicPr preferRelativeResize="0"/>
          <p:nvPr/>
        </p:nvPicPr>
        <p:blipFill>
          <a:blip r:embed="rId4">
            <a:alphaModFix/>
          </a:blip>
          <a:stretch>
            <a:fillRect/>
          </a:stretch>
        </p:blipFill>
        <p:spPr>
          <a:xfrm>
            <a:off x="4574525" y="2876542"/>
            <a:ext cx="3200400" cy="1802892"/>
          </a:xfrm>
          <a:prstGeom prst="rect">
            <a:avLst/>
          </a:prstGeom>
          <a:noFill/>
          <a:ln>
            <a:noFill/>
          </a:ln>
        </p:spPr>
      </p:pic>
      <p:pic>
        <p:nvPicPr>
          <p:cNvPr id="158" name="Google Shape;158;g311d2ab09d1_3_5"/>
          <p:cNvPicPr preferRelativeResize="0"/>
          <p:nvPr/>
        </p:nvPicPr>
        <p:blipFill>
          <a:blip r:embed="rId5">
            <a:alphaModFix/>
          </a:blip>
          <a:stretch>
            <a:fillRect/>
          </a:stretch>
        </p:blipFill>
        <p:spPr>
          <a:xfrm>
            <a:off x="4574525" y="867575"/>
            <a:ext cx="3200400" cy="180289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7"/>
          <p:cNvSpPr txBox="1"/>
          <p:nvPr>
            <p:ph idx="1" type="body"/>
          </p:nvPr>
        </p:nvSpPr>
        <p:spPr>
          <a:xfrm>
            <a:off x="318976" y="76878"/>
            <a:ext cx="8357479" cy="459836"/>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3000"/>
              <a:buNone/>
            </a:pPr>
            <a:r>
              <a:rPr lang="en-US">
                <a:solidFill>
                  <a:srgbClr val="D8D8D8"/>
                </a:solidFill>
              </a:rPr>
              <a:t>Cataclysm Cards</a:t>
            </a:r>
            <a:endParaRPr>
              <a:solidFill>
                <a:srgbClr val="D8D8D8"/>
              </a:solidFill>
            </a:endParaRPr>
          </a:p>
        </p:txBody>
      </p:sp>
      <p:sp>
        <p:nvSpPr>
          <p:cNvPr id="164" name="Google Shape;164;p7"/>
          <p:cNvSpPr txBox="1"/>
          <p:nvPr>
            <p:ph idx="2" type="body"/>
          </p:nvPr>
        </p:nvSpPr>
        <p:spPr>
          <a:xfrm>
            <a:off x="318976" y="550774"/>
            <a:ext cx="8357480" cy="240485"/>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lt1"/>
              </a:buClr>
              <a:buSzPts val="1600"/>
              <a:buNone/>
            </a:pPr>
            <a:r>
              <a:rPr lang="en-US"/>
              <a:t>Game mechanism</a:t>
            </a:r>
            <a:endParaRPr/>
          </a:p>
        </p:txBody>
      </p:sp>
      <p:sp>
        <p:nvSpPr>
          <p:cNvPr id="165" name="Google Shape;165;p7"/>
          <p:cNvSpPr txBox="1"/>
          <p:nvPr/>
        </p:nvSpPr>
        <p:spPr>
          <a:xfrm>
            <a:off x="318976" y="897767"/>
            <a:ext cx="8367698" cy="184666"/>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Clr>
                <a:schemeClr val="lt1"/>
              </a:buClr>
              <a:buSzPts val="1200"/>
              <a:buFont typeface="Arial"/>
              <a:buNone/>
            </a:pPr>
            <a:r>
              <a:rPr b="0" i="0" lang="en-US" sz="1200">
                <a:solidFill>
                  <a:schemeClr val="lt1"/>
                </a:solidFill>
                <a:latin typeface="Tahoma"/>
                <a:ea typeface="Tahoma"/>
                <a:cs typeface="Tahoma"/>
                <a:sym typeface="Tahoma"/>
              </a:rPr>
              <a:t>Chain reaction example</a:t>
            </a:r>
            <a:endParaRPr/>
          </a:p>
        </p:txBody>
      </p:sp>
      <p:sp>
        <p:nvSpPr>
          <p:cNvPr id="166" name="Google Shape;166;p7"/>
          <p:cNvSpPr txBox="1"/>
          <p:nvPr>
            <p:ph idx="12" type="sldNum"/>
          </p:nvPr>
        </p:nvSpPr>
        <p:spPr>
          <a:xfrm>
            <a:off x="6804248" y="146108"/>
            <a:ext cx="2133600" cy="365125"/>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67" name="Google Shape;167;p7"/>
          <p:cNvPicPr preferRelativeResize="0"/>
          <p:nvPr/>
        </p:nvPicPr>
        <p:blipFill rotWithShape="1">
          <a:blip r:embed="rId3">
            <a:alphaModFix/>
          </a:blip>
          <a:srcRect b="51648" l="5093" r="79509" t="27587"/>
          <a:stretch/>
        </p:blipFill>
        <p:spPr>
          <a:xfrm rot="-3719127">
            <a:off x="819411" y="3259297"/>
            <a:ext cx="1154826" cy="1167988"/>
          </a:xfrm>
          <a:prstGeom prst="rect">
            <a:avLst/>
          </a:prstGeom>
          <a:noFill/>
          <a:ln>
            <a:noFill/>
          </a:ln>
        </p:spPr>
      </p:pic>
      <p:pic>
        <p:nvPicPr>
          <p:cNvPr id="168" name="Google Shape;168;p7"/>
          <p:cNvPicPr preferRelativeResize="0"/>
          <p:nvPr/>
        </p:nvPicPr>
        <p:blipFill rotWithShape="1">
          <a:blip r:embed="rId4">
            <a:alphaModFix/>
          </a:blip>
          <a:srcRect b="77364" l="2092" r="83257" t="3410"/>
          <a:stretch/>
        </p:blipFill>
        <p:spPr>
          <a:xfrm>
            <a:off x="7515466" y="1381863"/>
            <a:ext cx="1195439" cy="1176462"/>
          </a:xfrm>
          <a:prstGeom prst="rect">
            <a:avLst/>
          </a:prstGeom>
          <a:noFill/>
          <a:ln>
            <a:noFill/>
          </a:ln>
        </p:spPr>
      </p:pic>
      <p:pic>
        <p:nvPicPr>
          <p:cNvPr id="169" name="Google Shape;169;p7"/>
          <p:cNvPicPr preferRelativeResize="0"/>
          <p:nvPr/>
        </p:nvPicPr>
        <p:blipFill rotWithShape="1">
          <a:blip r:embed="rId5">
            <a:alphaModFix/>
          </a:blip>
          <a:srcRect b="49967" l="18131" r="61723" t="7961"/>
          <a:stretch/>
        </p:blipFill>
        <p:spPr>
          <a:xfrm>
            <a:off x="370514" y="1103850"/>
            <a:ext cx="515384" cy="716301"/>
          </a:xfrm>
          <a:prstGeom prst="rect">
            <a:avLst/>
          </a:prstGeom>
          <a:noFill/>
          <a:ln>
            <a:noFill/>
          </a:ln>
        </p:spPr>
      </p:pic>
      <p:pic>
        <p:nvPicPr>
          <p:cNvPr id="170" name="Google Shape;170;p7"/>
          <p:cNvPicPr preferRelativeResize="0"/>
          <p:nvPr/>
        </p:nvPicPr>
        <p:blipFill rotWithShape="1">
          <a:blip r:embed="rId5">
            <a:alphaModFix/>
          </a:blip>
          <a:srcRect b="48044" l="37905" r="39586" t="9223"/>
          <a:stretch/>
        </p:blipFill>
        <p:spPr>
          <a:xfrm>
            <a:off x="885898" y="1129242"/>
            <a:ext cx="566922" cy="716301"/>
          </a:xfrm>
          <a:prstGeom prst="rect">
            <a:avLst/>
          </a:prstGeom>
          <a:noFill/>
          <a:ln>
            <a:noFill/>
          </a:ln>
        </p:spPr>
      </p:pic>
      <p:pic>
        <p:nvPicPr>
          <p:cNvPr id="171" name="Google Shape;171;p7"/>
          <p:cNvPicPr preferRelativeResize="0"/>
          <p:nvPr/>
        </p:nvPicPr>
        <p:blipFill rotWithShape="1">
          <a:blip r:embed="rId5">
            <a:alphaModFix/>
          </a:blip>
          <a:srcRect b="50011" l="59721" r="20458" t="8492"/>
          <a:stretch/>
        </p:blipFill>
        <p:spPr>
          <a:xfrm>
            <a:off x="1434405" y="1861337"/>
            <a:ext cx="509299" cy="709639"/>
          </a:xfrm>
          <a:prstGeom prst="rect">
            <a:avLst/>
          </a:prstGeom>
          <a:noFill/>
          <a:ln>
            <a:noFill/>
          </a:ln>
        </p:spPr>
      </p:pic>
      <p:pic>
        <p:nvPicPr>
          <p:cNvPr id="172" name="Google Shape;172;p7"/>
          <p:cNvPicPr preferRelativeResize="0"/>
          <p:nvPr/>
        </p:nvPicPr>
        <p:blipFill rotWithShape="1">
          <a:blip r:embed="rId6">
            <a:alphaModFix/>
          </a:blip>
          <a:srcRect b="0" l="0" r="0" t="0"/>
          <a:stretch/>
        </p:blipFill>
        <p:spPr>
          <a:xfrm>
            <a:off x="1926146" y="1129242"/>
            <a:ext cx="1151214" cy="766156"/>
          </a:xfrm>
          <a:prstGeom prst="rect">
            <a:avLst/>
          </a:prstGeom>
          <a:noFill/>
          <a:ln>
            <a:noFill/>
          </a:ln>
        </p:spPr>
      </p:pic>
      <p:sp>
        <p:nvSpPr>
          <p:cNvPr id="173" name="Google Shape;173;p7"/>
          <p:cNvSpPr txBox="1"/>
          <p:nvPr/>
        </p:nvSpPr>
        <p:spPr>
          <a:xfrm>
            <a:off x="1673614" y="1310087"/>
            <a:ext cx="349200" cy="554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000">
                <a:latin typeface="Tahoma"/>
                <a:ea typeface="Tahoma"/>
                <a:cs typeface="Tahoma"/>
                <a:sym typeface="Tahoma"/>
              </a:rPr>
              <a:t>=</a:t>
            </a:r>
            <a:endParaRPr b="1" sz="3000">
              <a:latin typeface="Tahoma"/>
              <a:ea typeface="Tahoma"/>
              <a:cs typeface="Tahoma"/>
              <a:sym typeface="Tahoma"/>
            </a:endParaRPr>
          </a:p>
        </p:txBody>
      </p:sp>
      <p:pic>
        <p:nvPicPr>
          <p:cNvPr id="174" name="Google Shape;174;p7"/>
          <p:cNvPicPr preferRelativeResize="0"/>
          <p:nvPr/>
        </p:nvPicPr>
        <p:blipFill rotWithShape="1">
          <a:blip r:embed="rId5">
            <a:alphaModFix/>
          </a:blip>
          <a:srcRect b="49967" l="18131" r="61723" t="7961"/>
          <a:stretch/>
        </p:blipFill>
        <p:spPr>
          <a:xfrm>
            <a:off x="370514" y="1842882"/>
            <a:ext cx="515384" cy="716301"/>
          </a:xfrm>
          <a:prstGeom prst="rect">
            <a:avLst/>
          </a:prstGeom>
          <a:noFill/>
          <a:ln>
            <a:noFill/>
          </a:ln>
        </p:spPr>
      </p:pic>
      <p:pic>
        <p:nvPicPr>
          <p:cNvPr id="175" name="Google Shape;175;p7"/>
          <p:cNvPicPr preferRelativeResize="0"/>
          <p:nvPr/>
        </p:nvPicPr>
        <p:blipFill rotWithShape="1">
          <a:blip r:embed="rId5">
            <a:alphaModFix/>
          </a:blip>
          <a:srcRect b="48044" l="37905" r="39586" t="9223"/>
          <a:stretch/>
        </p:blipFill>
        <p:spPr>
          <a:xfrm>
            <a:off x="873648" y="1872164"/>
            <a:ext cx="566922" cy="716301"/>
          </a:xfrm>
          <a:prstGeom prst="rect">
            <a:avLst/>
          </a:prstGeom>
          <a:noFill/>
          <a:ln>
            <a:noFill/>
          </a:ln>
        </p:spPr>
      </p:pic>
      <p:sp>
        <p:nvSpPr>
          <p:cNvPr id="176" name="Google Shape;176;p7"/>
          <p:cNvSpPr txBox="1"/>
          <p:nvPr/>
        </p:nvSpPr>
        <p:spPr>
          <a:xfrm>
            <a:off x="2068568" y="2100901"/>
            <a:ext cx="349200" cy="5541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000">
                <a:latin typeface="Tahoma"/>
                <a:ea typeface="Tahoma"/>
                <a:cs typeface="Tahoma"/>
                <a:sym typeface="Tahoma"/>
              </a:rPr>
              <a:t>=</a:t>
            </a:r>
            <a:endParaRPr b="1" sz="3000">
              <a:latin typeface="Tahoma"/>
              <a:ea typeface="Tahoma"/>
              <a:cs typeface="Tahoma"/>
              <a:sym typeface="Tahoma"/>
            </a:endParaRPr>
          </a:p>
        </p:txBody>
      </p:sp>
      <p:pic>
        <p:nvPicPr>
          <p:cNvPr id="177" name="Google Shape;177;p7"/>
          <p:cNvPicPr preferRelativeResize="0"/>
          <p:nvPr/>
        </p:nvPicPr>
        <p:blipFill rotWithShape="1">
          <a:blip r:embed="rId7">
            <a:alphaModFix/>
          </a:blip>
          <a:srcRect b="0" l="0" r="0" t="0"/>
          <a:stretch/>
        </p:blipFill>
        <p:spPr>
          <a:xfrm>
            <a:off x="2305554" y="1899379"/>
            <a:ext cx="1105723" cy="735880"/>
          </a:xfrm>
          <a:prstGeom prst="rect">
            <a:avLst/>
          </a:prstGeom>
          <a:noFill/>
          <a:ln>
            <a:noFill/>
          </a:ln>
        </p:spPr>
      </p:pic>
      <p:sp>
        <p:nvSpPr>
          <p:cNvPr id="178" name="Google Shape;178;p7"/>
          <p:cNvSpPr txBox="1"/>
          <p:nvPr/>
        </p:nvSpPr>
        <p:spPr>
          <a:xfrm>
            <a:off x="318976" y="2637596"/>
            <a:ext cx="17007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00">
                <a:solidFill>
                  <a:schemeClr val="lt1"/>
                </a:solidFill>
                <a:latin typeface="Architects Daughter"/>
                <a:ea typeface="Architects Daughter"/>
                <a:cs typeface="Architects Daughter"/>
                <a:sym typeface="Architects Daughter"/>
              </a:rPr>
              <a:t>Arcane Split       Storm           Fireball</a:t>
            </a:r>
            <a:endParaRPr b="1" sz="1000">
              <a:solidFill>
                <a:schemeClr val="dk1"/>
              </a:solidFill>
              <a:latin typeface="Architects Daughter"/>
              <a:ea typeface="Architects Daughter"/>
              <a:cs typeface="Architects Daughter"/>
              <a:sym typeface="Architects Daughter"/>
            </a:endParaRPr>
          </a:p>
        </p:txBody>
      </p:sp>
      <p:pic>
        <p:nvPicPr>
          <p:cNvPr id="179" name="Google Shape;179;p7"/>
          <p:cNvPicPr preferRelativeResize="0"/>
          <p:nvPr/>
        </p:nvPicPr>
        <p:blipFill>
          <a:blip r:embed="rId8">
            <a:alphaModFix/>
          </a:blip>
          <a:stretch>
            <a:fillRect/>
          </a:stretch>
        </p:blipFill>
        <p:spPr>
          <a:xfrm>
            <a:off x="3651676" y="2100900"/>
            <a:ext cx="5148999" cy="22803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g311d2ab09d1_6_4"/>
          <p:cNvSpPr txBox="1"/>
          <p:nvPr>
            <p:ph idx="1" type="body"/>
          </p:nvPr>
        </p:nvSpPr>
        <p:spPr>
          <a:xfrm>
            <a:off x="318976" y="76878"/>
            <a:ext cx="8357400" cy="4599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SzPts val="3000"/>
              <a:buNone/>
            </a:pPr>
            <a:r>
              <a:rPr lang="en-US">
                <a:solidFill>
                  <a:srgbClr val="D8D8D8"/>
                </a:solidFill>
              </a:rPr>
              <a:t>Cataclysm Cards</a:t>
            </a:r>
            <a:endParaRPr>
              <a:solidFill>
                <a:srgbClr val="D8D8D8"/>
              </a:solidFill>
            </a:endParaRPr>
          </a:p>
        </p:txBody>
      </p:sp>
      <p:sp>
        <p:nvSpPr>
          <p:cNvPr id="185" name="Google Shape;185;g311d2ab09d1_6_4"/>
          <p:cNvSpPr txBox="1"/>
          <p:nvPr>
            <p:ph idx="2" type="body"/>
          </p:nvPr>
        </p:nvSpPr>
        <p:spPr>
          <a:xfrm>
            <a:off x="318976" y="550774"/>
            <a:ext cx="8357400" cy="2406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Clr>
                <a:schemeClr val="lt1"/>
              </a:buClr>
              <a:buSzPts val="1600"/>
              <a:buNone/>
            </a:pPr>
            <a:r>
              <a:rPr lang="en-US"/>
              <a:t>Game mechanism</a:t>
            </a:r>
            <a:endParaRPr/>
          </a:p>
        </p:txBody>
      </p:sp>
      <p:sp>
        <p:nvSpPr>
          <p:cNvPr id="186" name="Google Shape;186;g311d2ab09d1_6_4"/>
          <p:cNvSpPr txBox="1"/>
          <p:nvPr/>
        </p:nvSpPr>
        <p:spPr>
          <a:xfrm>
            <a:off x="318976" y="897767"/>
            <a:ext cx="8367600" cy="1848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Clr>
                <a:schemeClr val="lt1"/>
              </a:buClr>
              <a:buSzPts val="1200"/>
              <a:buFont typeface="Arial"/>
              <a:buNone/>
            </a:pPr>
            <a:r>
              <a:rPr b="0" i="0" lang="en-US" sz="1200">
                <a:solidFill>
                  <a:schemeClr val="lt1"/>
                </a:solidFill>
                <a:latin typeface="Tahoma"/>
                <a:ea typeface="Tahoma"/>
                <a:cs typeface="Tahoma"/>
                <a:sym typeface="Tahoma"/>
              </a:rPr>
              <a:t>Chain reaction example</a:t>
            </a:r>
            <a:endParaRPr/>
          </a:p>
        </p:txBody>
      </p:sp>
      <p:sp>
        <p:nvSpPr>
          <p:cNvPr id="187" name="Google Shape;187;g311d2ab09d1_6_4"/>
          <p:cNvSpPr txBox="1"/>
          <p:nvPr>
            <p:ph idx="12" type="sldNum"/>
          </p:nvPr>
        </p:nvSpPr>
        <p:spPr>
          <a:xfrm>
            <a:off x="6804248" y="146108"/>
            <a:ext cx="2133600" cy="3651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pic>
        <p:nvPicPr>
          <p:cNvPr id="188" name="Google Shape;188;g311d2ab09d1_6_4"/>
          <p:cNvPicPr preferRelativeResize="0"/>
          <p:nvPr/>
        </p:nvPicPr>
        <p:blipFill rotWithShape="1">
          <a:blip r:embed="rId3">
            <a:alphaModFix/>
          </a:blip>
          <a:srcRect b="51648" l="5093" r="79509" t="27587"/>
          <a:stretch/>
        </p:blipFill>
        <p:spPr>
          <a:xfrm rot="-3719130">
            <a:off x="819411" y="3259297"/>
            <a:ext cx="1154825" cy="1167988"/>
          </a:xfrm>
          <a:prstGeom prst="rect">
            <a:avLst/>
          </a:prstGeom>
          <a:noFill/>
          <a:ln>
            <a:noFill/>
          </a:ln>
        </p:spPr>
      </p:pic>
      <p:pic>
        <p:nvPicPr>
          <p:cNvPr id="189" name="Google Shape;189;g311d2ab09d1_6_4"/>
          <p:cNvPicPr preferRelativeResize="0"/>
          <p:nvPr/>
        </p:nvPicPr>
        <p:blipFill rotWithShape="1">
          <a:blip r:embed="rId4">
            <a:alphaModFix/>
          </a:blip>
          <a:srcRect b="77364" l="2093" r="83256" t="3410"/>
          <a:stretch/>
        </p:blipFill>
        <p:spPr>
          <a:xfrm>
            <a:off x="7515466" y="1381863"/>
            <a:ext cx="1195438" cy="1176463"/>
          </a:xfrm>
          <a:prstGeom prst="rect">
            <a:avLst/>
          </a:prstGeom>
          <a:noFill/>
          <a:ln>
            <a:noFill/>
          </a:ln>
        </p:spPr>
      </p:pic>
      <p:pic>
        <p:nvPicPr>
          <p:cNvPr id="190" name="Google Shape;190;g311d2ab09d1_6_4"/>
          <p:cNvPicPr preferRelativeResize="0"/>
          <p:nvPr/>
        </p:nvPicPr>
        <p:blipFill>
          <a:blip r:embed="rId5">
            <a:alphaModFix/>
          </a:blip>
          <a:stretch>
            <a:fillRect/>
          </a:stretch>
        </p:blipFill>
        <p:spPr>
          <a:xfrm>
            <a:off x="5137275" y="1188986"/>
            <a:ext cx="3308899" cy="1861240"/>
          </a:xfrm>
          <a:prstGeom prst="rect">
            <a:avLst/>
          </a:prstGeom>
          <a:noFill/>
          <a:ln>
            <a:noFill/>
          </a:ln>
        </p:spPr>
      </p:pic>
      <p:pic>
        <p:nvPicPr>
          <p:cNvPr id="191" name="Google Shape;191;g311d2ab09d1_6_4"/>
          <p:cNvPicPr preferRelativeResize="0"/>
          <p:nvPr/>
        </p:nvPicPr>
        <p:blipFill>
          <a:blip r:embed="rId6">
            <a:alphaModFix/>
          </a:blip>
          <a:stretch>
            <a:fillRect/>
          </a:stretch>
        </p:blipFill>
        <p:spPr>
          <a:xfrm>
            <a:off x="498250" y="1188975"/>
            <a:ext cx="3308899" cy="1861226"/>
          </a:xfrm>
          <a:prstGeom prst="rect">
            <a:avLst/>
          </a:prstGeom>
          <a:noFill/>
          <a:ln>
            <a:noFill/>
          </a:ln>
        </p:spPr>
      </p:pic>
      <p:pic>
        <p:nvPicPr>
          <p:cNvPr id="192" name="Google Shape;192;g311d2ab09d1_6_4"/>
          <p:cNvPicPr preferRelativeResize="0"/>
          <p:nvPr/>
        </p:nvPicPr>
        <p:blipFill>
          <a:blip r:embed="rId7">
            <a:alphaModFix/>
          </a:blip>
          <a:stretch>
            <a:fillRect/>
          </a:stretch>
        </p:blipFill>
        <p:spPr>
          <a:xfrm>
            <a:off x="2764546" y="3050200"/>
            <a:ext cx="3466253" cy="19497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테마">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테마">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2014-02-18T09:33:50Z</dcterms:created>
  <dc:creator>pello5</dc:creator>
</cp:coreProperties>
</file>